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88" r:id="rId3"/>
    <p:sldId id="293" r:id="rId4"/>
    <p:sldId id="307" r:id="rId5"/>
    <p:sldId id="321" r:id="rId6"/>
    <p:sldId id="315" r:id="rId7"/>
    <p:sldId id="295" r:id="rId8"/>
    <p:sldId id="303" r:id="rId9"/>
    <p:sldId id="304" r:id="rId10"/>
    <p:sldId id="314" r:id="rId11"/>
    <p:sldId id="318" r:id="rId12"/>
    <p:sldId id="308" r:id="rId13"/>
    <p:sldId id="310" r:id="rId14"/>
    <p:sldId id="313" r:id="rId15"/>
    <p:sldId id="309" r:id="rId16"/>
    <p:sldId id="319" r:id="rId17"/>
    <p:sldId id="276" r:id="rId18"/>
    <p:sldId id="317" r:id="rId19"/>
    <p:sldId id="322" r:id="rId20"/>
    <p:sldId id="25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255B"/>
    <a:srgbClr val="FAFAFA"/>
    <a:srgbClr val="12C069"/>
    <a:srgbClr val="F97673"/>
    <a:srgbClr val="54647E"/>
    <a:srgbClr val="91367B"/>
    <a:srgbClr val="8A36E8"/>
    <a:srgbClr val="009899"/>
    <a:srgbClr val="31ACFF"/>
    <a:srgbClr val="095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21" autoAdjust="0"/>
    <p:restoredTop sz="94629" autoAdjust="0"/>
  </p:normalViewPr>
  <p:slideViewPr>
    <p:cSldViewPr snapToGrid="0" showGuides="1">
      <p:cViewPr varScale="1">
        <p:scale>
          <a:sx n="85" d="100"/>
          <a:sy n="85" d="100"/>
        </p:scale>
        <p:origin x="4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四大农业数据对比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存活率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普通农业</c:v>
                </c:pt>
                <c:pt idx="1">
                  <c:v>现代化种植</c:v>
                </c:pt>
                <c:pt idx="2">
                  <c:v>无土农业</c:v>
                </c:pt>
                <c:pt idx="3">
                  <c:v>集装箱种植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0.8</c:v>
                </c:pt>
                <c:pt idx="1">
                  <c:v>0.9</c:v>
                </c:pt>
                <c:pt idx="2">
                  <c:v>0.95</c:v>
                </c:pt>
                <c:pt idx="3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09-4C96-998C-B0544EC8182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能源利用率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普通农业</c:v>
                </c:pt>
                <c:pt idx="1">
                  <c:v>现代化种植</c:v>
                </c:pt>
                <c:pt idx="2">
                  <c:v>无土农业</c:v>
                </c:pt>
                <c:pt idx="3">
                  <c:v>集装箱种植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0.42</c:v>
                </c:pt>
                <c:pt idx="1">
                  <c:v>0.7</c:v>
                </c:pt>
                <c:pt idx="2">
                  <c:v>0.8</c:v>
                </c:pt>
                <c:pt idx="3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09-4C96-998C-B0544EC8182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成本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普通农业</c:v>
                </c:pt>
                <c:pt idx="1">
                  <c:v>现代化种植</c:v>
                </c:pt>
                <c:pt idx="2">
                  <c:v>无土农业</c:v>
                </c:pt>
                <c:pt idx="3">
                  <c:v>集装箱种植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1</c:v>
                </c:pt>
                <c:pt idx="1">
                  <c:v>2</c:v>
                </c:pt>
                <c:pt idx="2">
                  <c:v>1.8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09-4C96-998C-B0544EC8182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直接经济效益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普通农业</c:v>
                </c:pt>
                <c:pt idx="1">
                  <c:v>现代化种植</c:v>
                </c:pt>
                <c:pt idx="2">
                  <c:v>无土农业</c:v>
                </c:pt>
                <c:pt idx="3">
                  <c:v>集装箱种植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1</c:v>
                </c:pt>
                <c:pt idx="1">
                  <c:v>2.5</c:v>
                </c:pt>
                <c:pt idx="2">
                  <c:v>2.8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A09-4C96-998C-B0544EC818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91090512"/>
        <c:axId val="591092112"/>
        <c:axId val="0"/>
      </c:bar3DChart>
      <c:catAx>
        <c:axId val="59109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1092112"/>
        <c:crosses val="autoZero"/>
        <c:auto val="1"/>
        <c:lblAlgn val="ctr"/>
        <c:lblOffset val="100"/>
        <c:noMultiLvlLbl val="0"/>
      </c:catAx>
      <c:valAx>
        <c:axId val="59109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109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7D075-CB49-4EB4-824B-3AF56CFF7205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39166-6A26-4919-A7B5-ACAA93C2CC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738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5D304-3980-49D4-9CFC-851B98882A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788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5D304-3980-49D4-9CFC-851B98882A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778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5D304-3980-49D4-9CFC-851B98882A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760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5D304-3980-49D4-9CFC-851B98882A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429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5D304-3980-49D4-9CFC-851B98882A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711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5D304-3980-49D4-9CFC-851B98882A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505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5D304-3980-49D4-9CFC-851B98882A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80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42524-1684-4A7F-9F53-4764196C4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17EB6D9-30A4-40A8-BC65-B827ED322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730295-4809-40F1-A230-D5240D621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BD9C-F9DC-47A6-8BF4-42437444DA01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28EBBE-FFCF-459D-9755-1F53ADA95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ADA53F-C1D3-4E04-8BC5-91451B48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3731F-9587-42C9-AA1F-7AD77E0AB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731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ABCC816-C9E1-4B34-9DDB-9F0F03BDD8FB}"/>
              </a:ext>
            </a:extLst>
          </p:cNvPr>
          <p:cNvGrpSpPr/>
          <p:nvPr userDrawn="1"/>
        </p:nvGrpSpPr>
        <p:grpSpPr>
          <a:xfrm>
            <a:off x="282804" y="273408"/>
            <a:ext cx="342664" cy="501389"/>
            <a:chOff x="270078" y="290764"/>
            <a:chExt cx="329573" cy="482234"/>
          </a:xfrm>
          <a:solidFill>
            <a:srgbClr val="095F33"/>
          </a:solidFill>
        </p:grpSpPr>
        <p:sp>
          <p:nvSpPr>
            <p:cNvPr id="5" name="菱形 4">
              <a:extLst>
                <a:ext uri="{FF2B5EF4-FFF2-40B4-BE49-F238E27FC236}">
                  <a16:creationId xmlns:a16="http://schemas.microsoft.com/office/drawing/2014/main" id="{4AE01C9B-E0FB-4F0F-9A24-F0955756B019}"/>
                </a:ext>
              </a:extLst>
            </p:cNvPr>
            <p:cNvSpPr/>
            <p:nvPr/>
          </p:nvSpPr>
          <p:spPr>
            <a:xfrm>
              <a:off x="270078" y="290764"/>
              <a:ext cx="199430" cy="19943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菱形 5">
              <a:extLst>
                <a:ext uri="{FF2B5EF4-FFF2-40B4-BE49-F238E27FC236}">
                  <a16:creationId xmlns:a16="http://schemas.microsoft.com/office/drawing/2014/main" id="{C62E1371-706B-406C-9ADC-07C0DFBECFA7}"/>
                </a:ext>
              </a:extLst>
            </p:cNvPr>
            <p:cNvSpPr/>
            <p:nvPr/>
          </p:nvSpPr>
          <p:spPr>
            <a:xfrm>
              <a:off x="270078" y="573568"/>
              <a:ext cx="199430" cy="19943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菱形 6">
              <a:extLst>
                <a:ext uri="{FF2B5EF4-FFF2-40B4-BE49-F238E27FC236}">
                  <a16:creationId xmlns:a16="http://schemas.microsoft.com/office/drawing/2014/main" id="{7CAE81CA-7409-4AD3-8651-879AD4B9CD30}"/>
                </a:ext>
              </a:extLst>
            </p:cNvPr>
            <p:cNvSpPr/>
            <p:nvPr/>
          </p:nvSpPr>
          <p:spPr>
            <a:xfrm>
              <a:off x="400221" y="432166"/>
              <a:ext cx="199430" cy="19943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7339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452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F193D-573E-4D41-B2DE-1990EC026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85C525-97DF-4DD5-91C9-287E6F97E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461B57-4A7A-424E-BA52-C7C1110A9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139240-8C2C-4A52-8DDB-DC693EC73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BD9C-F9DC-47A6-8BF4-42437444DA01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6FB3A9-0072-4AF4-B42E-97FAAE979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A769FF-11A3-44ED-9763-D2B256911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3731F-9587-42C9-AA1F-7AD77E0AB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173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2AD74D-4DF1-494A-B6D7-69C3E4762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7AEFD8-32FC-43CF-8728-B43402E97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402F04-C42F-4EB6-AF33-688B15856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F8EE6F-8DE1-4BE8-A664-DC33449CA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BD9C-F9DC-47A6-8BF4-42437444DA01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C08964-0620-40EA-8C58-8F0AEBF5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8FBD85-E7D1-44AD-AAAD-4A898DB29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3731F-9587-42C9-AA1F-7AD77E0AB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320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BA650-3AF5-4543-AC27-FE121E2C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B4793A-1C42-4FE8-9060-27991207C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F6E8F1-D36E-4EA1-8E54-EF8ED7C50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BD9C-F9DC-47A6-8BF4-42437444DA01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6408BA-D7FA-486F-A550-FB55EAEE3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A4CFE2-4D33-4C7A-AAA4-6429FDDB7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3731F-9587-42C9-AA1F-7AD77E0AB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647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21FAF1B-5114-485A-814E-57B8C0C9A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770C9A-3895-4439-BDB8-A94FE3F17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2135CB-7346-4E6A-B8B2-ABB80065E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BD9C-F9DC-47A6-8BF4-42437444DA01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A70C16-22D1-43EA-AB4B-527AD18F8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28B154-6EE3-476C-91BC-A521E04C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3731F-9587-42C9-AA1F-7AD77E0AB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32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2" name="Round Same Side Corner Rectangle 21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6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7DEA2-1BC9-4D5F-A470-AA201895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18754A-2030-4539-9932-81F7049FA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5E1006-2701-4672-AF33-E5FE20884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BD9C-F9DC-47A6-8BF4-42437444DA01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37CDC7-6296-4290-A136-2AC92657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28CD6A-2510-448F-AC98-B739012A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3731F-9587-42C9-AA1F-7AD77E0AB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46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C8EC7-AFC2-4E1C-B47F-EDB1CADD0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044AD1-A7C4-48FB-8667-90973CBCD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A2897C-7B61-4324-9CF4-EF2EAB8A5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BD9C-F9DC-47A6-8BF4-42437444DA01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F6E755-AF3D-4A79-9483-A5988DE81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4EE5E0-A481-4418-954F-3FA97631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3731F-9587-42C9-AA1F-7AD77E0AB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126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72E30-5EDA-4958-A8B3-420D380A6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50431-6AB9-4642-A99E-285C467FA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C80263-28C3-4953-A13E-888A13C02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E0CADC-E8EC-4792-8CFC-5296D9AB3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BD9C-F9DC-47A6-8BF4-42437444DA01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6D0A24-5555-4DB1-AB90-66100FFAD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327883-8A32-4B3C-B8B3-19B50F82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3731F-9587-42C9-AA1F-7AD77E0AB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086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C608B-4164-4DB4-9F64-59F872A1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C40104-5374-4293-88B8-3559C7DA3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F38BD0-F2C4-4EF9-B4E7-6618701A1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626833D-88B2-4D6E-A959-9F2C25804B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F5162C-02B2-4F5E-B549-667E6BADA6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226FE21-2119-45C8-A6D8-A68E89491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BD9C-F9DC-47A6-8BF4-42437444DA01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47B24A-AF32-4054-AFBC-358526E32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81A26F-D675-48BB-8829-47242281F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3731F-9587-42C9-AA1F-7AD77E0AB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52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A7989-11F6-4502-A2FE-57726F54D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A3D2BF-22AA-4470-A940-2A4D6A020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BD9C-F9DC-47A6-8BF4-42437444DA01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639228-14DD-4F09-849D-F9231D96B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9FAF36-45F2-4940-A440-59A53BAF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3731F-9587-42C9-AA1F-7AD77E0AB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412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91FAD6-5689-465E-8DB8-FA3E85003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BD9C-F9DC-47A6-8BF4-42437444DA01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D27A1D-3497-4125-85BA-BF89D213C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EA5465-250B-4053-8FCE-9265074A9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3731F-9587-42C9-AA1F-7AD77E0AB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990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751EEC8-A6F2-4A85-A9E7-E467310B656E}"/>
              </a:ext>
            </a:extLst>
          </p:cNvPr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2A52BD6-FBEB-4D0C-9171-18BDB3A938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0"/>
              <a:ext cx="12192001" cy="414808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830744B-4E15-4F33-BA22-39460BD45E84}"/>
                </a:ext>
              </a:extLst>
            </p:cNvPr>
            <p:cNvSpPr/>
            <p:nvPr/>
          </p:nvSpPr>
          <p:spPr>
            <a:xfrm>
              <a:off x="0" y="4261202"/>
              <a:ext cx="12192000" cy="2596798"/>
            </a:xfrm>
            <a:prstGeom prst="rect">
              <a:avLst/>
            </a:prstGeom>
            <a:solidFill>
              <a:srgbClr val="095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1F31CF0-18C7-4D48-8EF3-98B2B95464A0}"/>
                </a:ext>
              </a:extLst>
            </p:cNvPr>
            <p:cNvSpPr/>
            <p:nvPr/>
          </p:nvSpPr>
          <p:spPr>
            <a:xfrm>
              <a:off x="0" y="4148080"/>
              <a:ext cx="12192000" cy="113122"/>
            </a:xfrm>
            <a:prstGeom prst="rect">
              <a:avLst/>
            </a:prstGeom>
            <a:solidFill>
              <a:srgbClr val="0D85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576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D13D5157-C1CE-4E04-A32B-3DF82A818CF3}"/>
              </a:ext>
            </a:extLst>
          </p:cNvPr>
          <p:cNvGrpSpPr/>
          <p:nvPr userDrawn="1"/>
        </p:nvGrpSpPr>
        <p:grpSpPr>
          <a:xfrm>
            <a:off x="0" y="1990234"/>
            <a:ext cx="12192002" cy="2877532"/>
            <a:chOff x="-2" y="2026745"/>
            <a:chExt cx="12192002" cy="287753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CB81D61-A46A-4B14-AEF4-A9556BB60365}"/>
                </a:ext>
              </a:extLst>
            </p:cNvPr>
            <p:cNvSpPr/>
            <p:nvPr/>
          </p:nvSpPr>
          <p:spPr>
            <a:xfrm>
              <a:off x="-2" y="2026745"/>
              <a:ext cx="5498237" cy="2877532"/>
            </a:xfrm>
            <a:prstGeom prst="rect">
              <a:avLst/>
            </a:prstGeom>
            <a:solidFill>
              <a:srgbClr val="095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1F7B0E4-75D1-462C-8DC8-62E6B415BB6F}"/>
                </a:ext>
              </a:extLst>
            </p:cNvPr>
            <p:cNvSpPr/>
            <p:nvPr/>
          </p:nvSpPr>
          <p:spPr>
            <a:xfrm>
              <a:off x="11425287" y="2026746"/>
              <a:ext cx="766713" cy="2877531"/>
            </a:xfrm>
            <a:prstGeom prst="rect">
              <a:avLst/>
            </a:prstGeom>
            <a:solidFill>
              <a:srgbClr val="095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339B212-F185-4F45-94B6-3881140023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988" y="2096522"/>
              <a:ext cx="3659673" cy="2737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0676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526CE8D-AAD4-47A7-BD1D-4B6F016C4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9AA107-7DA4-4E6B-A320-F21669D20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3D9686-8B30-4F20-B9B7-39E7594D4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7BD9C-F9DC-47A6-8BF4-42437444DA01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9192D9-809E-40A4-8827-60999977F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3567B1-7126-42DA-A860-D68180172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3731F-9587-42C9-AA1F-7AD77E0AB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74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64" r:id="rId11"/>
    <p:sldLayoutId id="2147483656" r:id="rId12"/>
    <p:sldLayoutId id="2147483657" r:id="rId13"/>
    <p:sldLayoutId id="2147483658" r:id="rId14"/>
    <p:sldLayoutId id="2147483659" r:id="rId15"/>
    <p:sldLayoutId id="214748366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6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9AC8095-2B26-43FF-B2DE-C03EC765F14D}"/>
              </a:ext>
            </a:extLst>
          </p:cNvPr>
          <p:cNvSpPr txBox="1"/>
          <p:nvPr/>
        </p:nvSpPr>
        <p:spPr>
          <a:xfrm>
            <a:off x="3838532" y="4604742"/>
            <a:ext cx="71833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”中草“种植扶贫攻坚项目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0E217D9-DC38-47D2-B42E-A24257239790}"/>
              </a:ext>
            </a:extLst>
          </p:cNvPr>
          <p:cNvCxnSpPr>
            <a:cxnSpLocks/>
          </p:cNvCxnSpPr>
          <p:nvPr/>
        </p:nvCxnSpPr>
        <p:spPr>
          <a:xfrm flipH="1">
            <a:off x="3480979" y="4693315"/>
            <a:ext cx="4055" cy="18379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920AE80-A274-4843-9E96-BF4C764EF72D}"/>
              </a:ext>
            </a:extLst>
          </p:cNvPr>
          <p:cNvSpPr txBox="1"/>
          <p:nvPr/>
        </p:nvSpPr>
        <p:spPr>
          <a:xfrm>
            <a:off x="3975068" y="6161977"/>
            <a:ext cx="4096905" cy="36933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研发团队：高宇戈 刘嘉乐 陈广 陈科羽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44A634-0AAC-4101-BF71-B3C772730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6" y="4496552"/>
            <a:ext cx="2352451" cy="2034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FE6C2BB-FC17-40B0-863A-DE58AAD3F622}"/>
              </a:ext>
            </a:extLst>
          </p:cNvPr>
          <p:cNvSpPr txBox="1"/>
          <p:nvPr/>
        </p:nvSpPr>
        <p:spPr>
          <a:xfrm>
            <a:off x="3975068" y="5666800"/>
            <a:ext cx="2272519" cy="36933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：罗婷婷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2EDEF3-CE86-465D-8C44-E4983682C423}"/>
              </a:ext>
            </a:extLst>
          </p:cNvPr>
          <p:cNvSpPr txBox="1"/>
          <p:nvPr/>
        </p:nvSpPr>
        <p:spPr>
          <a:xfrm>
            <a:off x="7424928" y="2291502"/>
            <a:ext cx="3206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8800">
                <a:gradFill flip="none" rotWithShape="1">
                  <a:gsLst>
                    <a:gs pos="0">
                      <a:srgbClr val="63B0DC"/>
                    </a:gs>
                    <a:gs pos="100000">
                      <a:srgbClr val="28558C"/>
                    </a:gs>
                  </a:gsLst>
                  <a:lin ang="10800000" scaled="1"/>
                  <a:tileRect/>
                </a:gradFill>
                <a:latin typeface="Impact" panose="020B0806030902050204" pitchFamily="34" charset="0"/>
              </a:defRPr>
            </a:lvl1pPr>
          </a:lstStyle>
          <a:p>
            <a:r>
              <a:rPr lang="zh-CN" altLang="en-US" sz="4400" dirty="0">
                <a:solidFill>
                  <a:srgbClr val="FAFAFA"/>
                </a:solidFill>
                <a:latin typeface="Yuanti SC" charset="-122"/>
                <a:ea typeface="Yuanti SC" charset="-122"/>
                <a:cs typeface="Yuanti SC" charset="-122"/>
              </a:rPr>
              <a:t>现代云农业</a:t>
            </a:r>
          </a:p>
        </p:txBody>
      </p:sp>
      <p:sp>
        <p:nvSpPr>
          <p:cNvPr id="10" name="Freeform 97">
            <a:extLst>
              <a:ext uri="{FF2B5EF4-FFF2-40B4-BE49-F238E27FC236}">
                <a16:creationId xmlns:a16="http://schemas.microsoft.com/office/drawing/2014/main" id="{0ED56D79-1ACF-45A6-AB4A-D3FBE96139C0}"/>
              </a:ext>
            </a:extLst>
          </p:cNvPr>
          <p:cNvSpPr>
            <a:spLocks noEditPoints="1"/>
          </p:cNvSpPr>
          <p:nvPr/>
        </p:nvSpPr>
        <p:spPr bwMode="auto">
          <a:xfrm>
            <a:off x="7003527" y="142726"/>
            <a:ext cx="4155734" cy="4154714"/>
          </a:xfrm>
          <a:custGeom>
            <a:avLst/>
            <a:gdLst>
              <a:gd name="T0" fmla="*/ 862 w 1723"/>
              <a:gd name="T1" fmla="*/ 1723 h 1723"/>
              <a:gd name="T2" fmla="*/ 253 w 1723"/>
              <a:gd name="T3" fmla="*/ 1471 h 1723"/>
              <a:gd name="T4" fmla="*/ 0 w 1723"/>
              <a:gd name="T5" fmla="*/ 862 h 1723"/>
              <a:gd name="T6" fmla="*/ 253 w 1723"/>
              <a:gd name="T7" fmla="*/ 252 h 1723"/>
              <a:gd name="T8" fmla="*/ 862 w 1723"/>
              <a:gd name="T9" fmla="*/ 0 h 1723"/>
              <a:gd name="T10" fmla="*/ 1471 w 1723"/>
              <a:gd name="T11" fmla="*/ 252 h 1723"/>
              <a:gd name="T12" fmla="*/ 1723 w 1723"/>
              <a:gd name="T13" fmla="*/ 862 h 1723"/>
              <a:gd name="T14" fmla="*/ 1471 w 1723"/>
              <a:gd name="T15" fmla="*/ 1471 h 1723"/>
              <a:gd name="T16" fmla="*/ 862 w 1723"/>
              <a:gd name="T17" fmla="*/ 1723 h 1723"/>
              <a:gd name="T18" fmla="*/ 862 w 1723"/>
              <a:gd name="T19" fmla="*/ 4 h 1723"/>
              <a:gd name="T20" fmla="*/ 4 w 1723"/>
              <a:gd name="T21" fmla="*/ 862 h 1723"/>
              <a:gd name="T22" fmla="*/ 862 w 1723"/>
              <a:gd name="T23" fmla="*/ 1719 h 1723"/>
              <a:gd name="T24" fmla="*/ 1719 w 1723"/>
              <a:gd name="T25" fmla="*/ 862 h 1723"/>
              <a:gd name="T26" fmla="*/ 862 w 1723"/>
              <a:gd name="T27" fmla="*/ 4 h 1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23" h="1723">
                <a:moveTo>
                  <a:pt x="862" y="1723"/>
                </a:moveTo>
                <a:cubicBezTo>
                  <a:pt x="632" y="1723"/>
                  <a:pt x="415" y="1633"/>
                  <a:pt x="253" y="1471"/>
                </a:cubicBezTo>
                <a:cubicBezTo>
                  <a:pt x="90" y="1308"/>
                  <a:pt x="0" y="1092"/>
                  <a:pt x="0" y="862"/>
                </a:cubicBezTo>
                <a:cubicBezTo>
                  <a:pt x="0" y="631"/>
                  <a:pt x="90" y="415"/>
                  <a:pt x="253" y="252"/>
                </a:cubicBezTo>
                <a:cubicBezTo>
                  <a:pt x="415" y="90"/>
                  <a:pt x="632" y="0"/>
                  <a:pt x="862" y="0"/>
                </a:cubicBezTo>
                <a:cubicBezTo>
                  <a:pt x="1092" y="0"/>
                  <a:pt x="1308" y="90"/>
                  <a:pt x="1471" y="252"/>
                </a:cubicBezTo>
                <a:cubicBezTo>
                  <a:pt x="1634" y="415"/>
                  <a:pt x="1723" y="631"/>
                  <a:pt x="1723" y="862"/>
                </a:cubicBezTo>
                <a:cubicBezTo>
                  <a:pt x="1723" y="1092"/>
                  <a:pt x="1634" y="1308"/>
                  <a:pt x="1471" y="1471"/>
                </a:cubicBezTo>
                <a:cubicBezTo>
                  <a:pt x="1308" y="1633"/>
                  <a:pt x="1092" y="1723"/>
                  <a:pt x="862" y="1723"/>
                </a:cubicBezTo>
                <a:close/>
                <a:moveTo>
                  <a:pt x="862" y="4"/>
                </a:moveTo>
                <a:cubicBezTo>
                  <a:pt x="389" y="4"/>
                  <a:pt x="4" y="389"/>
                  <a:pt x="4" y="862"/>
                </a:cubicBezTo>
                <a:cubicBezTo>
                  <a:pt x="4" y="1334"/>
                  <a:pt x="389" y="1719"/>
                  <a:pt x="862" y="1719"/>
                </a:cubicBezTo>
                <a:cubicBezTo>
                  <a:pt x="1335" y="1719"/>
                  <a:pt x="1719" y="1334"/>
                  <a:pt x="1719" y="862"/>
                </a:cubicBezTo>
                <a:cubicBezTo>
                  <a:pt x="1719" y="389"/>
                  <a:pt x="1335" y="4"/>
                  <a:pt x="862" y="4"/>
                </a:cubicBezTo>
                <a:close/>
              </a:path>
            </a:pathLst>
          </a:custGeom>
          <a:solidFill>
            <a:srgbClr val="45D8FF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E997D4F-41CB-46FC-8D1A-65AEEA7C046B}"/>
              </a:ext>
            </a:extLst>
          </p:cNvPr>
          <p:cNvGrpSpPr/>
          <p:nvPr/>
        </p:nvGrpSpPr>
        <p:grpSpPr>
          <a:xfrm>
            <a:off x="7003527" y="144184"/>
            <a:ext cx="4150638" cy="4145543"/>
            <a:chOff x="3919886" y="1308600"/>
            <a:chExt cx="4150638" cy="4145543"/>
          </a:xfrm>
          <a:solidFill>
            <a:srgbClr val="45D8FF"/>
          </a:solidFill>
        </p:grpSpPr>
        <p:sp>
          <p:nvSpPr>
            <p:cNvPr id="12" name="Freeform 104">
              <a:extLst>
                <a:ext uri="{FF2B5EF4-FFF2-40B4-BE49-F238E27FC236}">
                  <a16:creationId xmlns:a16="http://schemas.microsoft.com/office/drawing/2014/main" id="{933C27B3-B426-4CE8-BD6A-BB561FF65627}"/>
                </a:ext>
              </a:extLst>
            </p:cNvPr>
            <p:cNvSpPr/>
            <p:nvPr/>
          </p:nvSpPr>
          <p:spPr bwMode="auto">
            <a:xfrm>
              <a:off x="3919886" y="3016547"/>
              <a:ext cx="723533" cy="1934179"/>
            </a:xfrm>
            <a:custGeom>
              <a:avLst/>
              <a:gdLst>
                <a:gd name="T0" fmla="*/ 4 w 300"/>
                <a:gd name="T1" fmla="*/ 152 h 802"/>
                <a:gd name="T2" fmla="*/ 18 w 300"/>
                <a:gd name="T3" fmla="*/ 0 h 802"/>
                <a:gd name="T4" fmla="*/ 14 w 300"/>
                <a:gd name="T5" fmla="*/ 0 h 802"/>
                <a:gd name="T6" fmla="*/ 0 w 300"/>
                <a:gd name="T7" fmla="*/ 152 h 802"/>
                <a:gd name="T8" fmla="*/ 253 w 300"/>
                <a:gd name="T9" fmla="*/ 761 h 802"/>
                <a:gd name="T10" fmla="*/ 297 w 300"/>
                <a:gd name="T11" fmla="*/ 802 h 802"/>
                <a:gd name="T12" fmla="*/ 300 w 300"/>
                <a:gd name="T13" fmla="*/ 799 h 802"/>
                <a:gd name="T14" fmla="*/ 4 w 300"/>
                <a:gd name="T15" fmla="*/ 152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802">
                  <a:moveTo>
                    <a:pt x="4" y="152"/>
                  </a:moveTo>
                  <a:cubicBezTo>
                    <a:pt x="4" y="100"/>
                    <a:pt x="9" y="49"/>
                    <a:pt x="1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5" y="49"/>
                    <a:pt x="0" y="100"/>
                    <a:pt x="0" y="152"/>
                  </a:cubicBezTo>
                  <a:cubicBezTo>
                    <a:pt x="0" y="382"/>
                    <a:pt x="90" y="598"/>
                    <a:pt x="253" y="761"/>
                  </a:cubicBezTo>
                  <a:cubicBezTo>
                    <a:pt x="267" y="775"/>
                    <a:pt x="282" y="789"/>
                    <a:pt x="297" y="802"/>
                  </a:cubicBezTo>
                  <a:cubicBezTo>
                    <a:pt x="300" y="799"/>
                    <a:pt x="300" y="799"/>
                    <a:pt x="300" y="799"/>
                  </a:cubicBezTo>
                  <a:cubicBezTo>
                    <a:pt x="119" y="641"/>
                    <a:pt x="4" y="410"/>
                    <a:pt x="4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709B1BA-C05A-4464-91BE-0FC1C6F2AD43}"/>
                </a:ext>
              </a:extLst>
            </p:cNvPr>
            <p:cNvGrpSpPr/>
            <p:nvPr/>
          </p:nvGrpSpPr>
          <p:grpSpPr>
            <a:xfrm>
              <a:off x="4395788" y="1308600"/>
              <a:ext cx="3674736" cy="4145543"/>
              <a:chOff x="1214706" y="651777"/>
              <a:chExt cx="3674736" cy="4145543"/>
            </a:xfrm>
            <a:grpFill/>
          </p:grpSpPr>
          <p:sp>
            <p:nvSpPr>
              <p:cNvPr id="14" name="Freeform 103">
                <a:extLst>
                  <a:ext uri="{FF2B5EF4-FFF2-40B4-BE49-F238E27FC236}">
                    <a16:creationId xmlns:a16="http://schemas.microsoft.com/office/drawing/2014/main" id="{C9F2AA43-3C68-43DE-9B27-32FBC3305F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47902" y="857628"/>
                <a:ext cx="2541540" cy="3939692"/>
              </a:xfrm>
              <a:custGeom>
                <a:avLst/>
                <a:gdLst>
                  <a:gd name="T0" fmla="*/ 751 w 1054"/>
                  <a:gd name="T1" fmla="*/ 119 h 1634"/>
                  <a:gd name="T2" fmla="*/ 698 w 1054"/>
                  <a:gd name="T3" fmla="*/ 78 h 1634"/>
                  <a:gd name="T4" fmla="*/ 688 w 1054"/>
                  <a:gd name="T5" fmla="*/ 93 h 1634"/>
                  <a:gd name="T6" fmla="*/ 739 w 1054"/>
                  <a:gd name="T7" fmla="*/ 133 h 1634"/>
                  <a:gd name="T8" fmla="*/ 751 w 1054"/>
                  <a:gd name="T9" fmla="*/ 119 h 1634"/>
                  <a:gd name="T10" fmla="*/ 687 w 1054"/>
                  <a:gd name="T11" fmla="*/ 70 h 1634"/>
                  <a:gd name="T12" fmla="*/ 635 w 1054"/>
                  <a:gd name="T13" fmla="*/ 36 h 1634"/>
                  <a:gd name="T14" fmla="*/ 626 w 1054"/>
                  <a:gd name="T15" fmla="*/ 52 h 1634"/>
                  <a:gd name="T16" fmla="*/ 677 w 1054"/>
                  <a:gd name="T17" fmla="*/ 85 h 1634"/>
                  <a:gd name="T18" fmla="*/ 687 w 1054"/>
                  <a:gd name="T19" fmla="*/ 70 h 1634"/>
                  <a:gd name="T20" fmla="*/ 821 w 1054"/>
                  <a:gd name="T21" fmla="*/ 186 h 1634"/>
                  <a:gd name="T22" fmla="*/ 807 w 1054"/>
                  <a:gd name="T23" fmla="*/ 198 h 1634"/>
                  <a:gd name="T24" fmla="*/ 1036 w 1054"/>
                  <a:gd name="T25" fmla="*/ 775 h 1634"/>
                  <a:gd name="T26" fmla="*/ 195 w 1054"/>
                  <a:gd name="T27" fmla="*/ 1615 h 1634"/>
                  <a:gd name="T28" fmla="*/ 4 w 1054"/>
                  <a:gd name="T29" fmla="*/ 1594 h 1634"/>
                  <a:gd name="T30" fmla="*/ 0 w 1054"/>
                  <a:gd name="T31" fmla="*/ 1612 h 1634"/>
                  <a:gd name="T32" fmla="*/ 195 w 1054"/>
                  <a:gd name="T33" fmla="*/ 1634 h 1634"/>
                  <a:gd name="T34" fmla="*/ 1054 w 1054"/>
                  <a:gd name="T35" fmla="*/ 775 h 1634"/>
                  <a:gd name="T36" fmla="*/ 821 w 1054"/>
                  <a:gd name="T37" fmla="*/ 186 h 1634"/>
                  <a:gd name="T38" fmla="*/ 623 w 1054"/>
                  <a:gd name="T39" fmla="*/ 29 h 1634"/>
                  <a:gd name="T40" fmla="*/ 568 w 1054"/>
                  <a:gd name="T41" fmla="*/ 0 h 1634"/>
                  <a:gd name="T42" fmla="*/ 560 w 1054"/>
                  <a:gd name="T43" fmla="*/ 17 h 1634"/>
                  <a:gd name="T44" fmla="*/ 614 w 1054"/>
                  <a:gd name="T45" fmla="*/ 45 h 1634"/>
                  <a:gd name="T46" fmla="*/ 623 w 1054"/>
                  <a:gd name="T47" fmla="*/ 29 h 1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54" h="1634">
                    <a:moveTo>
                      <a:pt x="751" y="119"/>
                    </a:moveTo>
                    <a:cubicBezTo>
                      <a:pt x="734" y="105"/>
                      <a:pt x="716" y="91"/>
                      <a:pt x="698" y="78"/>
                    </a:cubicBezTo>
                    <a:cubicBezTo>
                      <a:pt x="688" y="93"/>
                      <a:pt x="688" y="93"/>
                      <a:pt x="688" y="93"/>
                    </a:cubicBezTo>
                    <a:cubicBezTo>
                      <a:pt x="705" y="106"/>
                      <a:pt x="722" y="119"/>
                      <a:pt x="739" y="133"/>
                    </a:cubicBezTo>
                    <a:lnTo>
                      <a:pt x="751" y="119"/>
                    </a:lnTo>
                    <a:close/>
                    <a:moveTo>
                      <a:pt x="687" y="70"/>
                    </a:moveTo>
                    <a:cubicBezTo>
                      <a:pt x="670" y="58"/>
                      <a:pt x="653" y="47"/>
                      <a:pt x="635" y="36"/>
                    </a:cubicBezTo>
                    <a:cubicBezTo>
                      <a:pt x="626" y="52"/>
                      <a:pt x="626" y="52"/>
                      <a:pt x="626" y="52"/>
                    </a:cubicBezTo>
                    <a:cubicBezTo>
                      <a:pt x="643" y="63"/>
                      <a:pt x="660" y="74"/>
                      <a:pt x="677" y="85"/>
                    </a:cubicBezTo>
                    <a:lnTo>
                      <a:pt x="687" y="70"/>
                    </a:lnTo>
                    <a:close/>
                    <a:moveTo>
                      <a:pt x="821" y="186"/>
                    </a:moveTo>
                    <a:cubicBezTo>
                      <a:pt x="807" y="198"/>
                      <a:pt x="807" y="198"/>
                      <a:pt x="807" y="198"/>
                    </a:cubicBezTo>
                    <a:cubicBezTo>
                      <a:pt x="949" y="349"/>
                      <a:pt x="1036" y="552"/>
                      <a:pt x="1036" y="775"/>
                    </a:cubicBezTo>
                    <a:cubicBezTo>
                      <a:pt x="1036" y="1239"/>
                      <a:pt x="659" y="1615"/>
                      <a:pt x="195" y="1615"/>
                    </a:cubicBezTo>
                    <a:cubicBezTo>
                      <a:pt x="129" y="1615"/>
                      <a:pt x="66" y="1608"/>
                      <a:pt x="4" y="1594"/>
                    </a:cubicBezTo>
                    <a:cubicBezTo>
                      <a:pt x="0" y="1612"/>
                      <a:pt x="0" y="1612"/>
                      <a:pt x="0" y="1612"/>
                    </a:cubicBezTo>
                    <a:cubicBezTo>
                      <a:pt x="63" y="1626"/>
                      <a:pt x="128" y="1634"/>
                      <a:pt x="195" y="1634"/>
                    </a:cubicBezTo>
                    <a:cubicBezTo>
                      <a:pt x="670" y="1634"/>
                      <a:pt x="1054" y="1249"/>
                      <a:pt x="1054" y="775"/>
                    </a:cubicBezTo>
                    <a:cubicBezTo>
                      <a:pt x="1054" y="547"/>
                      <a:pt x="966" y="339"/>
                      <a:pt x="821" y="186"/>
                    </a:cubicBezTo>
                    <a:close/>
                    <a:moveTo>
                      <a:pt x="623" y="29"/>
                    </a:moveTo>
                    <a:cubicBezTo>
                      <a:pt x="605" y="19"/>
                      <a:pt x="587" y="9"/>
                      <a:pt x="568" y="0"/>
                    </a:cubicBezTo>
                    <a:cubicBezTo>
                      <a:pt x="560" y="17"/>
                      <a:pt x="560" y="17"/>
                      <a:pt x="560" y="17"/>
                    </a:cubicBezTo>
                    <a:cubicBezTo>
                      <a:pt x="578" y="26"/>
                      <a:pt x="596" y="35"/>
                      <a:pt x="614" y="45"/>
                    </a:cubicBezTo>
                    <a:lnTo>
                      <a:pt x="623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5" name="Freeform 165">
                <a:extLst>
                  <a:ext uri="{FF2B5EF4-FFF2-40B4-BE49-F238E27FC236}">
                    <a16:creationId xmlns:a16="http://schemas.microsoft.com/office/drawing/2014/main" id="{546FFC6E-9172-4709-864B-1C9E69A2CAFE}"/>
                  </a:ext>
                </a:extLst>
              </p:cNvPr>
              <p:cNvSpPr/>
              <p:nvPr/>
            </p:nvSpPr>
            <p:spPr bwMode="auto">
              <a:xfrm>
                <a:off x="1214706" y="1085897"/>
                <a:ext cx="360747" cy="354633"/>
              </a:xfrm>
              <a:custGeom>
                <a:avLst/>
                <a:gdLst>
                  <a:gd name="T0" fmla="*/ 0 w 150"/>
                  <a:gd name="T1" fmla="*/ 135 h 147"/>
                  <a:gd name="T2" fmla="*/ 14 w 150"/>
                  <a:gd name="T3" fmla="*/ 147 h 147"/>
                  <a:gd name="T4" fmla="*/ 150 w 150"/>
                  <a:gd name="T5" fmla="*/ 15 h 147"/>
                  <a:gd name="T6" fmla="*/ 138 w 150"/>
                  <a:gd name="T7" fmla="*/ 0 h 147"/>
                  <a:gd name="T8" fmla="*/ 0 w 150"/>
                  <a:gd name="T9" fmla="*/ 13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47">
                    <a:moveTo>
                      <a:pt x="0" y="135"/>
                    </a:moveTo>
                    <a:cubicBezTo>
                      <a:pt x="14" y="147"/>
                      <a:pt x="14" y="147"/>
                      <a:pt x="14" y="147"/>
                    </a:cubicBezTo>
                    <a:cubicBezTo>
                      <a:pt x="54" y="98"/>
                      <a:pt x="100" y="54"/>
                      <a:pt x="150" y="15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87" y="40"/>
                      <a:pt x="41" y="85"/>
                      <a:pt x="0" y="1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6" name="Freeform 166">
                <a:extLst>
                  <a:ext uri="{FF2B5EF4-FFF2-40B4-BE49-F238E27FC236}">
                    <a16:creationId xmlns:a16="http://schemas.microsoft.com/office/drawing/2014/main" id="{E68CD676-6981-4F05-A2BE-61E1D50A932D}"/>
                  </a:ext>
                </a:extLst>
              </p:cNvPr>
              <p:cNvSpPr/>
              <p:nvPr/>
            </p:nvSpPr>
            <p:spPr bwMode="auto">
              <a:xfrm>
                <a:off x="2581267" y="651777"/>
                <a:ext cx="460616" cy="58086"/>
              </a:xfrm>
              <a:custGeom>
                <a:avLst/>
                <a:gdLst>
                  <a:gd name="T0" fmla="*/ 98 w 191"/>
                  <a:gd name="T1" fmla="*/ 19 h 24"/>
                  <a:gd name="T2" fmla="*/ 189 w 191"/>
                  <a:gd name="T3" fmla="*/ 24 h 24"/>
                  <a:gd name="T4" fmla="*/ 191 w 191"/>
                  <a:gd name="T5" fmla="*/ 5 h 24"/>
                  <a:gd name="T6" fmla="*/ 98 w 191"/>
                  <a:gd name="T7" fmla="*/ 0 h 24"/>
                  <a:gd name="T8" fmla="*/ 0 w 191"/>
                  <a:gd name="T9" fmla="*/ 6 h 24"/>
                  <a:gd name="T10" fmla="*/ 2 w 191"/>
                  <a:gd name="T11" fmla="*/ 24 h 24"/>
                  <a:gd name="T12" fmla="*/ 98 w 191"/>
                  <a:gd name="T13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24">
                    <a:moveTo>
                      <a:pt x="98" y="19"/>
                    </a:moveTo>
                    <a:cubicBezTo>
                      <a:pt x="129" y="19"/>
                      <a:pt x="159" y="20"/>
                      <a:pt x="189" y="24"/>
                    </a:cubicBezTo>
                    <a:cubicBezTo>
                      <a:pt x="191" y="5"/>
                      <a:pt x="191" y="5"/>
                      <a:pt x="191" y="5"/>
                    </a:cubicBezTo>
                    <a:cubicBezTo>
                      <a:pt x="160" y="2"/>
                      <a:pt x="129" y="0"/>
                      <a:pt x="98" y="0"/>
                    </a:cubicBezTo>
                    <a:cubicBezTo>
                      <a:pt x="65" y="0"/>
                      <a:pt x="32" y="2"/>
                      <a:pt x="0" y="6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33" y="21"/>
                      <a:pt x="65" y="19"/>
                      <a:pt x="98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71581EE-53B8-4ACA-A769-4EEDDDFA5AD4}"/>
              </a:ext>
            </a:extLst>
          </p:cNvPr>
          <p:cNvGrpSpPr/>
          <p:nvPr/>
        </p:nvGrpSpPr>
        <p:grpSpPr>
          <a:xfrm>
            <a:off x="7227146" y="302735"/>
            <a:ext cx="3691042" cy="3800081"/>
            <a:chOff x="4152232" y="1535851"/>
            <a:chExt cx="3691042" cy="3800081"/>
          </a:xfrm>
          <a:solidFill>
            <a:srgbClr val="45D8FF"/>
          </a:solidFill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FEB88A5-3649-4F26-BD77-F296192CC351}"/>
                </a:ext>
              </a:extLst>
            </p:cNvPr>
            <p:cNvGrpSpPr/>
            <p:nvPr/>
          </p:nvGrpSpPr>
          <p:grpSpPr>
            <a:xfrm>
              <a:off x="4152232" y="1535851"/>
              <a:ext cx="3691042" cy="3800081"/>
              <a:chOff x="971150" y="879028"/>
              <a:chExt cx="3691042" cy="3800081"/>
            </a:xfrm>
            <a:grpFill/>
          </p:grpSpPr>
          <p:sp>
            <p:nvSpPr>
              <p:cNvPr id="34" name="Freeform 105">
                <a:extLst>
                  <a:ext uri="{FF2B5EF4-FFF2-40B4-BE49-F238E27FC236}">
                    <a16:creationId xmlns:a16="http://schemas.microsoft.com/office/drawing/2014/main" id="{C342EFC5-59C7-4F1E-B887-3225ACFAF1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1150" y="1006411"/>
                <a:ext cx="3691042" cy="3265073"/>
              </a:xfrm>
              <a:custGeom>
                <a:avLst/>
                <a:gdLst>
                  <a:gd name="T0" fmla="*/ 4 w 1531"/>
                  <a:gd name="T1" fmla="*/ 713 h 1354"/>
                  <a:gd name="T2" fmla="*/ 291 w 1531"/>
                  <a:gd name="T3" fmla="*/ 118 h 1354"/>
                  <a:gd name="T4" fmla="*/ 288 w 1531"/>
                  <a:gd name="T5" fmla="*/ 115 h 1354"/>
                  <a:gd name="T6" fmla="*/ 0 w 1531"/>
                  <a:gd name="T7" fmla="*/ 713 h 1354"/>
                  <a:gd name="T8" fmla="*/ 348 w 1531"/>
                  <a:gd name="T9" fmla="*/ 1354 h 1354"/>
                  <a:gd name="T10" fmla="*/ 350 w 1531"/>
                  <a:gd name="T11" fmla="*/ 1350 h 1354"/>
                  <a:gd name="T12" fmla="*/ 4 w 1531"/>
                  <a:gd name="T13" fmla="*/ 713 h 1354"/>
                  <a:gd name="T14" fmla="*/ 1045 w 1531"/>
                  <a:gd name="T15" fmla="*/ 0 h 1354"/>
                  <a:gd name="T16" fmla="*/ 1043 w 1531"/>
                  <a:gd name="T17" fmla="*/ 3 h 1354"/>
                  <a:gd name="T18" fmla="*/ 1527 w 1531"/>
                  <a:gd name="T19" fmla="*/ 713 h 1354"/>
                  <a:gd name="T20" fmla="*/ 1359 w 1531"/>
                  <a:gd name="T21" fmla="*/ 1190 h 1354"/>
                  <a:gd name="T22" fmla="*/ 1362 w 1531"/>
                  <a:gd name="T23" fmla="*/ 1192 h 1354"/>
                  <a:gd name="T24" fmla="*/ 1531 w 1531"/>
                  <a:gd name="T25" fmla="*/ 713 h 1354"/>
                  <a:gd name="T26" fmla="*/ 1045 w 1531"/>
                  <a:gd name="T27" fmla="*/ 0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31" h="1354">
                    <a:moveTo>
                      <a:pt x="4" y="713"/>
                    </a:moveTo>
                    <a:cubicBezTo>
                      <a:pt x="4" y="472"/>
                      <a:pt x="116" y="258"/>
                      <a:pt x="291" y="118"/>
                    </a:cubicBezTo>
                    <a:cubicBezTo>
                      <a:pt x="288" y="115"/>
                      <a:pt x="288" y="115"/>
                      <a:pt x="288" y="115"/>
                    </a:cubicBezTo>
                    <a:cubicBezTo>
                      <a:pt x="113" y="255"/>
                      <a:pt x="0" y="471"/>
                      <a:pt x="0" y="713"/>
                    </a:cubicBezTo>
                    <a:cubicBezTo>
                      <a:pt x="0" y="981"/>
                      <a:pt x="139" y="1217"/>
                      <a:pt x="348" y="1354"/>
                    </a:cubicBezTo>
                    <a:cubicBezTo>
                      <a:pt x="350" y="1350"/>
                      <a:pt x="350" y="1350"/>
                      <a:pt x="350" y="1350"/>
                    </a:cubicBezTo>
                    <a:cubicBezTo>
                      <a:pt x="142" y="1214"/>
                      <a:pt x="4" y="979"/>
                      <a:pt x="4" y="713"/>
                    </a:cubicBezTo>
                    <a:close/>
                    <a:moveTo>
                      <a:pt x="1045" y="0"/>
                    </a:moveTo>
                    <a:cubicBezTo>
                      <a:pt x="1043" y="3"/>
                      <a:pt x="1043" y="3"/>
                      <a:pt x="1043" y="3"/>
                    </a:cubicBezTo>
                    <a:cubicBezTo>
                      <a:pt x="1326" y="115"/>
                      <a:pt x="1527" y="390"/>
                      <a:pt x="1527" y="713"/>
                    </a:cubicBezTo>
                    <a:cubicBezTo>
                      <a:pt x="1527" y="893"/>
                      <a:pt x="1464" y="1059"/>
                      <a:pt x="1359" y="1190"/>
                    </a:cubicBezTo>
                    <a:cubicBezTo>
                      <a:pt x="1362" y="1192"/>
                      <a:pt x="1362" y="1192"/>
                      <a:pt x="1362" y="1192"/>
                    </a:cubicBezTo>
                    <a:cubicBezTo>
                      <a:pt x="1468" y="1061"/>
                      <a:pt x="1531" y="894"/>
                      <a:pt x="1531" y="713"/>
                    </a:cubicBezTo>
                    <a:cubicBezTo>
                      <a:pt x="1531" y="389"/>
                      <a:pt x="1329" y="111"/>
                      <a:pt x="10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6AE5F1-FB51-4C1D-B0DD-EB8DE35FE5C7}"/>
                  </a:ext>
                </a:extLst>
              </p:cNvPr>
              <p:cNvGrpSpPr/>
              <p:nvPr/>
            </p:nvGrpSpPr>
            <p:grpSpPr>
              <a:xfrm>
                <a:off x="1331898" y="879028"/>
                <a:ext cx="2959356" cy="3800081"/>
                <a:chOff x="1331898" y="879028"/>
                <a:chExt cx="2959356" cy="3800081"/>
              </a:xfrm>
              <a:grpFill/>
            </p:grpSpPr>
            <p:sp>
              <p:nvSpPr>
                <p:cNvPr id="36" name="Freeform 106">
                  <a:extLst>
                    <a:ext uri="{FF2B5EF4-FFF2-40B4-BE49-F238E27FC236}">
                      <a16:creationId xmlns:a16="http://schemas.microsoft.com/office/drawing/2014/main" id="{3C60435C-124A-4F65-B8A7-F20F33B715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458980" y="879028"/>
                  <a:ext cx="650161" cy="60125"/>
                </a:xfrm>
                <a:custGeom>
                  <a:avLst/>
                  <a:gdLst>
                    <a:gd name="T0" fmla="*/ 189 w 270"/>
                    <a:gd name="T1" fmla="*/ 0 h 25"/>
                    <a:gd name="T2" fmla="*/ 182 w 270"/>
                    <a:gd name="T3" fmla="*/ 7 h 25"/>
                    <a:gd name="T4" fmla="*/ 189 w 270"/>
                    <a:gd name="T5" fmla="*/ 13 h 25"/>
                    <a:gd name="T6" fmla="*/ 195 w 270"/>
                    <a:gd name="T7" fmla="*/ 7 h 25"/>
                    <a:gd name="T8" fmla="*/ 189 w 270"/>
                    <a:gd name="T9" fmla="*/ 0 h 25"/>
                    <a:gd name="T10" fmla="*/ 217 w 270"/>
                    <a:gd name="T11" fmla="*/ 3 h 25"/>
                    <a:gd name="T12" fmla="*/ 211 w 270"/>
                    <a:gd name="T13" fmla="*/ 9 h 25"/>
                    <a:gd name="T14" fmla="*/ 217 w 270"/>
                    <a:gd name="T15" fmla="*/ 16 h 25"/>
                    <a:gd name="T16" fmla="*/ 223 w 270"/>
                    <a:gd name="T17" fmla="*/ 9 h 25"/>
                    <a:gd name="T18" fmla="*/ 217 w 270"/>
                    <a:gd name="T19" fmla="*/ 3 h 25"/>
                    <a:gd name="T20" fmla="*/ 241 w 270"/>
                    <a:gd name="T21" fmla="*/ 5 h 25"/>
                    <a:gd name="T22" fmla="*/ 235 w 270"/>
                    <a:gd name="T23" fmla="*/ 12 h 25"/>
                    <a:gd name="T24" fmla="*/ 241 w 270"/>
                    <a:gd name="T25" fmla="*/ 18 h 25"/>
                    <a:gd name="T26" fmla="*/ 247 w 270"/>
                    <a:gd name="T27" fmla="*/ 12 h 25"/>
                    <a:gd name="T28" fmla="*/ 241 w 270"/>
                    <a:gd name="T29" fmla="*/ 5 h 25"/>
                    <a:gd name="T30" fmla="*/ 264 w 270"/>
                    <a:gd name="T31" fmla="*/ 9 h 25"/>
                    <a:gd name="T32" fmla="*/ 257 w 270"/>
                    <a:gd name="T33" fmla="*/ 15 h 25"/>
                    <a:gd name="T34" fmla="*/ 264 w 270"/>
                    <a:gd name="T35" fmla="*/ 21 h 25"/>
                    <a:gd name="T36" fmla="*/ 270 w 270"/>
                    <a:gd name="T37" fmla="*/ 15 h 25"/>
                    <a:gd name="T38" fmla="*/ 264 w 270"/>
                    <a:gd name="T39" fmla="*/ 9 h 25"/>
                    <a:gd name="T40" fmla="*/ 163 w 270"/>
                    <a:gd name="T41" fmla="*/ 1 h 25"/>
                    <a:gd name="T42" fmla="*/ 157 w 270"/>
                    <a:gd name="T43" fmla="*/ 7 h 25"/>
                    <a:gd name="T44" fmla="*/ 163 w 270"/>
                    <a:gd name="T45" fmla="*/ 12 h 25"/>
                    <a:gd name="T46" fmla="*/ 169 w 270"/>
                    <a:gd name="T47" fmla="*/ 7 h 25"/>
                    <a:gd name="T48" fmla="*/ 163 w 270"/>
                    <a:gd name="T49" fmla="*/ 1 h 25"/>
                    <a:gd name="T50" fmla="*/ 28 w 270"/>
                    <a:gd name="T51" fmla="*/ 14 h 25"/>
                    <a:gd name="T52" fmla="*/ 25 w 270"/>
                    <a:gd name="T53" fmla="*/ 17 h 25"/>
                    <a:gd name="T54" fmla="*/ 28 w 270"/>
                    <a:gd name="T55" fmla="*/ 20 h 25"/>
                    <a:gd name="T56" fmla="*/ 31 w 270"/>
                    <a:gd name="T57" fmla="*/ 17 h 25"/>
                    <a:gd name="T58" fmla="*/ 28 w 270"/>
                    <a:gd name="T59" fmla="*/ 14 h 25"/>
                    <a:gd name="T60" fmla="*/ 3 w 270"/>
                    <a:gd name="T61" fmla="*/ 20 h 25"/>
                    <a:gd name="T62" fmla="*/ 0 w 270"/>
                    <a:gd name="T63" fmla="*/ 23 h 25"/>
                    <a:gd name="T64" fmla="*/ 3 w 270"/>
                    <a:gd name="T65" fmla="*/ 25 h 25"/>
                    <a:gd name="T66" fmla="*/ 5 w 270"/>
                    <a:gd name="T67" fmla="*/ 23 h 25"/>
                    <a:gd name="T68" fmla="*/ 3 w 270"/>
                    <a:gd name="T69" fmla="*/ 20 h 25"/>
                    <a:gd name="T70" fmla="*/ 56 w 270"/>
                    <a:gd name="T71" fmla="*/ 9 h 25"/>
                    <a:gd name="T72" fmla="*/ 53 w 270"/>
                    <a:gd name="T73" fmla="*/ 12 h 25"/>
                    <a:gd name="T74" fmla="*/ 56 w 270"/>
                    <a:gd name="T75" fmla="*/ 16 h 25"/>
                    <a:gd name="T76" fmla="*/ 59 w 270"/>
                    <a:gd name="T77" fmla="*/ 12 h 25"/>
                    <a:gd name="T78" fmla="*/ 56 w 270"/>
                    <a:gd name="T79" fmla="*/ 9 h 25"/>
                    <a:gd name="T80" fmla="*/ 108 w 270"/>
                    <a:gd name="T81" fmla="*/ 2 h 25"/>
                    <a:gd name="T82" fmla="*/ 103 w 270"/>
                    <a:gd name="T83" fmla="*/ 7 h 25"/>
                    <a:gd name="T84" fmla="*/ 108 w 270"/>
                    <a:gd name="T85" fmla="*/ 12 h 25"/>
                    <a:gd name="T86" fmla="*/ 113 w 270"/>
                    <a:gd name="T87" fmla="*/ 7 h 25"/>
                    <a:gd name="T88" fmla="*/ 108 w 270"/>
                    <a:gd name="T89" fmla="*/ 2 h 25"/>
                    <a:gd name="T90" fmla="*/ 81 w 270"/>
                    <a:gd name="T91" fmla="*/ 6 h 25"/>
                    <a:gd name="T92" fmla="*/ 76 w 270"/>
                    <a:gd name="T93" fmla="*/ 10 h 25"/>
                    <a:gd name="T94" fmla="*/ 81 w 270"/>
                    <a:gd name="T95" fmla="*/ 14 h 25"/>
                    <a:gd name="T96" fmla="*/ 85 w 270"/>
                    <a:gd name="T97" fmla="*/ 10 h 25"/>
                    <a:gd name="T98" fmla="*/ 81 w 270"/>
                    <a:gd name="T99" fmla="*/ 6 h 25"/>
                    <a:gd name="T100" fmla="*/ 136 w 270"/>
                    <a:gd name="T101" fmla="*/ 0 h 25"/>
                    <a:gd name="T102" fmla="*/ 131 w 270"/>
                    <a:gd name="T103" fmla="*/ 6 h 25"/>
                    <a:gd name="T104" fmla="*/ 136 w 270"/>
                    <a:gd name="T105" fmla="*/ 11 h 25"/>
                    <a:gd name="T106" fmla="*/ 142 w 270"/>
                    <a:gd name="T107" fmla="*/ 6 h 25"/>
                    <a:gd name="T108" fmla="*/ 136 w 270"/>
                    <a:gd name="T109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70" h="25">
                      <a:moveTo>
                        <a:pt x="189" y="0"/>
                      </a:moveTo>
                      <a:cubicBezTo>
                        <a:pt x="185" y="0"/>
                        <a:pt x="182" y="3"/>
                        <a:pt x="182" y="7"/>
                      </a:cubicBezTo>
                      <a:cubicBezTo>
                        <a:pt x="182" y="10"/>
                        <a:pt x="185" y="13"/>
                        <a:pt x="189" y="13"/>
                      </a:cubicBezTo>
                      <a:cubicBezTo>
                        <a:pt x="192" y="13"/>
                        <a:pt x="195" y="10"/>
                        <a:pt x="195" y="7"/>
                      </a:cubicBezTo>
                      <a:cubicBezTo>
                        <a:pt x="195" y="3"/>
                        <a:pt x="192" y="0"/>
                        <a:pt x="189" y="0"/>
                      </a:cubicBezTo>
                      <a:close/>
                      <a:moveTo>
                        <a:pt x="217" y="3"/>
                      </a:moveTo>
                      <a:cubicBezTo>
                        <a:pt x="213" y="3"/>
                        <a:pt x="211" y="6"/>
                        <a:pt x="211" y="9"/>
                      </a:cubicBezTo>
                      <a:cubicBezTo>
                        <a:pt x="211" y="13"/>
                        <a:pt x="213" y="16"/>
                        <a:pt x="217" y="16"/>
                      </a:cubicBezTo>
                      <a:cubicBezTo>
                        <a:pt x="220" y="16"/>
                        <a:pt x="223" y="13"/>
                        <a:pt x="223" y="9"/>
                      </a:cubicBezTo>
                      <a:cubicBezTo>
                        <a:pt x="223" y="6"/>
                        <a:pt x="220" y="3"/>
                        <a:pt x="217" y="3"/>
                      </a:cubicBezTo>
                      <a:close/>
                      <a:moveTo>
                        <a:pt x="241" y="5"/>
                      </a:moveTo>
                      <a:cubicBezTo>
                        <a:pt x="238" y="5"/>
                        <a:pt x="235" y="8"/>
                        <a:pt x="235" y="12"/>
                      </a:cubicBezTo>
                      <a:cubicBezTo>
                        <a:pt x="235" y="15"/>
                        <a:pt x="238" y="18"/>
                        <a:pt x="241" y="18"/>
                      </a:cubicBezTo>
                      <a:cubicBezTo>
                        <a:pt x="244" y="18"/>
                        <a:pt x="247" y="15"/>
                        <a:pt x="247" y="12"/>
                      </a:cubicBezTo>
                      <a:cubicBezTo>
                        <a:pt x="247" y="8"/>
                        <a:pt x="244" y="5"/>
                        <a:pt x="241" y="5"/>
                      </a:cubicBezTo>
                      <a:close/>
                      <a:moveTo>
                        <a:pt x="264" y="9"/>
                      </a:moveTo>
                      <a:cubicBezTo>
                        <a:pt x="260" y="9"/>
                        <a:pt x="257" y="11"/>
                        <a:pt x="257" y="15"/>
                      </a:cubicBezTo>
                      <a:cubicBezTo>
                        <a:pt x="257" y="18"/>
                        <a:pt x="260" y="21"/>
                        <a:pt x="264" y="21"/>
                      </a:cubicBezTo>
                      <a:cubicBezTo>
                        <a:pt x="267" y="21"/>
                        <a:pt x="270" y="18"/>
                        <a:pt x="270" y="15"/>
                      </a:cubicBezTo>
                      <a:cubicBezTo>
                        <a:pt x="270" y="11"/>
                        <a:pt x="267" y="9"/>
                        <a:pt x="264" y="9"/>
                      </a:cubicBezTo>
                      <a:close/>
                      <a:moveTo>
                        <a:pt x="163" y="1"/>
                      </a:moveTo>
                      <a:cubicBezTo>
                        <a:pt x="159" y="1"/>
                        <a:pt x="157" y="3"/>
                        <a:pt x="157" y="7"/>
                      </a:cubicBezTo>
                      <a:cubicBezTo>
                        <a:pt x="157" y="10"/>
                        <a:pt x="159" y="12"/>
                        <a:pt x="163" y="12"/>
                      </a:cubicBezTo>
                      <a:cubicBezTo>
                        <a:pt x="166" y="12"/>
                        <a:pt x="169" y="10"/>
                        <a:pt x="169" y="7"/>
                      </a:cubicBezTo>
                      <a:cubicBezTo>
                        <a:pt x="169" y="3"/>
                        <a:pt x="166" y="1"/>
                        <a:pt x="163" y="1"/>
                      </a:cubicBezTo>
                      <a:close/>
                      <a:moveTo>
                        <a:pt x="28" y="14"/>
                      </a:moveTo>
                      <a:cubicBezTo>
                        <a:pt x="27" y="14"/>
                        <a:pt x="25" y="16"/>
                        <a:pt x="25" y="17"/>
                      </a:cubicBezTo>
                      <a:cubicBezTo>
                        <a:pt x="25" y="19"/>
                        <a:pt x="27" y="20"/>
                        <a:pt x="28" y="20"/>
                      </a:cubicBezTo>
                      <a:cubicBezTo>
                        <a:pt x="30" y="20"/>
                        <a:pt x="31" y="19"/>
                        <a:pt x="31" y="17"/>
                      </a:cubicBezTo>
                      <a:cubicBezTo>
                        <a:pt x="31" y="16"/>
                        <a:pt x="30" y="14"/>
                        <a:pt x="28" y="14"/>
                      </a:cubicBezTo>
                      <a:close/>
                      <a:moveTo>
                        <a:pt x="3" y="20"/>
                      </a:moveTo>
                      <a:cubicBezTo>
                        <a:pt x="1" y="20"/>
                        <a:pt x="0" y="22"/>
                        <a:pt x="0" y="23"/>
                      </a:cubicBezTo>
                      <a:cubicBezTo>
                        <a:pt x="0" y="24"/>
                        <a:pt x="1" y="25"/>
                        <a:pt x="3" y="25"/>
                      </a:cubicBezTo>
                      <a:cubicBezTo>
                        <a:pt x="4" y="25"/>
                        <a:pt x="5" y="24"/>
                        <a:pt x="5" y="23"/>
                      </a:cubicBezTo>
                      <a:cubicBezTo>
                        <a:pt x="5" y="22"/>
                        <a:pt x="4" y="20"/>
                        <a:pt x="3" y="20"/>
                      </a:cubicBezTo>
                      <a:close/>
                      <a:moveTo>
                        <a:pt x="56" y="9"/>
                      </a:moveTo>
                      <a:cubicBezTo>
                        <a:pt x="54" y="9"/>
                        <a:pt x="53" y="11"/>
                        <a:pt x="53" y="12"/>
                      </a:cubicBezTo>
                      <a:cubicBezTo>
                        <a:pt x="53" y="14"/>
                        <a:pt x="54" y="16"/>
                        <a:pt x="56" y="16"/>
                      </a:cubicBezTo>
                      <a:cubicBezTo>
                        <a:pt x="58" y="16"/>
                        <a:pt x="59" y="14"/>
                        <a:pt x="59" y="12"/>
                      </a:cubicBezTo>
                      <a:cubicBezTo>
                        <a:pt x="59" y="11"/>
                        <a:pt x="58" y="9"/>
                        <a:pt x="56" y="9"/>
                      </a:cubicBezTo>
                      <a:close/>
                      <a:moveTo>
                        <a:pt x="108" y="2"/>
                      </a:moveTo>
                      <a:cubicBezTo>
                        <a:pt x="106" y="2"/>
                        <a:pt x="103" y="4"/>
                        <a:pt x="103" y="7"/>
                      </a:cubicBezTo>
                      <a:cubicBezTo>
                        <a:pt x="103" y="10"/>
                        <a:pt x="106" y="12"/>
                        <a:pt x="108" y="12"/>
                      </a:cubicBezTo>
                      <a:cubicBezTo>
                        <a:pt x="111" y="12"/>
                        <a:pt x="113" y="10"/>
                        <a:pt x="113" y="7"/>
                      </a:cubicBezTo>
                      <a:cubicBezTo>
                        <a:pt x="113" y="4"/>
                        <a:pt x="111" y="2"/>
                        <a:pt x="108" y="2"/>
                      </a:cubicBezTo>
                      <a:close/>
                      <a:moveTo>
                        <a:pt x="81" y="6"/>
                      </a:moveTo>
                      <a:cubicBezTo>
                        <a:pt x="78" y="6"/>
                        <a:pt x="76" y="7"/>
                        <a:pt x="76" y="10"/>
                      </a:cubicBezTo>
                      <a:cubicBezTo>
                        <a:pt x="76" y="12"/>
                        <a:pt x="78" y="14"/>
                        <a:pt x="81" y="14"/>
                      </a:cubicBezTo>
                      <a:cubicBezTo>
                        <a:pt x="83" y="14"/>
                        <a:pt x="85" y="12"/>
                        <a:pt x="85" y="10"/>
                      </a:cubicBezTo>
                      <a:cubicBezTo>
                        <a:pt x="85" y="7"/>
                        <a:pt x="83" y="6"/>
                        <a:pt x="81" y="6"/>
                      </a:cubicBezTo>
                      <a:close/>
                      <a:moveTo>
                        <a:pt x="136" y="0"/>
                      </a:moveTo>
                      <a:cubicBezTo>
                        <a:pt x="133" y="0"/>
                        <a:pt x="131" y="3"/>
                        <a:pt x="131" y="6"/>
                      </a:cubicBezTo>
                      <a:cubicBezTo>
                        <a:pt x="131" y="9"/>
                        <a:pt x="133" y="11"/>
                        <a:pt x="136" y="11"/>
                      </a:cubicBezTo>
                      <a:cubicBezTo>
                        <a:pt x="139" y="11"/>
                        <a:pt x="142" y="9"/>
                        <a:pt x="142" y="6"/>
                      </a:cubicBezTo>
                      <a:cubicBezTo>
                        <a:pt x="142" y="3"/>
                        <a:pt x="139" y="0"/>
                        <a:pt x="1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DC254FA2-C5A8-4AC4-B666-D2388574584D}"/>
                    </a:ext>
                  </a:extLst>
                </p:cNvPr>
                <p:cNvGrpSpPr/>
                <p:nvPr/>
              </p:nvGrpSpPr>
              <p:grpSpPr>
                <a:xfrm>
                  <a:off x="1331898" y="3982070"/>
                  <a:ext cx="2959356" cy="697039"/>
                  <a:chOff x="1331898" y="3982070"/>
                  <a:chExt cx="2959356" cy="697039"/>
                </a:xfrm>
                <a:grpFill/>
              </p:grpSpPr>
              <p:sp>
                <p:nvSpPr>
                  <p:cNvPr id="38" name="Oval 122">
                    <a:extLst>
                      <a:ext uri="{FF2B5EF4-FFF2-40B4-BE49-F238E27FC236}">
                        <a16:creationId xmlns:a16="http://schemas.microsoft.com/office/drawing/2014/main" id="{139269D5-C924-4EE0-9069-C5D633B314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25483" y="4592488"/>
                    <a:ext cx="26495" cy="26495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39" name="Oval 123">
                    <a:extLst>
                      <a:ext uri="{FF2B5EF4-FFF2-40B4-BE49-F238E27FC236}">
                        <a16:creationId xmlns:a16="http://schemas.microsoft.com/office/drawing/2014/main" id="{A83343F7-8CC8-4D80-8D0D-4A7CAABDE7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61905" y="4638346"/>
                    <a:ext cx="29553" cy="28534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40" name="Oval 124">
                    <a:extLst>
                      <a:ext uri="{FF2B5EF4-FFF2-40B4-BE49-F238E27FC236}">
                        <a16:creationId xmlns:a16="http://schemas.microsoft.com/office/drawing/2014/main" id="{FEA80792-195B-4999-9C66-48C4C294A1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98328" y="4650575"/>
                    <a:ext cx="26495" cy="28534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41" name="Oval 125">
                    <a:extLst>
                      <a:ext uri="{FF2B5EF4-FFF2-40B4-BE49-F238E27FC236}">
                        <a16:creationId xmlns:a16="http://schemas.microsoft.com/office/drawing/2014/main" id="{82730AA3-3477-4E51-BAD5-1CE8EF5F929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64040" y="4590450"/>
                    <a:ext cx="28534" cy="28534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42" name="Oval 126">
                    <a:extLst>
                      <a:ext uri="{FF2B5EF4-FFF2-40B4-BE49-F238E27FC236}">
                        <a16:creationId xmlns:a16="http://schemas.microsoft.com/office/drawing/2014/main" id="{A64DB682-D315-4EE8-B12C-EBDB77B260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8233" y="4518097"/>
                    <a:ext cx="26495" cy="28534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43" name="Oval 127">
                    <a:extLst>
                      <a:ext uri="{FF2B5EF4-FFF2-40B4-BE49-F238E27FC236}">
                        <a16:creationId xmlns:a16="http://schemas.microsoft.com/office/drawing/2014/main" id="{0A53F2E5-9FC5-40F6-BB31-52EDB07CCE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25579" y="4638346"/>
                    <a:ext cx="28534" cy="28534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44" name="Oval 128">
                    <a:extLst>
                      <a:ext uri="{FF2B5EF4-FFF2-40B4-BE49-F238E27FC236}">
                        <a16:creationId xmlns:a16="http://schemas.microsoft.com/office/drawing/2014/main" id="{A44F53FA-7588-4E53-A939-4D4BE8FC0D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10388" y="4423324"/>
                    <a:ext cx="28534" cy="2955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45" name="Oval 129">
                    <a:extLst>
                      <a:ext uri="{FF2B5EF4-FFF2-40B4-BE49-F238E27FC236}">
                        <a16:creationId xmlns:a16="http://schemas.microsoft.com/office/drawing/2014/main" id="{ED1253AA-D3DC-4EAF-8F83-763B85E383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10125" y="4303075"/>
                    <a:ext cx="29553" cy="2955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46" name="Oval 130">
                    <a:extLst>
                      <a:ext uri="{FF2B5EF4-FFF2-40B4-BE49-F238E27FC236}">
                        <a16:creationId xmlns:a16="http://schemas.microsoft.com/office/drawing/2014/main" id="{B9890725-1753-4031-A430-6C175B3CE5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95594" y="4158368"/>
                    <a:ext cx="26495" cy="2955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47" name="Oval 131">
                    <a:extLst>
                      <a:ext uri="{FF2B5EF4-FFF2-40B4-BE49-F238E27FC236}">
                        <a16:creationId xmlns:a16="http://schemas.microsoft.com/office/drawing/2014/main" id="{D4CF44F3-B293-40F6-93F0-5F3E9E9D65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62720" y="3990222"/>
                    <a:ext cx="28534" cy="28534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48" name="Oval 132">
                    <a:extLst>
                      <a:ext uri="{FF2B5EF4-FFF2-40B4-BE49-F238E27FC236}">
                        <a16:creationId xmlns:a16="http://schemas.microsoft.com/office/drawing/2014/main" id="{90DBD456-6C84-4169-88E3-7089074176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99251" y="4523192"/>
                    <a:ext cx="26495" cy="28534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49" name="Oval 133">
                    <a:extLst>
                      <a:ext uri="{FF2B5EF4-FFF2-40B4-BE49-F238E27FC236}">
                        <a16:creationId xmlns:a16="http://schemas.microsoft.com/office/drawing/2014/main" id="{1CFF2602-52D7-49CA-B15E-7D74A5608E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7287" y="4423324"/>
                    <a:ext cx="28534" cy="2955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50" name="Oval 134">
                    <a:extLst>
                      <a:ext uri="{FF2B5EF4-FFF2-40B4-BE49-F238E27FC236}">
                        <a16:creationId xmlns:a16="http://schemas.microsoft.com/office/drawing/2014/main" id="{915D5E6E-3588-4BC4-9B38-D1EF6638C0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6532" y="4297979"/>
                    <a:ext cx="29553" cy="2955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51" name="Oval 135">
                    <a:extLst>
                      <a:ext uri="{FF2B5EF4-FFF2-40B4-BE49-F238E27FC236}">
                        <a16:creationId xmlns:a16="http://schemas.microsoft.com/office/drawing/2014/main" id="{6242BE83-6433-4BD3-A916-2C2BA485B3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01062" y="4151234"/>
                    <a:ext cx="26495" cy="28534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52" name="Oval 136">
                    <a:extLst>
                      <a:ext uri="{FF2B5EF4-FFF2-40B4-BE49-F238E27FC236}">
                        <a16:creationId xmlns:a16="http://schemas.microsoft.com/office/drawing/2014/main" id="{7EF52F04-7850-406C-965B-944BDA40AA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31898" y="3982070"/>
                    <a:ext cx="29553" cy="2955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</p:grpSp>
          </p:grp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486CE15-D7C4-45DE-843B-BE143DC0E376}"/>
                </a:ext>
              </a:extLst>
            </p:cNvPr>
            <p:cNvGrpSpPr/>
            <p:nvPr/>
          </p:nvGrpSpPr>
          <p:grpSpPr>
            <a:xfrm>
              <a:off x="6500150" y="3990770"/>
              <a:ext cx="1145426" cy="1080205"/>
              <a:chOff x="3319068" y="3333947"/>
              <a:chExt cx="1145426" cy="1080205"/>
            </a:xfrm>
            <a:grpFill/>
          </p:grpSpPr>
          <p:sp>
            <p:nvSpPr>
              <p:cNvPr id="23" name="Freeform 149">
                <a:extLst>
                  <a:ext uri="{FF2B5EF4-FFF2-40B4-BE49-F238E27FC236}">
                    <a16:creationId xmlns:a16="http://schemas.microsoft.com/office/drawing/2014/main" id="{C0753DC3-EC14-4789-9966-C80CC0A2ECC1}"/>
                  </a:ext>
                </a:extLst>
              </p:cNvPr>
              <p:cNvSpPr/>
              <p:nvPr/>
            </p:nvSpPr>
            <p:spPr bwMode="auto">
              <a:xfrm>
                <a:off x="4319788" y="3471521"/>
                <a:ext cx="82544" cy="84583"/>
              </a:xfrm>
              <a:custGeom>
                <a:avLst/>
                <a:gdLst>
                  <a:gd name="T0" fmla="*/ 55 w 81"/>
                  <a:gd name="T1" fmla="*/ 83 h 83"/>
                  <a:gd name="T2" fmla="*/ 0 w 81"/>
                  <a:gd name="T3" fmla="*/ 54 h 83"/>
                  <a:gd name="T4" fmla="*/ 26 w 81"/>
                  <a:gd name="T5" fmla="*/ 0 h 83"/>
                  <a:gd name="T6" fmla="*/ 81 w 81"/>
                  <a:gd name="T7" fmla="*/ 26 h 83"/>
                  <a:gd name="T8" fmla="*/ 55 w 81"/>
                  <a:gd name="T9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3">
                    <a:moveTo>
                      <a:pt x="55" y="83"/>
                    </a:moveTo>
                    <a:lnTo>
                      <a:pt x="0" y="54"/>
                    </a:lnTo>
                    <a:lnTo>
                      <a:pt x="26" y="0"/>
                    </a:lnTo>
                    <a:lnTo>
                      <a:pt x="81" y="26"/>
                    </a:lnTo>
                    <a:lnTo>
                      <a:pt x="55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24" name="Freeform 150">
                <a:extLst>
                  <a:ext uri="{FF2B5EF4-FFF2-40B4-BE49-F238E27FC236}">
                    <a16:creationId xmlns:a16="http://schemas.microsoft.com/office/drawing/2014/main" id="{B7B22F12-E3FF-40C1-BD80-910F792AD090}"/>
                  </a:ext>
                </a:extLst>
              </p:cNvPr>
              <p:cNvSpPr/>
              <p:nvPr/>
            </p:nvSpPr>
            <p:spPr bwMode="auto">
              <a:xfrm>
                <a:off x="4245395" y="3603999"/>
                <a:ext cx="86620" cy="84583"/>
              </a:xfrm>
              <a:custGeom>
                <a:avLst/>
                <a:gdLst>
                  <a:gd name="T0" fmla="*/ 54 w 85"/>
                  <a:gd name="T1" fmla="*/ 83 h 83"/>
                  <a:gd name="T2" fmla="*/ 0 w 85"/>
                  <a:gd name="T3" fmla="*/ 52 h 83"/>
                  <a:gd name="T4" fmla="*/ 33 w 85"/>
                  <a:gd name="T5" fmla="*/ 0 h 83"/>
                  <a:gd name="T6" fmla="*/ 85 w 85"/>
                  <a:gd name="T7" fmla="*/ 31 h 83"/>
                  <a:gd name="T8" fmla="*/ 54 w 85"/>
                  <a:gd name="T9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83">
                    <a:moveTo>
                      <a:pt x="54" y="83"/>
                    </a:moveTo>
                    <a:lnTo>
                      <a:pt x="0" y="52"/>
                    </a:lnTo>
                    <a:lnTo>
                      <a:pt x="33" y="0"/>
                    </a:lnTo>
                    <a:lnTo>
                      <a:pt x="85" y="31"/>
                    </a:lnTo>
                    <a:lnTo>
                      <a:pt x="54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25" name="Freeform 151">
                <a:extLst>
                  <a:ext uri="{FF2B5EF4-FFF2-40B4-BE49-F238E27FC236}">
                    <a16:creationId xmlns:a16="http://schemas.microsoft.com/office/drawing/2014/main" id="{288ED666-FB27-4851-95A3-C6E377641903}"/>
                  </a:ext>
                </a:extLst>
              </p:cNvPr>
              <p:cNvSpPr/>
              <p:nvPr/>
            </p:nvSpPr>
            <p:spPr bwMode="auto">
              <a:xfrm>
                <a:off x="4160813" y="3727305"/>
                <a:ext cx="86620" cy="86620"/>
              </a:xfrm>
              <a:custGeom>
                <a:avLst/>
                <a:gdLst>
                  <a:gd name="T0" fmla="*/ 48 w 85"/>
                  <a:gd name="T1" fmla="*/ 85 h 85"/>
                  <a:gd name="T2" fmla="*/ 0 w 85"/>
                  <a:gd name="T3" fmla="*/ 49 h 85"/>
                  <a:gd name="T4" fmla="*/ 36 w 85"/>
                  <a:gd name="T5" fmla="*/ 0 h 85"/>
                  <a:gd name="T6" fmla="*/ 85 w 85"/>
                  <a:gd name="T7" fmla="*/ 35 h 85"/>
                  <a:gd name="T8" fmla="*/ 48 w 85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85">
                    <a:moveTo>
                      <a:pt x="48" y="85"/>
                    </a:moveTo>
                    <a:lnTo>
                      <a:pt x="0" y="49"/>
                    </a:lnTo>
                    <a:lnTo>
                      <a:pt x="36" y="0"/>
                    </a:lnTo>
                    <a:lnTo>
                      <a:pt x="85" y="35"/>
                    </a:lnTo>
                    <a:lnTo>
                      <a:pt x="48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26" name="Freeform 152">
                <a:extLst>
                  <a:ext uri="{FF2B5EF4-FFF2-40B4-BE49-F238E27FC236}">
                    <a16:creationId xmlns:a16="http://schemas.microsoft.com/office/drawing/2014/main" id="{FA004938-CA75-4570-935E-67CC87D0E51C}"/>
                  </a:ext>
                </a:extLst>
              </p:cNvPr>
              <p:cNvSpPr/>
              <p:nvPr/>
            </p:nvSpPr>
            <p:spPr bwMode="auto">
              <a:xfrm>
                <a:off x="4065022" y="3842459"/>
                <a:ext cx="86620" cy="86620"/>
              </a:xfrm>
              <a:custGeom>
                <a:avLst/>
                <a:gdLst>
                  <a:gd name="T0" fmla="*/ 45 w 85"/>
                  <a:gd name="T1" fmla="*/ 85 h 85"/>
                  <a:gd name="T2" fmla="*/ 0 w 85"/>
                  <a:gd name="T3" fmla="*/ 45 h 85"/>
                  <a:gd name="T4" fmla="*/ 40 w 85"/>
                  <a:gd name="T5" fmla="*/ 0 h 85"/>
                  <a:gd name="T6" fmla="*/ 85 w 85"/>
                  <a:gd name="T7" fmla="*/ 40 h 85"/>
                  <a:gd name="T8" fmla="*/ 45 w 85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85">
                    <a:moveTo>
                      <a:pt x="45" y="85"/>
                    </a:moveTo>
                    <a:lnTo>
                      <a:pt x="0" y="45"/>
                    </a:lnTo>
                    <a:lnTo>
                      <a:pt x="40" y="0"/>
                    </a:lnTo>
                    <a:lnTo>
                      <a:pt x="85" y="40"/>
                    </a:lnTo>
                    <a:lnTo>
                      <a:pt x="4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27" name="Freeform 153">
                <a:extLst>
                  <a:ext uri="{FF2B5EF4-FFF2-40B4-BE49-F238E27FC236}">
                    <a16:creationId xmlns:a16="http://schemas.microsoft.com/office/drawing/2014/main" id="{2F72B656-CEBB-4E93-8AE4-B9688106DCF5}"/>
                  </a:ext>
                </a:extLst>
              </p:cNvPr>
              <p:cNvSpPr/>
              <p:nvPr/>
            </p:nvSpPr>
            <p:spPr bwMode="auto">
              <a:xfrm>
                <a:off x="3953944" y="3951498"/>
                <a:ext cx="88659" cy="88659"/>
              </a:xfrm>
              <a:custGeom>
                <a:avLst/>
                <a:gdLst>
                  <a:gd name="T0" fmla="*/ 42 w 87"/>
                  <a:gd name="T1" fmla="*/ 87 h 87"/>
                  <a:gd name="T2" fmla="*/ 0 w 87"/>
                  <a:gd name="T3" fmla="*/ 42 h 87"/>
                  <a:gd name="T4" fmla="*/ 42 w 87"/>
                  <a:gd name="T5" fmla="*/ 0 h 87"/>
                  <a:gd name="T6" fmla="*/ 87 w 87"/>
                  <a:gd name="T7" fmla="*/ 45 h 87"/>
                  <a:gd name="T8" fmla="*/ 42 w 87"/>
                  <a:gd name="T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87">
                    <a:moveTo>
                      <a:pt x="42" y="87"/>
                    </a:moveTo>
                    <a:lnTo>
                      <a:pt x="0" y="42"/>
                    </a:lnTo>
                    <a:lnTo>
                      <a:pt x="42" y="0"/>
                    </a:lnTo>
                    <a:lnTo>
                      <a:pt x="87" y="45"/>
                    </a:lnTo>
                    <a:lnTo>
                      <a:pt x="42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28" name="Freeform 154">
                <a:extLst>
                  <a:ext uri="{FF2B5EF4-FFF2-40B4-BE49-F238E27FC236}">
                    <a16:creationId xmlns:a16="http://schemas.microsoft.com/office/drawing/2014/main" id="{03904FDD-59C7-4F62-9B09-3CB826C04B96}"/>
                  </a:ext>
                </a:extLst>
              </p:cNvPr>
              <p:cNvSpPr/>
              <p:nvPr/>
            </p:nvSpPr>
            <p:spPr bwMode="auto">
              <a:xfrm>
                <a:off x="3844904" y="4050347"/>
                <a:ext cx="86620" cy="86620"/>
              </a:xfrm>
              <a:custGeom>
                <a:avLst/>
                <a:gdLst>
                  <a:gd name="T0" fmla="*/ 38 w 85"/>
                  <a:gd name="T1" fmla="*/ 85 h 85"/>
                  <a:gd name="T2" fmla="*/ 0 w 85"/>
                  <a:gd name="T3" fmla="*/ 38 h 85"/>
                  <a:gd name="T4" fmla="*/ 45 w 85"/>
                  <a:gd name="T5" fmla="*/ 0 h 85"/>
                  <a:gd name="T6" fmla="*/ 85 w 85"/>
                  <a:gd name="T7" fmla="*/ 45 h 85"/>
                  <a:gd name="T8" fmla="*/ 38 w 85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85">
                    <a:moveTo>
                      <a:pt x="38" y="85"/>
                    </a:moveTo>
                    <a:lnTo>
                      <a:pt x="0" y="38"/>
                    </a:lnTo>
                    <a:lnTo>
                      <a:pt x="45" y="0"/>
                    </a:lnTo>
                    <a:lnTo>
                      <a:pt x="85" y="45"/>
                    </a:lnTo>
                    <a:lnTo>
                      <a:pt x="38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29" name="Freeform 155">
                <a:extLst>
                  <a:ext uri="{FF2B5EF4-FFF2-40B4-BE49-F238E27FC236}">
                    <a16:creationId xmlns:a16="http://schemas.microsoft.com/office/drawing/2014/main" id="{F43AD88D-8D55-4B5F-BFD8-EC411F82FAFE}"/>
                  </a:ext>
                </a:extLst>
              </p:cNvPr>
              <p:cNvSpPr/>
              <p:nvPr/>
            </p:nvSpPr>
            <p:spPr bwMode="auto">
              <a:xfrm>
                <a:off x="3719559" y="4136968"/>
                <a:ext cx="86620" cy="86620"/>
              </a:xfrm>
              <a:custGeom>
                <a:avLst/>
                <a:gdLst>
                  <a:gd name="T0" fmla="*/ 52 w 85"/>
                  <a:gd name="T1" fmla="*/ 0 h 85"/>
                  <a:gd name="T2" fmla="*/ 0 w 85"/>
                  <a:gd name="T3" fmla="*/ 33 h 85"/>
                  <a:gd name="T4" fmla="*/ 33 w 85"/>
                  <a:gd name="T5" fmla="*/ 85 h 85"/>
                  <a:gd name="T6" fmla="*/ 85 w 85"/>
                  <a:gd name="T7" fmla="*/ 52 h 85"/>
                  <a:gd name="T8" fmla="*/ 52 w 85"/>
                  <a:gd name="T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85">
                    <a:moveTo>
                      <a:pt x="52" y="0"/>
                    </a:moveTo>
                    <a:lnTo>
                      <a:pt x="0" y="33"/>
                    </a:lnTo>
                    <a:lnTo>
                      <a:pt x="33" y="85"/>
                    </a:lnTo>
                    <a:lnTo>
                      <a:pt x="85" y="52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30" name="Freeform 157">
                <a:extLst>
                  <a:ext uri="{FF2B5EF4-FFF2-40B4-BE49-F238E27FC236}">
                    <a16:creationId xmlns:a16="http://schemas.microsoft.com/office/drawing/2014/main" id="{F8EAB478-863F-4DDA-A2DE-1C2ED63A8C73}"/>
                  </a:ext>
                </a:extLst>
              </p:cNvPr>
              <p:cNvSpPr/>
              <p:nvPr/>
            </p:nvSpPr>
            <p:spPr bwMode="auto">
              <a:xfrm>
                <a:off x="3594216" y="4211359"/>
                <a:ext cx="84583" cy="84583"/>
              </a:xfrm>
              <a:custGeom>
                <a:avLst/>
                <a:gdLst>
                  <a:gd name="T0" fmla="*/ 55 w 83"/>
                  <a:gd name="T1" fmla="*/ 0 h 83"/>
                  <a:gd name="T2" fmla="*/ 0 w 83"/>
                  <a:gd name="T3" fmla="*/ 31 h 83"/>
                  <a:gd name="T4" fmla="*/ 31 w 83"/>
                  <a:gd name="T5" fmla="*/ 83 h 83"/>
                  <a:gd name="T6" fmla="*/ 83 w 83"/>
                  <a:gd name="T7" fmla="*/ 55 h 83"/>
                  <a:gd name="T8" fmla="*/ 55 w 83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83">
                    <a:moveTo>
                      <a:pt x="55" y="0"/>
                    </a:moveTo>
                    <a:lnTo>
                      <a:pt x="0" y="31"/>
                    </a:lnTo>
                    <a:lnTo>
                      <a:pt x="31" y="83"/>
                    </a:lnTo>
                    <a:lnTo>
                      <a:pt x="83" y="55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31" name="Freeform 159">
                <a:extLst>
                  <a:ext uri="{FF2B5EF4-FFF2-40B4-BE49-F238E27FC236}">
                    <a16:creationId xmlns:a16="http://schemas.microsoft.com/office/drawing/2014/main" id="{B40773BB-E168-4001-9EE5-9E439D68463D}"/>
                  </a:ext>
                </a:extLst>
              </p:cNvPr>
              <p:cNvSpPr/>
              <p:nvPr/>
            </p:nvSpPr>
            <p:spPr bwMode="auto">
              <a:xfrm>
                <a:off x="3456642" y="4281674"/>
                <a:ext cx="82544" cy="81525"/>
              </a:xfrm>
              <a:custGeom>
                <a:avLst/>
                <a:gdLst>
                  <a:gd name="T0" fmla="*/ 57 w 81"/>
                  <a:gd name="T1" fmla="*/ 0 h 80"/>
                  <a:gd name="T2" fmla="*/ 0 w 81"/>
                  <a:gd name="T3" fmla="*/ 24 h 80"/>
                  <a:gd name="T4" fmla="*/ 24 w 81"/>
                  <a:gd name="T5" fmla="*/ 80 h 80"/>
                  <a:gd name="T6" fmla="*/ 81 w 81"/>
                  <a:gd name="T7" fmla="*/ 54 h 80"/>
                  <a:gd name="T8" fmla="*/ 57 w 81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0">
                    <a:moveTo>
                      <a:pt x="57" y="0"/>
                    </a:moveTo>
                    <a:lnTo>
                      <a:pt x="0" y="24"/>
                    </a:lnTo>
                    <a:lnTo>
                      <a:pt x="24" y="80"/>
                    </a:lnTo>
                    <a:lnTo>
                      <a:pt x="81" y="54"/>
                    </a:lnTo>
                    <a:lnTo>
                      <a:pt x="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32" name="Freeform 161">
                <a:extLst>
                  <a:ext uri="{FF2B5EF4-FFF2-40B4-BE49-F238E27FC236}">
                    <a16:creationId xmlns:a16="http://schemas.microsoft.com/office/drawing/2014/main" id="{2057393E-972C-471C-BF22-93401AC9D9CE}"/>
                  </a:ext>
                </a:extLst>
              </p:cNvPr>
              <p:cNvSpPr/>
              <p:nvPr/>
            </p:nvSpPr>
            <p:spPr bwMode="auto">
              <a:xfrm>
                <a:off x="3319068" y="4336703"/>
                <a:ext cx="79487" cy="77449"/>
              </a:xfrm>
              <a:custGeom>
                <a:avLst/>
                <a:gdLst>
                  <a:gd name="T0" fmla="*/ 60 w 78"/>
                  <a:gd name="T1" fmla="*/ 0 h 76"/>
                  <a:gd name="T2" fmla="*/ 0 w 78"/>
                  <a:gd name="T3" fmla="*/ 19 h 76"/>
                  <a:gd name="T4" fmla="*/ 19 w 78"/>
                  <a:gd name="T5" fmla="*/ 76 h 76"/>
                  <a:gd name="T6" fmla="*/ 78 w 78"/>
                  <a:gd name="T7" fmla="*/ 57 h 76"/>
                  <a:gd name="T8" fmla="*/ 60 w 78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76">
                    <a:moveTo>
                      <a:pt x="60" y="0"/>
                    </a:moveTo>
                    <a:lnTo>
                      <a:pt x="0" y="19"/>
                    </a:lnTo>
                    <a:lnTo>
                      <a:pt x="19" y="76"/>
                    </a:lnTo>
                    <a:lnTo>
                      <a:pt x="78" y="57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33" name="Freeform 163">
                <a:extLst>
                  <a:ext uri="{FF2B5EF4-FFF2-40B4-BE49-F238E27FC236}">
                    <a16:creationId xmlns:a16="http://schemas.microsoft.com/office/drawing/2014/main" id="{32E43C4E-2ECB-4F9F-94D4-E7FAE691E5CC}"/>
                  </a:ext>
                </a:extLst>
              </p:cNvPr>
              <p:cNvSpPr/>
              <p:nvPr/>
            </p:nvSpPr>
            <p:spPr bwMode="auto">
              <a:xfrm>
                <a:off x="4385007" y="3333947"/>
                <a:ext cx="79487" cy="79487"/>
              </a:xfrm>
              <a:custGeom>
                <a:avLst/>
                <a:gdLst>
                  <a:gd name="T0" fmla="*/ 57 w 78"/>
                  <a:gd name="T1" fmla="*/ 78 h 78"/>
                  <a:gd name="T2" fmla="*/ 0 w 78"/>
                  <a:gd name="T3" fmla="*/ 57 h 78"/>
                  <a:gd name="T4" fmla="*/ 22 w 78"/>
                  <a:gd name="T5" fmla="*/ 0 h 78"/>
                  <a:gd name="T6" fmla="*/ 78 w 78"/>
                  <a:gd name="T7" fmla="*/ 21 h 78"/>
                  <a:gd name="T8" fmla="*/ 57 w 78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78">
                    <a:moveTo>
                      <a:pt x="57" y="78"/>
                    </a:moveTo>
                    <a:lnTo>
                      <a:pt x="0" y="57"/>
                    </a:lnTo>
                    <a:lnTo>
                      <a:pt x="22" y="0"/>
                    </a:lnTo>
                    <a:lnTo>
                      <a:pt x="78" y="21"/>
                    </a:lnTo>
                    <a:lnTo>
                      <a:pt x="57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</p:grpSp>
      </p:grpSp>
      <p:sp>
        <p:nvSpPr>
          <p:cNvPr id="53" name="Freeform 99">
            <a:extLst>
              <a:ext uri="{FF2B5EF4-FFF2-40B4-BE49-F238E27FC236}">
                <a16:creationId xmlns:a16="http://schemas.microsoft.com/office/drawing/2014/main" id="{E5F6762D-B142-499C-AFCA-48CFF9192BDB}"/>
              </a:ext>
            </a:extLst>
          </p:cNvPr>
          <p:cNvSpPr>
            <a:spLocks noEditPoints="1"/>
          </p:cNvSpPr>
          <p:nvPr/>
        </p:nvSpPr>
        <p:spPr bwMode="auto">
          <a:xfrm>
            <a:off x="7493908" y="579621"/>
            <a:ext cx="3210045" cy="3209025"/>
          </a:xfrm>
          <a:custGeom>
            <a:avLst/>
            <a:gdLst>
              <a:gd name="T0" fmla="*/ 666 w 1331"/>
              <a:gd name="T1" fmla="*/ 1331 h 1331"/>
              <a:gd name="T2" fmla="*/ 0 w 1331"/>
              <a:gd name="T3" fmla="*/ 666 h 1331"/>
              <a:gd name="T4" fmla="*/ 666 w 1331"/>
              <a:gd name="T5" fmla="*/ 0 h 1331"/>
              <a:gd name="T6" fmla="*/ 1331 w 1331"/>
              <a:gd name="T7" fmla="*/ 666 h 1331"/>
              <a:gd name="T8" fmla="*/ 666 w 1331"/>
              <a:gd name="T9" fmla="*/ 1331 h 1331"/>
              <a:gd name="T10" fmla="*/ 666 w 1331"/>
              <a:gd name="T11" fmla="*/ 16 h 1331"/>
              <a:gd name="T12" fmla="*/ 16 w 1331"/>
              <a:gd name="T13" fmla="*/ 666 h 1331"/>
              <a:gd name="T14" fmla="*/ 666 w 1331"/>
              <a:gd name="T15" fmla="*/ 1315 h 1331"/>
              <a:gd name="T16" fmla="*/ 1315 w 1331"/>
              <a:gd name="T17" fmla="*/ 666 h 1331"/>
              <a:gd name="T18" fmla="*/ 666 w 1331"/>
              <a:gd name="T19" fmla="*/ 16 h 1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31" h="1331">
                <a:moveTo>
                  <a:pt x="666" y="1331"/>
                </a:moveTo>
                <a:cubicBezTo>
                  <a:pt x="299" y="1331"/>
                  <a:pt x="0" y="1032"/>
                  <a:pt x="0" y="666"/>
                </a:cubicBezTo>
                <a:cubicBezTo>
                  <a:pt x="0" y="299"/>
                  <a:pt x="299" y="0"/>
                  <a:pt x="666" y="0"/>
                </a:cubicBezTo>
                <a:cubicBezTo>
                  <a:pt x="1033" y="0"/>
                  <a:pt x="1331" y="299"/>
                  <a:pt x="1331" y="666"/>
                </a:cubicBezTo>
                <a:cubicBezTo>
                  <a:pt x="1331" y="1032"/>
                  <a:pt x="1033" y="1331"/>
                  <a:pt x="666" y="1331"/>
                </a:cubicBezTo>
                <a:close/>
                <a:moveTo>
                  <a:pt x="666" y="16"/>
                </a:moveTo>
                <a:cubicBezTo>
                  <a:pt x="308" y="16"/>
                  <a:pt x="16" y="307"/>
                  <a:pt x="16" y="666"/>
                </a:cubicBezTo>
                <a:cubicBezTo>
                  <a:pt x="16" y="1024"/>
                  <a:pt x="308" y="1315"/>
                  <a:pt x="666" y="1315"/>
                </a:cubicBezTo>
                <a:cubicBezTo>
                  <a:pt x="1024" y="1315"/>
                  <a:pt x="1315" y="1024"/>
                  <a:pt x="1315" y="666"/>
                </a:cubicBezTo>
                <a:cubicBezTo>
                  <a:pt x="1315" y="307"/>
                  <a:pt x="1024" y="16"/>
                  <a:pt x="666" y="16"/>
                </a:cubicBezTo>
                <a:close/>
              </a:path>
            </a:pathLst>
          </a:custGeom>
          <a:solidFill>
            <a:srgbClr val="45D8FF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48ECB19-C5CA-4B72-8FC3-2B4E5C575212}"/>
              </a:ext>
            </a:extLst>
          </p:cNvPr>
          <p:cNvGrpSpPr/>
          <p:nvPr/>
        </p:nvGrpSpPr>
        <p:grpSpPr>
          <a:xfrm>
            <a:off x="7498122" y="493567"/>
            <a:ext cx="3206987" cy="3171319"/>
            <a:chOff x="1214706" y="1057364"/>
            <a:chExt cx="3206987" cy="3171319"/>
          </a:xfrm>
          <a:solidFill>
            <a:srgbClr val="45D8FF"/>
          </a:solidFill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0190253D-0639-4696-A4AB-4FAD53550935}"/>
                </a:ext>
              </a:extLst>
            </p:cNvPr>
            <p:cNvGrpSpPr/>
            <p:nvPr/>
          </p:nvGrpSpPr>
          <p:grpSpPr>
            <a:xfrm>
              <a:off x="1472529" y="1057364"/>
              <a:ext cx="1945388" cy="3171319"/>
              <a:chOff x="1472529" y="1057364"/>
              <a:chExt cx="1945388" cy="3171319"/>
            </a:xfrm>
            <a:grpFill/>
          </p:grpSpPr>
          <p:sp>
            <p:nvSpPr>
              <p:cNvPr id="57" name="Freeform 101">
                <a:extLst>
                  <a:ext uri="{FF2B5EF4-FFF2-40B4-BE49-F238E27FC236}">
                    <a16:creationId xmlns:a16="http://schemas.microsoft.com/office/drawing/2014/main" id="{64AD94D8-2C8D-4704-AD2E-116404BF12A1}"/>
                  </a:ext>
                </a:extLst>
              </p:cNvPr>
              <p:cNvSpPr/>
              <p:nvPr/>
            </p:nvSpPr>
            <p:spPr bwMode="auto">
              <a:xfrm>
                <a:off x="2641392" y="1057364"/>
                <a:ext cx="776525" cy="226232"/>
              </a:xfrm>
              <a:custGeom>
                <a:avLst/>
                <a:gdLst>
                  <a:gd name="T0" fmla="*/ 303 w 322"/>
                  <a:gd name="T1" fmla="*/ 94 h 94"/>
                  <a:gd name="T2" fmla="*/ 76 w 322"/>
                  <a:gd name="T3" fmla="*/ 53 h 94"/>
                  <a:gd name="T4" fmla="*/ 6 w 322"/>
                  <a:gd name="T5" fmla="*/ 57 h 94"/>
                  <a:gd name="T6" fmla="*/ 0 w 322"/>
                  <a:gd name="T7" fmla="*/ 5 h 94"/>
                  <a:gd name="T8" fmla="*/ 76 w 322"/>
                  <a:gd name="T9" fmla="*/ 0 h 94"/>
                  <a:gd name="T10" fmla="*/ 322 w 322"/>
                  <a:gd name="T11" fmla="*/ 45 h 94"/>
                  <a:gd name="T12" fmla="*/ 303 w 322"/>
                  <a:gd name="T13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94">
                    <a:moveTo>
                      <a:pt x="303" y="94"/>
                    </a:moveTo>
                    <a:cubicBezTo>
                      <a:pt x="231" y="67"/>
                      <a:pt x="154" y="53"/>
                      <a:pt x="76" y="53"/>
                    </a:cubicBezTo>
                    <a:cubicBezTo>
                      <a:pt x="53" y="53"/>
                      <a:pt x="29" y="54"/>
                      <a:pt x="6" y="5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5" y="2"/>
                      <a:pt x="51" y="0"/>
                      <a:pt x="76" y="0"/>
                    </a:cubicBezTo>
                    <a:cubicBezTo>
                      <a:pt x="161" y="0"/>
                      <a:pt x="243" y="15"/>
                      <a:pt x="322" y="45"/>
                    </a:cubicBezTo>
                    <a:lnTo>
                      <a:pt x="303" y="9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58" name="Freeform 102">
                <a:extLst>
                  <a:ext uri="{FF2B5EF4-FFF2-40B4-BE49-F238E27FC236}">
                    <a16:creationId xmlns:a16="http://schemas.microsoft.com/office/drawing/2014/main" id="{367A9CA5-647C-42CA-9BBD-5908DCF764EA}"/>
                  </a:ext>
                </a:extLst>
              </p:cNvPr>
              <p:cNvSpPr/>
              <p:nvPr/>
            </p:nvSpPr>
            <p:spPr bwMode="auto">
              <a:xfrm>
                <a:off x="1472529" y="3625399"/>
                <a:ext cx="681752" cy="603284"/>
              </a:xfrm>
              <a:custGeom>
                <a:avLst/>
                <a:gdLst>
                  <a:gd name="T0" fmla="*/ 260 w 283"/>
                  <a:gd name="T1" fmla="*/ 250 h 250"/>
                  <a:gd name="T2" fmla="*/ 0 w 283"/>
                  <a:gd name="T3" fmla="*/ 31 h 250"/>
                  <a:gd name="T4" fmla="*/ 43 w 283"/>
                  <a:gd name="T5" fmla="*/ 0 h 250"/>
                  <a:gd name="T6" fmla="*/ 283 w 283"/>
                  <a:gd name="T7" fmla="*/ 202 h 250"/>
                  <a:gd name="T8" fmla="*/ 260 w 283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3" h="250">
                    <a:moveTo>
                      <a:pt x="260" y="250"/>
                    </a:moveTo>
                    <a:cubicBezTo>
                      <a:pt x="157" y="200"/>
                      <a:pt x="67" y="124"/>
                      <a:pt x="0" y="31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05" y="86"/>
                      <a:pt x="188" y="156"/>
                      <a:pt x="283" y="202"/>
                    </a:cubicBezTo>
                    <a:lnTo>
                      <a:pt x="260" y="2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</p:grpSp>
        <p:sp>
          <p:nvSpPr>
            <p:cNvPr id="56" name="Freeform 164">
              <a:extLst>
                <a:ext uri="{FF2B5EF4-FFF2-40B4-BE49-F238E27FC236}">
                  <a16:creationId xmlns:a16="http://schemas.microsoft.com/office/drawing/2014/main" id="{5F696AD6-9504-43D9-A8AF-84528833B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4706" y="1346777"/>
              <a:ext cx="3206987" cy="2546635"/>
            </a:xfrm>
            <a:custGeom>
              <a:avLst/>
              <a:gdLst>
                <a:gd name="T0" fmla="*/ 69 w 1330"/>
                <a:gd name="T1" fmla="*/ 849 h 1056"/>
                <a:gd name="T2" fmla="*/ 62 w 1330"/>
                <a:gd name="T3" fmla="*/ 853 h 1056"/>
                <a:gd name="T4" fmla="*/ 210 w 1330"/>
                <a:gd name="T5" fmla="*/ 1056 h 1056"/>
                <a:gd name="T6" fmla="*/ 215 w 1330"/>
                <a:gd name="T7" fmla="*/ 1050 h 1056"/>
                <a:gd name="T8" fmla="*/ 69 w 1330"/>
                <a:gd name="T9" fmla="*/ 849 h 1056"/>
                <a:gd name="T10" fmla="*/ 1330 w 1330"/>
                <a:gd name="T11" fmla="*/ 542 h 1056"/>
                <a:gd name="T12" fmla="*/ 1322 w 1330"/>
                <a:gd name="T13" fmla="*/ 542 h 1056"/>
                <a:gd name="T14" fmla="*/ 1322 w 1330"/>
                <a:gd name="T15" fmla="*/ 572 h 1056"/>
                <a:gd name="T16" fmla="*/ 1287 w 1330"/>
                <a:gd name="T17" fmla="*/ 785 h 1056"/>
                <a:gd name="T18" fmla="*/ 1295 w 1330"/>
                <a:gd name="T19" fmla="*/ 788 h 1056"/>
                <a:gd name="T20" fmla="*/ 1330 w 1330"/>
                <a:gd name="T21" fmla="*/ 572 h 1056"/>
                <a:gd name="T22" fmla="*/ 1330 w 1330"/>
                <a:gd name="T23" fmla="*/ 542 h 1056"/>
                <a:gd name="T24" fmla="*/ 255 w 1330"/>
                <a:gd name="T25" fmla="*/ 47 h 1056"/>
                <a:gd name="T26" fmla="*/ 260 w 1330"/>
                <a:gd name="T27" fmla="*/ 54 h 1056"/>
                <a:gd name="T28" fmla="*/ 329 w 1330"/>
                <a:gd name="T29" fmla="*/ 6 h 1056"/>
                <a:gd name="T30" fmla="*/ 325 w 1330"/>
                <a:gd name="T31" fmla="*/ 0 h 1056"/>
                <a:gd name="T32" fmla="*/ 255 w 1330"/>
                <a:gd name="T33" fmla="*/ 47 h 1056"/>
                <a:gd name="T34" fmla="*/ 125 w 1330"/>
                <a:gd name="T35" fmla="*/ 197 h 1056"/>
                <a:gd name="T36" fmla="*/ 118 w 1330"/>
                <a:gd name="T37" fmla="*/ 193 h 1056"/>
                <a:gd name="T38" fmla="*/ 75 w 1330"/>
                <a:gd name="T39" fmla="*/ 265 h 1056"/>
                <a:gd name="T40" fmla="*/ 82 w 1330"/>
                <a:gd name="T41" fmla="*/ 269 h 1056"/>
                <a:gd name="T42" fmla="*/ 125 w 1330"/>
                <a:gd name="T43" fmla="*/ 197 h 1056"/>
                <a:gd name="T44" fmla="*/ 0 w 1330"/>
                <a:gd name="T45" fmla="*/ 554 h 1056"/>
                <a:gd name="T46" fmla="*/ 0 w 1330"/>
                <a:gd name="T47" fmla="*/ 572 h 1056"/>
                <a:gd name="T48" fmla="*/ 8 w 1330"/>
                <a:gd name="T49" fmla="*/ 572 h 1056"/>
                <a:gd name="T50" fmla="*/ 8 w 1330"/>
                <a:gd name="T51" fmla="*/ 554 h 1056"/>
                <a:gd name="T52" fmla="*/ 16 w 1330"/>
                <a:gd name="T53" fmla="*/ 467 h 1056"/>
                <a:gd name="T54" fmla="*/ 8 w 1330"/>
                <a:gd name="T55" fmla="*/ 466 h 1056"/>
                <a:gd name="T56" fmla="*/ 0 w 1330"/>
                <a:gd name="T57" fmla="*/ 554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30" h="1056">
                  <a:moveTo>
                    <a:pt x="69" y="849"/>
                  </a:moveTo>
                  <a:cubicBezTo>
                    <a:pt x="62" y="853"/>
                    <a:pt x="62" y="853"/>
                    <a:pt x="62" y="853"/>
                  </a:cubicBezTo>
                  <a:cubicBezTo>
                    <a:pt x="98" y="929"/>
                    <a:pt x="148" y="998"/>
                    <a:pt x="210" y="1056"/>
                  </a:cubicBezTo>
                  <a:cubicBezTo>
                    <a:pt x="215" y="1050"/>
                    <a:pt x="215" y="1050"/>
                    <a:pt x="215" y="1050"/>
                  </a:cubicBezTo>
                  <a:cubicBezTo>
                    <a:pt x="154" y="993"/>
                    <a:pt x="105" y="925"/>
                    <a:pt x="69" y="849"/>
                  </a:cubicBezTo>
                  <a:close/>
                  <a:moveTo>
                    <a:pt x="1330" y="542"/>
                  </a:moveTo>
                  <a:cubicBezTo>
                    <a:pt x="1322" y="542"/>
                    <a:pt x="1322" y="542"/>
                    <a:pt x="1322" y="542"/>
                  </a:cubicBezTo>
                  <a:cubicBezTo>
                    <a:pt x="1322" y="552"/>
                    <a:pt x="1322" y="562"/>
                    <a:pt x="1322" y="572"/>
                  </a:cubicBezTo>
                  <a:cubicBezTo>
                    <a:pt x="1322" y="645"/>
                    <a:pt x="1310" y="716"/>
                    <a:pt x="1287" y="785"/>
                  </a:cubicBezTo>
                  <a:cubicBezTo>
                    <a:pt x="1295" y="788"/>
                    <a:pt x="1295" y="788"/>
                    <a:pt x="1295" y="788"/>
                  </a:cubicBezTo>
                  <a:cubicBezTo>
                    <a:pt x="1318" y="718"/>
                    <a:pt x="1330" y="646"/>
                    <a:pt x="1330" y="572"/>
                  </a:cubicBezTo>
                  <a:cubicBezTo>
                    <a:pt x="1330" y="562"/>
                    <a:pt x="1330" y="552"/>
                    <a:pt x="1330" y="542"/>
                  </a:cubicBezTo>
                  <a:close/>
                  <a:moveTo>
                    <a:pt x="255" y="47"/>
                  </a:moveTo>
                  <a:cubicBezTo>
                    <a:pt x="260" y="54"/>
                    <a:pt x="260" y="54"/>
                    <a:pt x="260" y="54"/>
                  </a:cubicBezTo>
                  <a:cubicBezTo>
                    <a:pt x="282" y="37"/>
                    <a:pt x="306" y="21"/>
                    <a:pt x="329" y="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01" y="14"/>
                    <a:pt x="278" y="30"/>
                    <a:pt x="255" y="47"/>
                  </a:cubicBezTo>
                  <a:close/>
                  <a:moveTo>
                    <a:pt x="125" y="197"/>
                  </a:moveTo>
                  <a:cubicBezTo>
                    <a:pt x="118" y="193"/>
                    <a:pt x="118" y="193"/>
                    <a:pt x="118" y="193"/>
                  </a:cubicBezTo>
                  <a:cubicBezTo>
                    <a:pt x="102" y="216"/>
                    <a:pt x="88" y="240"/>
                    <a:pt x="75" y="265"/>
                  </a:cubicBezTo>
                  <a:cubicBezTo>
                    <a:pt x="82" y="269"/>
                    <a:pt x="82" y="269"/>
                    <a:pt x="82" y="269"/>
                  </a:cubicBezTo>
                  <a:cubicBezTo>
                    <a:pt x="94" y="244"/>
                    <a:pt x="109" y="220"/>
                    <a:pt x="125" y="197"/>
                  </a:cubicBezTo>
                  <a:close/>
                  <a:moveTo>
                    <a:pt x="0" y="554"/>
                  </a:moveTo>
                  <a:cubicBezTo>
                    <a:pt x="0" y="560"/>
                    <a:pt x="0" y="566"/>
                    <a:pt x="0" y="572"/>
                  </a:cubicBezTo>
                  <a:cubicBezTo>
                    <a:pt x="8" y="572"/>
                    <a:pt x="8" y="572"/>
                    <a:pt x="8" y="572"/>
                  </a:cubicBezTo>
                  <a:cubicBezTo>
                    <a:pt x="8" y="566"/>
                    <a:pt x="8" y="560"/>
                    <a:pt x="8" y="554"/>
                  </a:cubicBezTo>
                  <a:cubicBezTo>
                    <a:pt x="9" y="525"/>
                    <a:pt x="12" y="496"/>
                    <a:pt x="16" y="467"/>
                  </a:cubicBezTo>
                  <a:cubicBezTo>
                    <a:pt x="8" y="466"/>
                    <a:pt x="8" y="466"/>
                    <a:pt x="8" y="466"/>
                  </a:cubicBezTo>
                  <a:cubicBezTo>
                    <a:pt x="4" y="495"/>
                    <a:pt x="1" y="525"/>
                    <a:pt x="0" y="5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AFD94AE1-41B2-4342-8992-713ACCCB0E3A}"/>
              </a:ext>
            </a:extLst>
          </p:cNvPr>
          <p:cNvGrpSpPr/>
          <p:nvPr/>
        </p:nvGrpSpPr>
        <p:grpSpPr>
          <a:xfrm>
            <a:off x="7513270" y="1073569"/>
            <a:ext cx="3219217" cy="1943350"/>
            <a:chOff x="1074075" y="1623962"/>
            <a:chExt cx="3219217" cy="1943350"/>
          </a:xfrm>
          <a:solidFill>
            <a:srgbClr val="45D8FF"/>
          </a:solidFill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66D8DA4A-D882-44F6-A856-91904A297690}"/>
                </a:ext>
              </a:extLst>
            </p:cNvPr>
            <p:cNvGrpSpPr/>
            <p:nvPr/>
          </p:nvGrpSpPr>
          <p:grpSpPr>
            <a:xfrm>
              <a:off x="4008973" y="1920509"/>
              <a:ext cx="284319" cy="1646803"/>
              <a:chOff x="4008973" y="1920509"/>
              <a:chExt cx="284319" cy="1646803"/>
            </a:xfrm>
            <a:grpFill/>
          </p:grpSpPr>
          <p:sp>
            <p:nvSpPr>
              <p:cNvPr id="74" name="Oval 107">
                <a:extLst>
                  <a:ext uri="{FF2B5EF4-FFF2-40B4-BE49-F238E27FC236}">
                    <a16:creationId xmlns:a16="http://schemas.microsoft.com/office/drawing/2014/main" id="{1099DE1A-5A39-4AFD-ADC1-BCA8A3227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8973" y="3540817"/>
                <a:ext cx="29553" cy="264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75" name="Oval 108">
                <a:extLst>
                  <a:ext uri="{FF2B5EF4-FFF2-40B4-BE49-F238E27FC236}">
                    <a16:creationId xmlns:a16="http://schemas.microsoft.com/office/drawing/2014/main" id="{5F72768E-4DAB-41FE-8426-DC52D8A61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2155" y="3437891"/>
                <a:ext cx="28534" cy="285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76" name="Oval 109">
                <a:extLst>
                  <a:ext uri="{FF2B5EF4-FFF2-40B4-BE49-F238E27FC236}">
                    <a16:creationId xmlns:a16="http://schemas.microsoft.com/office/drawing/2014/main" id="{F16815B2-BD27-45F1-822B-2D02CFE8C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9222" y="3326814"/>
                <a:ext cx="29553" cy="285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77" name="Oval 110">
                <a:extLst>
                  <a:ext uri="{FF2B5EF4-FFF2-40B4-BE49-F238E27FC236}">
                    <a16:creationId xmlns:a16="http://schemas.microsoft.com/office/drawing/2014/main" id="{B0876083-62C3-4445-BBA0-320502B9F1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766" y="3099563"/>
                <a:ext cx="28534" cy="295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78" name="Oval 111">
                <a:extLst>
                  <a:ext uri="{FF2B5EF4-FFF2-40B4-BE49-F238E27FC236}">
                    <a16:creationId xmlns:a16="http://schemas.microsoft.com/office/drawing/2014/main" id="{C36F0836-7DE0-4594-AE64-E50F264F9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5081" y="3215736"/>
                <a:ext cx="26495" cy="285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79" name="Oval 112">
                <a:extLst>
                  <a:ext uri="{FF2B5EF4-FFF2-40B4-BE49-F238E27FC236}">
                    <a16:creationId xmlns:a16="http://schemas.microsoft.com/office/drawing/2014/main" id="{2101CACF-7485-463C-9D47-034277455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301" y="2981351"/>
                <a:ext cx="29553" cy="295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80" name="Oval 113">
                <a:extLst>
                  <a:ext uri="{FF2B5EF4-FFF2-40B4-BE49-F238E27FC236}">
                    <a16:creationId xmlns:a16="http://schemas.microsoft.com/office/drawing/2014/main" id="{5A5BDD34-11A1-49BE-B058-28AB36D6EE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4567" y="2856008"/>
                <a:ext cx="29553" cy="295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81" name="Oval 114">
                <a:extLst>
                  <a:ext uri="{FF2B5EF4-FFF2-40B4-BE49-F238E27FC236}">
                    <a16:creationId xmlns:a16="http://schemas.microsoft.com/office/drawing/2014/main" id="{187A3246-320E-4870-B0B6-128D428BF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4758" y="2735758"/>
                <a:ext cx="28534" cy="285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82" name="Oval 115">
                <a:extLst>
                  <a:ext uri="{FF2B5EF4-FFF2-40B4-BE49-F238E27FC236}">
                    <a16:creationId xmlns:a16="http://schemas.microsoft.com/office/drawing/2014/main" id="{76EFCBCC-0E06-4571-BD40-FA08D5A64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4758" y="2615509"/>
                <a:ext cx="28534" cy="285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83" name="Oval 116">
                <a:extLst>
                  <a:ext uri="{FF2B5EF4-FFF2-40B4-BE49-F238E27FC236}">
                    <a16:creationId xmlns:a16="http://schemas.microsoft.com/office/drawing/2014/main" id="{B156D0CC-21DF-4408-85B0-9435F9666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0491" y="2494241"/>
                <a:ext cx="28534" cy="295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84" name="Oval 117">
                <a:extLst>
                  <a:ext uri="{FF2B5EF4-FFF2-40B4-BE49-F238E27FC236}">
                    <a16:creationId xmlns:a16="http://schemas.microsoft.com/office/drawing/2014/main" id="{D6E1080E-6A7C-4330-B4AA-22E456C04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938" y="2376029"/>
                <a:ext cx="29553" cy="264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85" name="Oval 118">
                <a:extLst>
                  <a:ext uri="{FF2B5EF4-FFF2-40B4-BE49-F238E27FC236}">
                    <a16:creationId xmlns:a16="http://schemas.microsoft.com/office/drawing/2014/main" id="{DBB8F097-9F47-4B47-9A9A-D87C08808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4442" y="2260876"/>
                <a:ext cx="26495" cy="264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86" name="Oval 119">
                <a:extLst>
                  <a:ext uri="{FF2B5EF4-FFF2-40B4-BE49-F238E27FC236}">
                    <a16:creationId xmlns:a16="http://schemas.microsoft.com/office/drawing/2014/main" id="{FF65BC58-4F12-40A5-89C5-3578953DE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1641" y="2142664"/>
                <a:ext cx="28534" cy="285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87" name="Oval 120">
                <a:extLst>
                  <a:ext uri="{FF2B5EF4-FFF2-40B4-BE49-F238E27FC236}">
                    <a16:creationId xmlns:a16="http://schemas.microsoft.com/office/drawing/2014/main" id="{3BB6DA87-7902-45F7-8A5C-47E1EA99EE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2727" y="2033625"/>
                <a:ext cx="26495" cy="264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88" name="Oval 121">
                <a:extLst>
                  <a:ext uri="{FF2B5EF4-FFF2-40B4-BE49-F238E27FC236}">
                    <a16:creationId xmlns:a16="http://schemas.microsoft.com/office/drawing/2014/main" id="{2CBA56EE-6D7E-4932-8AF4-6F9496C65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5469" y="1920509"/>
                <a:ext cx="29553" cy="295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9F80FC67-23AC-4B96-B36A-334485206BE9}"/>
                </a:ext>
              </a:extLst>
            </p:cNvPr>
            <p:cNvGrpSpPr/>
            <p:nvPr/>
          </p:nvGrpSpPr>
          <p:grpSpPr>
            <a:xfrm>
              <a:off x="1074075" y="1623962"/>
              <a:ext cx="424950" cy="1593812"/>
              <a:chOff x="1074075" y="1623962"/>
              <a:chExt cx="424950" cy="1593812"/>
            </a:xfrm>
            <a:grpFill/>
          </p:grpSpPr>
          <p:sp>
            <p:nvSpPr>
              <p:cNvPr id="62" name="Oval 137">
                <a:extLst>
                  <a:ext uri="{FF2B5EF4-FFF2-40B4-BE49-F238E27FC236}">
                    <a16:creationId xmlns:a16="http://schemas.microsoft.com/office/drawing/2014/main" id="{64E7BB65-930A-4056-A7C4-E2369F785F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6428" y="3189240"/>
                <a:ext cx="29553" cy="285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63" name="Oval 138">
                <a:extLst>
                  <a:ext uri="{FF2B5EF4-FFF2-40B4-BE49-F238E27FC236}">
                    <a16:creationId xmlns:a16="http://schemas.microsoft.com/office/drawing/2014/main" id="{34613677-184A-4436-8258-72B800B51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800" y="3037400"/>
                <a:ext cx="26495" cy="285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64" name="Oval 139">
                <a:extLst>
                  <a:ext uri="{FF2B5EF4-FFF2-40B4-BE49-F238E27FC236}">
                    <a16:creationId xmlns:a16="http://schemas.microsoft.com/office/drawing/2014/main" id="{ECE7B897-6A4B-4E8A-BF85-12F49F1C8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343" y="2889636"/>
                <a:ext cx="29553" cy="27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65" name="Oval 140">
                <a:extLst>
                  <a:ext uri="{FF2B5EF4-FFF2-40B4-BE49-F238E27FC236}">
                    <a16:creationId xmlns:a16="http://schemas.microsoft.com/office/drawing/2014/main" id="{6FB5DF31-69EF-4758-8CE8-0ECFCD5FC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4075" y="2737796"/>
                <a:ext cx="29553" cy="295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66" name="Oval 141">
                <a:extLst>
                  <a:ext uri="{FF2B5EF4-FFF2-40B4-BE49-F238E27FC236}">
                    <a16:creationId xmlns:a16="http://schemas.microsoft.com/office/drawing/2014/main" id="{429CB60C-8279-4BB4-9238-28C6AEC24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209" y="2585956"/>
                <a:ext cx="29553" cy="295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67" name="Oval 142">
                <a:extLst>
                  <a:ext uri="{FF2B5EF4-FFF2-40B4-BE49-F238E27FC236}">
                    <a16:creationId xmlns:a16="http://schemas.microsoft.com/office/drawing/2014/main" id="{4F73133A-4AB5-4F05-ADB4-FC0C89486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495" y="2441249"/>
                <a:ext cx="28534" cy="295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68" name="Oval 143">
                <a:extLst>
                  <a:ext uri="{FF2B5EF4-FFF2-40B4-BE49-F238E27FC236}">
                    <a16:creationId xmlns:a16="http://schemas.microsoft.com/office/drawing/2014/main" id="{597FB8C5-00E2-4C0B-B9B2-2913A900FD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982" y="2147760"/>
                <a:ext cx="28534" cy="285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69" name="Oval 144">
                <a:extLst>
                  <a:ext uri="{FF2B5EF4-FFF2-40B4-BE49-F238E27FC236}">
                    <a16:creationId xmlns:a16="http://schemas.microsoft.com/office/drawing/2014/main" id="{6A0B03CB-2DFD-4CDA-85B3-EAE8C87E3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0124" y="2289410"/>
                <a:ext cx="28534" cy="264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70" name="Oval 145">
                <a:extLst>
                  <a:ext uri="{FF2B5EF4-FFF2-40B4-BE49-F238E27FC236}">
                    <a16:creationId xmlns:a16="http://schemas.microsoft.com/office/drawing/2014/main" id="{A6001A82-49EC-4ADF-B42A-12EE73B76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011" y="2007129"/>
                <a:ext cx="26495" cy="295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71" name="Oval 146">
                <a:extLst>
                  <a:ext uri="{FF2B5EF4-FFF2-40B4-BE49-F238E27FC236}">
                    <a16:creationId xmlns:a16="http://schemas.microsoft.com/office/drawing/2014/main" id="{78470375-2C98-4D84-929F-6E7701E76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269" y="1874651"/>
                <a:ext cx="26495" cy="295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72" name="Oval 147">
                <a:extLst>
                  <a:ext uri="{FF2B5EF4-FFF2-40B4-BE49-F238E27FC236}">
                    <a16:creationId xmlns:a16="http://schemas.microsoft.com/office/drawing/2014/main" id="{4A97F635-DEBD-4623-963F-91EDFFC0C5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7756" y="1742173"/>
                <a:ext cx="29553" cy="285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73" name="Oval 148">
                <a:extLst>
                  <a:ext uri="{FF2B5EF4-FFF2-40B4-BE49-F238E27FC236}">
                    <a16:creationId xmlns:a16="http://schemas.microsoft.com/office/drawing/2014/main" id="{9C261D33-147A-4C09-99C9-54A83AC3A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472" y="1623962"/>
                <a:ext cx="29553" cy="295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</p:grp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9ADDE57F-B984-4CFC-AC95-7681B4FE8AB7}"/>
              </a:ext>
            </a:extLst>
          </p:cNvPr>
          <p:cNvGrpSpPr/>
          <p:nvPr/>
        </p:nvGrpSpPr>
        <p:grpSpPr>
          <a:xfrm>
            <a:off x="769821" y="4257782"/>
            <a:ext cx="2385623" cy="2379508"/>
            <a:chOff x="1633540" y="1535304"/>
            <a:chExt cx="2385623" cy="2379508"/>
          </a:xfrm>
          <a:solidFill>
            <a:srgbClr val="45D8FF"/>
          </a:solidFill>
        </p:grpSpPr>
        <p:sp>
          <p:nvSpPr>
            <p:cNvPr id="91" name="Freeform 178">
              <a:extLst>
                <a:ext uri="{FF2B5EF4-FFF2-40B4-BE49-F238E27FC236}">
                  <a16:creationId xmlns:a16="http://schemas.microsoft.com/office/drawing/2014/main" id="{D7A60DC2-370F-406B-9414-3A2F311119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1194" y="1535304"/>
              <a:ext cx="1227969" cy="1400190"/>
            </a:xfrm>
            <a:custGeom>
              <a:avLst/>
              <a:gdLst>
                <a:gd name="T0" fmla="*/ 22 w 509"/>
                <a:gd name="T1" fmla="*/ 45 h 581"/>
                <a:gd name="T2" fmla="*/ 13 w 509"/>
                <a:gd name="T3" fmla="*/ 40 h 581"/>
                <a:gd name="T4" fmla="*/ 31 w 509"/>
                <a:gd name="T5" fmla="*/ 32 h 581"/>
                <a:gd name="T6" fmla="*/ 68 w 509"/>
                <a:gd name="T7" fmla="*/ 48 h 581"/>
                <a:gd name="T8" fmla="*/ 83 w 509"/>
                <a:gd name="T9" fmla="*/ 4 h 581"/>
                <a:gd name="T10" fmla="*/ 61 w 509"/>
                <a:gd name="T11" fmla="*/ 34 h 581"/>
                <a:gd name="T12" fmla="*/ 89 w 509"/>
                <a:gd name="T13" fmla="*/ 18 h 581"/>
                <a:gd name="T14" fmla="*/ 114 w 509"/>
                <a:gd name="T15" fmla="*/ 52 h 581"/>
                <a:gd name="T16" fmla="*/ 150 w 509"/>
                <a:gd name="T17" fmla="*/ 22 h 581"/>
                <a:gd name="T18" fmla="*/ 118 w 509"/>
                <a:gd name="T19" fmla="*/ 50 h 581"/>
                <a:gd name="T20" fmla="*/ 146 w 509"/>
                <a:gd name="T21" fmla="*/ 24 h 581"/>
                <a:gd name="T22" fmla="*/ 166 w 509"/>
                <a:gd name="T23" fmla="*/ 58 h 581"/>
                <a:gd name="T24" fmla="*/ 206 w 509"/>
                <a:gd name="T25" fmla="*/ 52 h 581"/>
                <a:gd name="T26" fmla="*/ 171 w 509"/>
                <a:gd name="T27" fmla="*/ 66 h 581"/>
                <a:gd name="T28" fmla="*/ 202 w 509"/>
                <a:gd name="T29" fmla="*/ 50 h 581"/>
                <a:gd name="T30" fmla="*/ 217 w 509"/>
                <a:gd name="T31" fmla="*/ 89 h 581"/>
                <a:gd name="T32" fmla="*/ 260 w 509"/>
                <a:gd name="T33" fmla="*/ 68 h 581"/>
                <a:gd name="T34" fmla="*/ 222 w 509"/>
                <a:gd name="T35" fmla="*/ 88 h 581"/>
                <a:gd name="T36" fmla="*/ 255 w 509"/>
                <a:gd name="T37" fmla="*/ 70 h 581"/>
                <a:gd name="T38" fmla="*/ 279 w 509"/>
                <a:gd name="T39" fmla="*/ 91 h 581"/>
                <a:gd name="T40" fmla="*/ 296 w 509"/>
                <a:gd name="T41" fmla="*/ 127 h 581"/>
                <a:gd name="T42" fmla="*/ 273 w 509"/>
                <a:gd name="T43" fmla="*/ 121 h 581"/>
                <a:gd name="T44" fmla="*/ 302 w 509"/>
                <a:gd name="T45" fmla="*/ 97 h 581"/>
                <a:gd name="T46" fmla="*/ 326 w 509"/>
                <a:gd name="T47" fmla="*/ 126 h 581"/>
                <a:gd name="T48" fmla="*/ 339 w 509"/>
                <a:gd name="T49" fmla="*/ 164 h 581"/>
                <a:gd name="T50" fmla="*/ 317 w 509"/>
                <a:gd name="T51" fmla="*/ 156 h 581"/>
                <a:gd name="T52" fmla="*/ 348 w 509"/>
                <a:gd name="T53" fmla="*/ 135 h 581"/>
                <a:gd name="T54" fmla="*/ 368 w 509"/>
                <a:gd name="T55" fmla="*/ 167 h 581"/>
                <a:gd name="T56" fmla="*/ 377 w 509"/>
                <a:gd name="T57" fmla="*/ 206 h 581"/>
                <a:gd name="T58" fmla="*/ 356 w 509"/>
                <a:gd name="T59" fmla="*/ 195 h 581"/>
                <a:gd name="T60" fmla="*/ 389 w 509"/>
                <a:gd name="T61" fmla="*/ 178 h 581"/>
                <a:gd name="T62" fmla="*/ 413 w 509"/>
                <a:gd name="T63" fmla="*/ 210 h 581"/>
                <a:gd name="T64" fmla="*/ 409 w 509"/>
                <a:gd name="T65" fmla="*/ 252 h 581"/>
                <a:gd name="T66" fmla="*/ 390 w 509"/>
                <a:gd name="T67" fmla="*/ 239 h 581"/>
                <a:gd name="T68" fmla="*/ 426 w 509"/>
                <a:gd name="T69" fmla="*/ 232 h 581"/>
                <a:gd name="T70" fmla="*/ 443 w 509"/>
                <a:gd name="T71" fmla="*/ 260 h 581"/>
                <a:gd name="T72" fmla="*/ 429 w 509"/>
                <a:gd name="T73" fmla="*/ 304 h 581"/>
                <a:gd name="T74" fmla="*/ 421 w 509"/>
                <a:gd name="T75" fmla="*/ 275 h 581"/>
                <a:gd name="T76" fmla="*/ 451 w 509"/>
                <a:gd name="T77" fmla="*/ 289 h 581"/>
                <a:gd name="T78" fmla="*/ 479 w 509"/>
                <a:gd name="T79" fmla="*/ 323 h 581"/>
                <a:gd name="T80" fmla="*/ 439 w 509"/>
                <a:gd name="T81" fmla="*/ 347 h 581"/>
                <a:gd name="T82" fmla="*/ 440 w 509"/>
                <a:gd name="T83" fmla="*/ 330 h 581"/>
                <a:gd name="T84" fmla="*/ 477 w 509"/>
                <a:gd name="T85" fmla="*/ 339 h 581"/>
                <a:gd name="T86" fmla="*/ 496 w 509"/>
                <a:gd name="T87" fmla="*/ 399 h 581"/>
                <a:gd name="T88" fmla="*/ 453 w 509"/>
                <a:gd name="T89" fmla="*/ 381 h 581"/>
                <a:gd name="T90" fmla="*/ 456 w 509"/>
                <a:gd name="T91" fmla="*/ 390 h 581"/>
                <a:gd name="T92" fmla="*/ 493 w 509"/>
                <a:gd name="T93" fmla="*/ 391 h 581"/>
                <a:gd name="T94" fmla="*/ 472 w 509"/>
                <a:gd name="T95" fmla="*/ 430 h 581"/>
                <a:gd name="T96" fmla="*/ 496 w 509"/>
                <a:gd name="T97" fmla="*/ 463 h 581"/>
                <a:gd name="T98" fmla="*/ 502 w 509"/>
                <a:gd name="T99" fmla="*/ 450 h 581"/>
                <a:gd name="T100" fmla="*/ 467 w 509"/>
                <a:gd name="T101" fmla="*/ 438 h 581"/>
                <a:gd name="T102" fmla="*/ 496 w 509"/>
                <a:gd name="T103" fmla="*/ 487 h 581"/>
                <a:gd name="T104" fmla="*/ 496 w 509"/>
                <a:gd name="T105" fmla="*/ 522 h 581"/>
                <a:gd name="T106" fmla="*/ 496 w 509"/>
                <a:gd name="T107" fmla="*/ 520 h 581"/>
                <a:gd name="T108" fmla="*/ 496 w 509"/>
                <a:gd name="T109" fmla="*/ 492 h 581"/>
                <a:gd name="T110" fmla="*/ 459 w 509"/>
                <a:gd name="T111" fmla="*/ 554 h 581"/>
                <a:gd name="T112" fmla="*/ 505 w 509"/>
                <a:gd name="T113" fmla="*/ 560 h 581"/>
                <a:gd name="T114" fmla="*/ 470 w 509"/>
                <a:gd name="T115" fmla="*/ 573 h 581"/>
                <a:gd name="T116" fmla="*/ 498 w 509"/>
                <a:gd name="T117" fmla="*/ 554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9" h="581">
                  <a:moveTo>
                    <a:pt x="22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9"/>
                    <a:pt x="6" y="45"/>
                    <a:pt x="13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30" y="45"/>
                    <a:pt x="35" y="39"/>
                    <a:pt x="35" y="3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5"/>
                    <a:pt x="30" y="0"/>
                    <a:pt x="22" y="0"/>
                  </a:cubicBezTo>
                  <a:close/>
                  <a:moveTo>
                    <a:pt x="31" y="32"/>
                  </a:moveTo>
                  <a:cubicBezTo>
                    <a:pt x="31" y="37"/>
                    <a:pt x="27" y="40"/>
                    <a:pt x="2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9" y="40"/>
                    <a:pt x="5" y="37"/>
                    <a:pt x="5" y="3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8"/>
                    <a:pt x="9" y="4"/>
                    <a:pt x="13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7" y="4"/>
                    <a:pt x="31" y="8"/>
                    <a:pt x="31" y="13"/>
                  </a:cubicBezTo>
                  <a:lnTo>
                    <a:pt x="31" y="32"/>
                  </a:lnTo>
                  <a:close/>
                  <a:moveTo>
                    <a:pt x="83" y="4"/>
                  </a:moveTo>
                  <a:cubicBezTo>
                    <a:pt x="73" y="3"/>
                    <a:pt x="73" y="3"/>
                    <a:pt x="73" y="3"/>
                  </a:cubicBezTo>
                  <a:cubicBezTo>
                    <a:pt x="66" y="2"/>
                    <a:pt x="60" y="7"/>
                    <a:pt x="59" y="1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7"/>
                    <a:pt x="57" y="41"/>
                    <a:pt x="59" y="43"/>
                  </a:cubicBezTo>
                  <a:cubicBezTo>
                    <a:pt x="61" y="46"/>
                    <a:pt x="64" y="48"/>
                    <a:pt x="68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7" y="50"/>
                    <a:pt x="78" y="50"/>
                    <a:pt x="79" y="50"/>
                  </a:cubicBezTo>
                  <a:cubicBezTo>
                    <a:pt x="85" y="50"/>
                    <a:pt x="91" y="45"/>
                    <a:pt x="91" y="38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94" y="15"/>
                    <a:pt x="93" y="12"/>
                    <a:pt x="91" y="9"/>
                  </a:cubicBezTo>
                  <a:cubicBezTo>
                    <a:pt x="89" y="6"/>
                    <a:pt x="86" y="5"/>
                    <a:pt x="83" y="4"/>
                  </a:cubicBezTo>
                  <a:close/>
                  <a:moveTo>
                    <a:pt x="89" y="18"/>
                  </a:moveTo>
                  <a:cubicBezTo>
                    <a:pt x="87" y="38"/>
                    <a:pt x="87" y="38"/>
                    <a:pt x="87" y="38"/>
                  </a:cubicBezTo>
                  <a:cubicBezTo>
                    <a:pt x="86" y="42"/>
                    <a:pt x="82" y="45"/>
                    <a:pt x="78" y="45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6" y="43"/>
                    <a:pt x="64" y="42"/>
                    <a:pt x="63" y="41"/>
                  </a:cubicBezTo>
                  <a:cubicBezTo>
                    <a:pt x="61" y="39"/>
                    <a:pt x="61" y="37"/>
                    <a:pt x="61" y="34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1"/>
                    <a:pt x="68" y="8"/>
                    <a:pt x="72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4" y="9"/>
                    <a:pt x="86" y="10"/>
                    <a:pt x="87" y="12"/>
                  </a:cubicBezTo>
                  <a:cubicBezTo>
                    <a:pt x="89" y="14"/>
                    <a:pt x="89" y="16"/>
                    <a:pt x="89" y="18"/>
                  </a:cubicBezTo>
                  <a:close/>
                  <a:moveTo>
                    <a:pt x="142" y="16"/>
                  </a:moveTo>
                  <a:cubicBezTo>
                    <a:pt x="133" y="14"/>
                    <a:pt x="133" y="14"/>
                    <a:pt x="133" y="14"/>
                  </a:cubicBezTo>
                  <a:cubicBezTo>
                    <a:pt x="132" y="13"/>
                    <a:pt x="131" y="13"/>
                    <a:pt x="130" y="13"/>
                  </a:cubicBezTo>
                  <a:cubicBezTo>
                    <a:pt x="124" y="13"/>
                    <a:pt x="118" y="17"/>
                    <a:pt x="117" y="2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1" y="46"/>
                    <a:pt x="112" y="49"/>
                    <a:pt x="114" y="52"/>
                  </a:cubicBezTo>
                  <a:cubicBezTo>
                    <a:pt x="115" y="55"/>
                    <a:pt x="118" y="57"/>
                    <a:pt x="122" y="58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32" y="61"/>
                    <a:pt x="133" y="61"/>
                    <a:pt x="134" y="61"/>
                  </a:cubicBezTo>
                  <a:cubicBezTo>
                    <a:pt x="140" y="61"/>
                    <a:pt x="145" y="57"/>
                    <a:pt x="146" y="51"/>
                  </a:cubicBezTo>
                  <a:cubicBezTo>
                    <a:pt x="151" y="32"/>
                    <a:pt x="151" y="32"/>
                    <a:pt x="151" y="32"/>
                  </a:cubicBezTo>
                  <a:cubicBezTo>
                    <a:pt x="152" y="28"/>
                    <a:pt x="151" y="25"/>
                    <a:pt x="150" y="22"/>
                  </a:cubicBezTo>
                  <a:cubicBezTo>
                    <a:pt x="148" y="19"/>
                    <a:pt x="145" y="17"/>
                    <a:pt x="142" y="16"/>
                  </a:cubicBezTo>
                  <a:close/>
                  <a:moveTo>
                    <a:pt x="147" y="31"/>
                  </a:moveTo>
                  <a:cubicBezTo>
                    <a:pt x="142" y="50"/>
                    <a:pt x="142" y="50"/>
                    <a:pt x="142" y="50"/>
                  </a:cubicBezTo>
                  <a:cubicBezTo>
                    <a:pt x="141" y="54"/>
                    <a:pt x="136" y="57"/>
                    <a:pt x="132" y="56"/>
                  </a:cubicBezTo>
                  <a:cubicBezTo>
                    <a:pt x="123" y="53"/>
                    <a:pt x="123" y="53"/>
                    <a:pt x="123" y="53"/>
                  </a:cubicBezTo>
                  <a:cubicBezTo>
                    <a:pt x="121" y="53"/>
                    <a:pt x="119" y="52"/>
                    <a:pt x="118" y="50"/>
                  </a:cubicBezTo>
                  <a:cubicBezTo>
                    <a:pt x="117" y="48"/>
                    <a:pt x="116" y="46"/>
                    <a:pt x="117" y="43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1"/>
                    <a:pt x="126" y="18"/>
                    <a:pt x="130" y="18"/>
                  </a:cubicBezTo>
                  <a:cubicBezTo>
                    <a:pt x="130" y="18"/>
                    <a:pt x="131" y="18"/>
                    <a:pt x="132" y="1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3" y="21"/>
                    <a:pt x="144" y="22"/>
                    <a:pt x="146" y="24"/>
                  </a:cubicBezTo>
                  <a:cubicBezTo>
                    <a:pt x="147" y="26"/>
                    <a:pt x="147" y="28"/>
                    <a:pt x="147" y="31"/>
                  </a:cubicBezTo>
                  <a:close/>
                  <a:moveTo>
                    <a:pt x="199" y="35"/>
                  </a:moveTo>
                  <a:cubicBezTo>
                    <a:pt x="190" y="32"/>
                    <a:pt x="190" y="32"/>
                    <a:pt x="190" y="32"/>
                  </a:cubicBezTo>
                  <a:cubicBezTo>
                    <a:pt x="189" y="31"/>
                    <a:pt x="187" y="31"/>
                    <a:pt x="186" y="31"/>
                  </a:cubicBezTo>
                  <a:cubicBezTo>
                    <a:pt x="180" y="31"/>
                    <a:pt x="175" y="34"/>
                    <a:pt x="173" y="39"/>
                  </a:cubicBezTo>
                  <a:cubicBezTo>
                    <a:pt x="166" y="58"/>
                    <a:pt x="166" y="58"/>
                    <a:pt x="166" y="58"/>
                  </a:cubicBezTo>
                  <a:cubicBezTo>
                    <a:pt x="165" y="61"/>
                    <a:pt x="165" y="64"/>
                    <a:pt x="167" y="67"/>
                  </a:cubicBezTo>
                  <a:cubicBezTo>
                    <a:pt x="168" y="71"/>
                    <a:pt x="171" y="73"/>
                    <a:pt x="174" y="74"/>
                  </a:cubicBezTo>
                  <a:cubicBezTo>
                    <a:pt x="183" y="78"/>
                    <a:pt x="183" y="78"/>
                    <a:pt x="183" y="78"/>
                  </a:cubicBezTo>
                  <a:cubicBezTo>
                    <a:pt x="184" y="78"/>
                    <a:pt x="186" y="79"/>
                    <a:pt x="187" y="79"/>
                  </a:cubicBezTo>
                  <a:cubicBezTo>
                    <a:pt x="193" y="79"/>
                    <a:pt x="197" y="75"/>
                    <a:pt x="199" y="70"/>
                  </a:cubicBezTo>
                  <a:cubicBezTo>
                    <a:pt x="206" y="52"/>
                    <a:pt x="206" y="52"/>
                    <a:pt x="206" y="52"/>
                  </a:cubicBezTo>
                  <a:cubicBezTo>
                    <a:pt x="209" y="45"/>
                    <a:pt x="206" y="38"/>
                    <a:pt x="199" y="35"/>
                  </a:cubicBezTo>
                  <a:close/>
                  <a:moveTo>
                    <a:pt x="202" y="50"/>
                  </a:moveTo>
                  <a:cubicBezTo>
                    <a:pt x="195" y="68"/>
                    <a:pt x="195" y="68"/>
                    <a:pt x="195" y="68"/>
                  </a:cubicBezTo>
                  <a:cubicBezTo>
                    <a:pt x="193" y="73"/>
                    <a:pt x="188" y="75"/>
                    <a:pt x="184" y="73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4" y="69"/>
                    <a:pt x="172" y="68"/>
                    <a:pt x="171" y="66"/>
                  </a:cubicBezTo>
                  <a:cubicBezTo>
                    <a:pt x="170" y="64"/>
                    <a:pt x="170" y="61"/>
                    <a:pt x="171" y="59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38"/>
                    <a:pt x="182" y="36"/>
                    <a:pt x="186" y="36"/>
                  </a:cubicBezTo>
                  <a:cubicBezTo>
                    <a:pt x="187" y="36"/>
                    <a:pt x="188" y="36"/>
                    <a:pt x="189" y="36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201" y="41"/>
                    <a:pt x="204" y="46"/>
                    <a:pt x="202" y="50"/>
                  </a:cubicBezTo>
                  <a:close/>
                  <a:moveTo>
                    <a:pt x="253" y="61"/>
                  </a:moveTo>
                  <a:cubicBezTo>
                    <a:pt x="245" y="56"/>
                    <a:pt x="245" y="56"/>
                    <a:pt x="245" y="56"/>
                  </a:cubicBezTo>
                  <a:cubicBezTo>
                    <a:pt x="243" y="55"/>
                    <a:pt x="241" y="55"/>
                    <a:pt x="239" y="55"/>
                  </a:cubicBezTo>
                  <a:cubicBezTo>
                    <a:pt x="234" y="55"/>
                    <a:pt x="230" y="58"/>
                    <a:pt x="228" y="62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7" y="82"/>
                    <a:pt x="216" y="86"/>
                    <a:pt x="217" y="89"/>
                  </a:cubicBezTo>
                  <a:cubicBezTo>
                    <a:pt x="218" y="92"/>
                    <a:pt x="221" y="95"/>
                    <a:pt x="224" y="97"/>
                  </a:cubicBezTo>
                  <a:cubicBezTo>
                    <a:pt x="232" y="101"/>
                    <a:pt x="232" y="101"/>
                    <a:pt x="232" y="101"/>
                  </a:cubicBezTo>
                  <a:cubicBezTo>
                    <a:pt x="234" y="102"/>
                    <a:pt x="236" y="103"/>
                    <a:pt x="238" y="103"/>
                  </a:cubicBezTo>
                  <a:cubicBezTo>
                    <a:pt x="243" y="103"/>
                    <a:pt x="247" y="100"/>
                    <a:pt x="250" y="96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0" y="75"/>
                    <a:pt x="261" y="72"/>
                    <a:pt x="260" y="68"/>
                  </a:cubicBezTo>
                  <a:cubicBezTo>
                    <a:pt x="259" y="65"/>
                    <a:pt x="257" y="62"/>
                    <a:pt x="253" y="61"/>
                  </a:cubicBezTo>
                  <a:close/>
                  <a:moveTo>
                    <a:pt x="255" y="76"/>
                  </a:moveTo>
                  <a:cubicBezTo>
                    <a:pt x="245" y="94"/>
                    <a:pt x="245" y="94"/>
                    <a:pt x="245" y="94"/>
                  </a:cubicBezTo>
                  <a:cubicBezTo>
                    <a:pt x="243" y="97"/>
                    <a:pt x="238" y="99"/>
                    <a:pt x="234" y="97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4" y="92"/>
                    <a:pt x="223" y="90"/>
                    <a:pt x="222" y="88"/>
                  </a:cubicBezTo>
                  <a:cubicBezTo>
                    <a:pt x="221" y="86"/>
                    <a:pt x="222" y="83"/>
                    <a:pt x="223" y="81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1"/>
                    <a:pt x="236" y="60"/>
                    <a:pt x="239" y="60"/>
                  </a:cubicBezTo>
                  <a:cubicBezTo>
                    <a:pt x="241" y="60"/>
                    <a:pt x="242" y="60"/>
                    <a:pt x="243" y="61"/>
                  </a:cubicBezTo>
                  <a:cubicBezTo>
                    <a:pt x="251" y="65"/>
                    <a:pt x="251" y="65"/>
                    <a:pt x="251" y="65"/>
                  </a:cubicBezTo>
                  <a:cubicBezTo>
                    <a:pt x="253" y="66"/>
                    <a:pt x="255" y="68"/>
                    <a:pt x="255" y="70"/>
                  </a:cubicBezTo>
                  <a:cubicBezTo>
                    <a:pt x="256" y="72"/>
                    <a:pt x="256" y="74"/>
                    <a:pt x="255" y="76"/>
                  </a:cubicBezTo>
                  <a:close/>
                  <a:moveTo>
                    <a:pt x="310" y="101"/>
                  </a:moveTo>
                  <a:cubicBezTo>
                    <a:pt x="309" y="98"/>
                    <a:pt x="307" y="95"/>
                    <a:pt x="304" y="93"/>
                  </a:cubicBezTo>
                  <a:cubicBezTo>
                    <a:pt x="297" y="88"/>
                    <a:pt x="297" y="88"/>
                    <a:pt x="297" y="88"/>
                  </a:cubicBezTo>
                  <a:cubicBezTo>
                    <a:pt x="295" y="86"/>
                    <a:pt x="292" y="85"/>
                    <a:pt x="289" y="85"/>
                  </a:cubicBezTo>
                  <a:cubicBezTo>
                    <a:pt x="285" y="85"/>
                    <a:pt x="281" y="87"/>
                    <a:pt x="279" y="91"/>
                  </a:cubicBezTo>
                  <a:cubicBezTo>
                    <a:pt x="267" y="107"/>
                    <a:pt x="267" y="107"/>
                    <a:pt x="267" y="107"/>
                  </a:cubicBezTo>
                  <a:cubicBezTo>
                    <a:pt x="265" y="110"/>
                    <a:pt x="265" y="113"/>
                    <a:pt x="265" y="117"/>
                  </a:cubicBezTo>
                  <a:cubicBezTo>
                    <a:pt x="266" y="120"/>
                    <a:pt x="268" y="123"/>
                    <a:pt x="271" y="125"/>
                  </a:cubicBezTo>
                  <a:cubicBezTo>
                    <a:pt x="278" y="131"/>
                    <a:pt x="278" y="131"/>
                    <a:pt x="278" y="131"/>
                  </a:cubicBezTo>
                  <a:cubicBezTo>
                    <a:pt x="280" y="132"/>
                    <a:pt x="283" y="133"/>
                    <a:pt x="286" y="133"/>
                  </a:cubicBezTo>
                  <a:cubicBezTo>
                    <a:pt x="290" y="133"/>
                    <a:pt x="294" y="131"/>
                    <a:pt x="296" y="127"/>
                  </a:cubicBezTo>
                  <a:cubicBezTo>
                    <a:pt x="308" y="111"/>
                    <a:pt x="308" y="111"/>
                    <a:pt x="308" y="111"/>
                  </a:cubicBezTo>
                  <a:cubicBezTo>
                    <a:pt x="310" y="108"/>
                    <a:pt x="310" y="105"/>
                    <a:pt x="310" y="101"/>
                  </a:cubicBezTo>
                  <a:close/>
                  <a:moveTo>
                    <a:pt x="304" y="108"/>
                  </a:moveTo>
                  <a:cubicBezTo>
                    <a:pt x="292" y="125"/>
                    <a:pt x="292" y="125"/>
                    <a:pt x="292" y="125"/>
                  </a:cubicBezTo>
                  <a:cubicBezTo>
                    <a:pt x="290" y="128"/>
                    <a:pt x="285" y="129"/>
                    <a:pt x="281" y="127"/>
                  </a:cubicBezTo>
                  <a:cubicBezTo>
                    <a:pt x="273" y="121"/>
                    <a:pt x="273" y="121"/>
                    <a:pt x="273" y="121"/>
                  </a:cubicBezTo>
                  <a:cubicBezTo>
                    <a:pt x="272" y="120"/>
                    <a:pt x="270" y="118"/>
                    <a:pt x="270" y="116"/>
                  </a:cubicBezTo>
                  <a:cubicBezTo>
                    <a:pt x="270" y="114"/>
                    <a:pt x="270" y="112"/>
                    <a:pt x="271" y="110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1"/>
                    <a:pt x="287" y="90"/>
                    <a:pt x="289" y="90"/>
                  </a:cubicBezTo>
                  <a:cubicBezTo>
                    <a:pt x="291" y="90"/>
                    <a:pt x="293" y="91"/>
                    <a:pt x="294" y="92"/>
                  </a:cubicBezTo>
                  <a:cubicBezTo>
                    <a:pt x="302" y="97"/>
                    <a:pt x="302" y="97"/>
                    <a:pt x="302" y="97"/>
                  </a:cubicBezTo>
                  <a:cubicBezTo>
                    <a:pt x="303" y="98"/>
                    <a:pt x="305" y="100"/>
                    <a:pt x="305" y="102"/>
                  </a:cubicBezTo>
                  <a:cubicBezTo>
                    <a:pt x="305" y="104"/>
                    <a:pt x="305" y="107"/>
                    <a:pt x="304" y="108"/>
                  </a:cubicBezTo>
                  <a:close/>
                  <a:moveTo>
                    <a:pt x="355" y="140"/>
                  </a:moveTo>
                  <a:cubicBezTo>
                    <a:pt x="355" y="137"/>
                    <a:pt x="354" y="134"/>
                    <a:pt x="351" y="131"/>
                  </a:cubicBezTo>
                  <a:cubicBezTo>
                    <a:pt x="344" y="125"/>
                    <a:pt x="344" y="125"/>
                    <a:pt x="344" y="125"/>
                  </a:cubicBezTo>
                  <a:cubicBezTo>
                    <a:pt x="339" y="120"/>
                    <a:pt x="330" y="121"/>
                    <a:pt x="326" y="126"/>
                  </a:cubicBezTo>
                  <a:cubicBezTo>
                    <a:pt x="313" y="141"/>
                    <a:pt x="313" y="141"/>
                    <a:pt x="313" y="141"/>
                  </a:cubicBezTo>
                  <a:cubicBezTo>
                    <a:pt x="310" y="143"/>
                    <a:pt x="309" y="147"/>
                    <a:pt x="309" y="150"/>
                  </a:cubicBezTo>
                  <a:cubicBezTo>
                    <a:pt x="309" y="154"/>
                    <a:pt x="311" y="157"/>
                    <a:pt x="314" y="159"/>
                  </a:cubicBezTo>
                  <a:cubicBezTo>
                    <a:pt x="320" y="165"/>
                    <a:pt x="320" y="165"/>
                    <a:pt x="320" y="165"/>
                  </a:cubicBezTo>
                  <a:cubicBezTo>
                    <a:pt x="323" y="167"/>
                    <a:pt x="326" y="169"/>
                    <a:pt x="329" y="169"/>
                  </a:cubicBezTo>
                  <a:cubicBezTo>
                    <a:pt x="333" y="169"/>
                    <a:pt x="336" y="167"/>
                    <a:pt x="339" y="164"/>
                  </a:cubicBezTo>
                  <a:cubicBezTo>
                    <a:pt x="352" y="150"/>
                    <a:pt x="352" y="150"/>
                    <a:pt x="352" y="150"/>
                  </a:cubicBezTo>
                  <a:cubicBezTo>
                    <a:pt x="354" y="147"/>
                    <a:pt x="356" y="144"/>
                    <a:pt x="355" y="140"/>
                  </a:cubicBezTo>
                  <a:close/>
                  <a:moveTo>
                    <a:pt x="348" y="146"/>
                  </a:moveTo>
                  <a:cubicBezTo>
                    <a:pt x="335" y="161"/>
                    <a:pt x="335" y="161"/>
                    <a:pt x="335" y="161"/>
                  </a:cubicBezTo>
                  <a:cubicBezTo>
                    <a:pt x="332" y="164"/>
                    <a:pt x="327" y="165"/>
                    <a:pt x="324" y="162"/>
                  </a:cubicBezTo>
                  <a:cubicBezTo>
                    <a:pt x="317" y="156"/>
                    <a:pt x="317" y="156"/>
                    <a:pt x="317" y="156"/>
                  </a:cubicBezTo>
                  <a:cubicBezTo>
                    <a:pt x="315" y="154"/>
                    <a:pt x="314" y="152"/>
                    <a:pt x="314" y="150"/>
                  </a:cubicBezTo>
                  <a:cubicBezTo>
                    <a:pt x="314" y="148"/>
                    <a:pt x="315" y="146"/>
                    <a:pt x="316" y="144"/>
                  </a:cubicBezTo>
                  <a:cubicBezTo>
                    <a:pt x="329" y="129"/>
                    <a:pt x="329" y="129"/>
                    <a:pt x="329" y="129"/>
                  </a:cubicBezTo>
                  <a:cubicBezTo>
                    <a:pt x="331" y="128"/>
                    <a:pt x="333" y="127"/>
                    <a:pt x="335" y="127"/>
                  </a:cubicBezTo>
                  <a:cubicBezTo>
                    <a:pt x="338" y="127"/>
                    <a:pt x="339" y="127"/>
                    <a:pt x="341" y="129"/>
                  </a:cubicBezTo>
                  <a:cubicBezTo>
                    <a:pt x="348" y="135"/>
                    <a:pt x="348" y="135"/>
                    <a:pt x="348" y="135"/>
                  </a:cubicBezTo>
                  <a:cubicBezTo>
                    <a:pt x="349" y="136"/>
                    <a:pt x="350" y="138"/>
                    <a:pt x="351" y="141"/>
                  </a:cubicBezTo>
                  <a:cubicBezTo>
                    <a:pt x="351" y="143"/>
                    <a:pt x="350" y="145"/>
                    <a:pt x="348" y="146"/>
                  </a:cubicBezTo>
                  <a:close/>
                  <a:moveTo>
                    <a:pt x="396" y="184"/>
                  </a:moveTo>
                  <a:cubicBezTo>
                    <a:pt x="396" y="181"/>
                    <a:pt x="395" y="178"/>
                    <a:pt x="393" y="175"/>
                  </a:cubicBezTo>
                  <a:cubicBezTo>
                    <a:pt x="387" y="168"/>
                    <a:pt x="387" y="168"/>
                    <a:pt x="387" y="168"/>
                  </a:cubicBezTo>
                  <a:cubicBezTo>
                    <a:pt x="382" y="163"/>
                    <a:pt x="373" y="162"/>
                    <a:pt x="368" y="167"/>
                  </a:cubicBezTo>
                  <a:cubicBezTo>
                    <a:pt x="353" y="180"/>
                    <a:pt x="353" y="180"/>
                    <a:pt x="353" y="180"/>
                  </a:cubicBezTo>
                  <a:cubicBezTo>
                    <a:pt x="351" y="182"/>
                    <a:pt x="349" y="185"/>
                    <a:pt x="349" y="189"/>
                  </a:cubicBezTo>
                  <a:cubicBezTo>
                    <a:pt x="349" y="192"/>
                    <a:pt x="350" y="195"/>
                    <a:pt x="352" y="198"/>
                  </a:cubicBezTo>
                  <a:cubicBezTo>
                    <a:pt x="358" y="205"/>
                    <a:pt x="358" y="205"/>
                    <a:pt x="358" y="205"/>
                  </a:cubicBezTo>
                  <a:cubicBezTo>
                    <a:pt x="361" y="208"/>
                    <a:pt x="364" y="209"/>
                    <a:pt x="368" y="209"/>
                  </a:cubicBezTo>
                  <a:cubicBezTo>
                    <a:pt x="371" y="209"/>
                    <a:pt x="374" y="208"/>
                    <a:pt x="377" y="206"/>
                  </a:cubicBezTo>
                  <a:cubicBezTo>
                    <a:pt x="391" y="193"/>
                    <a:pt x="391" y="193"/>
                    <a:pt x="391" y="193"/>
                  </a:cubicBezTo>
                  <a:cubicBezTo>
                    <a:pt x="394" y="191"/>
                    <a:pt x="396" y="188"/>
                    <a:pt x="396" y="184"/>
                  </a:cubicBezTo>
                  <a:close/>
                  <a:moveTo>
                    <a:pt x="388" y="190"/>
                  </a:moveTo>
                  <a:cubicBezTo>
                    <a:pt x="373" y="203"/>
                    <a:pt x="373" y="203"/>
                    <a:pt x="373" y="203"/>
                  </a:cubicBezTo>
                  <a:cubicBezTo>
                    <a:pt x="370" y="206"/>
                    <a:pt x="365" y="205"/>
                    <a:pt x="362" y="202"/>
                  </a:cubicBezTo>
                  <a:cubicBezTo>
                    <a:pt x="356" y="195"/>
                    <a:pt x="356" y="195"/>
                    <a:pt x="356" y="195"/>
                  </a:cubicBezTo>
                  <a:cubicBezTo>
                    <a:pt x="354" y="193"/>
                    <a:pt x="354" y="191"/>
                    <a:pt x="354" y="189"/>
                  </a:cubicBezTo>
                  <a:cubicBezTo>
                    <a:pt x="354" y="187"/>
                    <a:pt x="355" y="185"/>
                    <a:pt x="357" y="183"/>
                  </a:cubicBezTo>
                  <a:cubicBezTo>
                    <a:pt x="371" y="170"/>
                    <a:pt x="371" y="170"/>
                    <a:pt x="371" y="170"/>
                  </a:cubicBezTo>
                  <a:cubicBezTo>
                    <a:pt x="373" y="169"/>
                    <a:pt x="375" y="168"/>
                    <a:pt x="377" y="168"/>
                  </a:cubicBezTo>
                  <a:cubicBezTo>
                    <a:pt x="379" y="168"/>
                    <a:pt x="381" y="169"/>
                    <a:pt x="383" y="171"/>
                  </a:cubicBezTo>
                  <a:cubicBezTo>
                    <a:pt x="389" y="178"/>
                    <a:pt x="389" y="178"/>
                    <a:pt x="389" y="178"/>
                  </a:cubicBezTo>
                  <a:cubicBezTo>
                    <a:pt x="391" y="180"/>
                    <a:pt x="391" y="182"/>
                    <a:pt x="391" y="184"/>
                  </a:cubicBezTo>
                  <a:cubicBezTo>
                    <a:pt x="391" y="186"/>
                    <a:pt x="390" y="188"/>
                    <a:pt x="388" y="190"/>
                  </a:cubicBezTo>
                  <a:close/>
                  <a:moveTo>
                    <a:pt x="431" y="233"/>
                  </a:moveTo>
                  <a:cubicBezTo>
                    <a:pt x="431" y="230"/>
                    <a:pt x="431" y="226"/>
                    <a:pt x="429" y="223"/>
                  </a:cubicBezTo>
                  <a:cubicBezTo>
                    <a:pt x="424" y="216"/>
                    <a:pt x="424" y="216"/>
                    <a:pt x="424" y="216"/>
                  </a:cubicBezTo>
                  <a:cubicBezTo>
                    <a:pt x="421" y="212"/>
                    <a:pt x="417" y="210"/>
                    <a:pt x="413" y="210"/>
                  </a:cubicBezTo>
                  <a:cubicBezTo>
                    <a:pt x="410" y="210"/>
                    <a:pt x="408" y="211"/>
                    <a:pt x="405" y="212"/>
                  </a:cubicBezTo>
                  <a:cubicBezTo>
                    <a:pt x="389" y="223"/>
                    <a:pt x="389" y="223"/>
                    <a:pt x="389" y="223"/>
                  </a:cubicBezTo>
                  <a:cubicBezTo>
                    <a:pt x="383" y="227"/>
                    <a:pt x="382" y="235"/>
                    <a:pt x="386" y="241"/>
                  </a:cubicBezTo>
                  <a:cubicBezTo>
                    <a:pt x="391" y="249"/>
                    <a:pt x="391" y="249"/>
                    <a:pt x="391" y="249"/>
                  </a:cubicBezTo>
                  <a:cubicBezTo>
                    <a:pt x="393" y="253"/>
                    <a:pt x="397" y="255"/>
                    <a:pt x="402" y="255"/>
                  </a:cubicBezTo>
                  <a:cubicBezTo>
                    <a:pt x="404" y="255"/>
                    <a:pt x="407" y="254"/>
                    <a:pt x="409" y="252"/>
                  </a:cubicBezTo>
                  <a:cubicBezTo>
                    <a:pt x="425" y="241"/>
                    <a:pt x="425" y="241"/>
                    <a:pt x="425" y="241"/>
                  </a:cubicBezTo>
                  <a:cubicBezTo>
                    <a:pt x="428" y="239"/>
                    <a:pt x="430" y="237"/>
                    <a:pt x="431" y="233"/>
                  </a:cubicBezTo>
                  <a:close/>
                  <a:moveTo>
                    <a:pt x="423" y="237"/>
                  </a:moveTo>
                  <a:cubicBezTo>
                    <a:pt x="406" y="248"/>
                    <a:pt x="406" y="248"/>
                    <a:pt x="406" y="248"/>
                  </a:cubicBezTo>
                  <a:cubicBezTo>
                    <a:pt x="403" y="251"/>
                    <a:pt x="397" y="250"/>
                    <a:pt x="395" y="246"/>
                  </a:cubicBezTo>
                  <a:cubicBezTo>
                    <a:pt x="390" y="239"/>
                    <a:pt x="390" y="239"/>
                    <a:pt x="390" y="239"/>
                  </a:cubicBezTo>
                  <a:cubicBezTo>
                    <a:pt x="387" y="235"/>
                    <a:pt x="388" y="230"/>
                    <a:pt x="392" y="227"/>
                  </a:cubicBezTo>
                  <a:cubicBezTo>
                    <a:pt x="408" y="216"/>
                    <a:pt x="408" y="216"/>
                    <a:pt x="408" y="216"/>
                  </a:cubicBezTo>
                  <a:cubicBezTo>
                    <a:pt x="410" y="215"/>
                    <a:pt x="411" y="215"/>
                    <a:pt x="413" y="215"/>
                  </a:cubicBezTo>
                  <a:cubicBezTo>
                    <a:pt x="415" y="215"/>
                    <a:pt x="418" y="216"/>
                    <a:pt x="420" y="218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426" y="228"/>
                    <a:pt x="426" y="230"/>
                    <a:pt x="426" y="232"/>
                  </a:cubicBezTo>
                  <a:cubicBezTo>
                    <a:pt x="426" y="234"/>
                    <a:pt x="424" y="236"/>
                    <a:pt x="423" y="237"/>
                  </a:cubicBezTo>
                  <a:close/>
                  <a:moveTo>
                    <a:pt x="453" y="293"/>
                  </a:moveTo>
                  <a:cubicBezTo>
                    <a:pt x="456" y="292"/>
                    <a:pt x="458" y="289"/>
                    <a:pt x="459" y="286"/>
                  </a:cubicBezTo>
                  <a:cubicBezTo>
                    <a:pt x="460" y="282"/>
                    <a:pt x="460" y="279"/>
                    <a:pt x="459" y="276"/>
                  </a:cubicBezTo>
                  <a:cubicBezTo>
                    <a:pt x="454" y="267"/>
                    <a:pt x="454" y="267"/>
                    <a:pt x="454" y="267"/>
                  </a:cubicBezTo>
                  <a:cubicBezTo>
                    <a:pt x="452" y="263"/>
                    <a:pt x="448" y="260"/>
                    <a:pt x="443" y="260"/>
                  </a:cubicBezTo>
                  <a:cubicBezTo>
                    <a:pt x="441" y="260"/>
                    <a:pt x="439" y="261"/>
                    <a:pt x="437" y="262"/>
                  </a:cubicBezTo>
                  <a:cubicBezTo>
                    <a:pt x="419" y="271"/>
                    <a:pt x="419" y="271"/>
                    <a:pt x="419" y="271"/>
                  </a:cubicBezTo>
                  <a:cubicBezTo>
                    <a:pt x="416" y="272"/>
                    <a:pt x="414" y="275"/>
                    <a:pt x="413" y="278"/>
                  </a:cubicBezTo>
                  <a:cubicBezTo>
                    <a:pt x="412" y="282"/>
                    <a:pt x="412" y="285"/>
                    <a:pt x="414" y="288"/>
                  </a:cubicBezTo>
                  <a:cubicBezTo>
                    <a:pt x="418" y="297"/>
                    <a:pt x="418" y="297"/>
                    <a:pt x="418" y="297"/>
                  </a:cubicBezTo>
                  <a:cubicBezTo>
                    <a:pt x="420" y="301"/>
                    <a:pt x="424" y="304"/>
                    <a:pt x="429" y="304"/>
                  </a:cubicBezTo>
                  <a:cubicBezTo>
                    <a:pt x="431" y="304"/>
                    <a:pt x="434" y="303"/>
                    <a:pt x="435" y="302"/>
                  </a:cubicBezTo>
                  <a:lnTo>
                    <a:pt x="453" y="293"/>
                  </a:lnTo>
                  <a:close/>
                  <a:moveTo>
                    <a:pt x="422" y="294"/>
                  </a:moveTo>
                  <a:cubicBezTo>
                    <a:pt x="418" y="286"/>
                    <a:pt x="418" y="286"/>
                    <a:pt x="418" y="286"/>
                  </a:cubicBezTo>
                  <a:cubicBezTo>
                    <a:pt x="417" y="284"/>
                    <a:pt x="417" y="282"/>
                    <a:pt x="417" y="280"/>
                  </a:cubicBezTo>
                  <a:cubicBezTo>
                    <a:pt x="418" y="278"/>
                    <a:pt x="420" y="276"/>
                    <a:pt x="421" y="275"/>
                  </a:cubicBezTo>
                  <a:cubicBezTo>
                    <a:pt x="439" y="266"/>
                    <a:pt x="439" y="266"/>
                    <a:pt x="439" y="266"/>
                  </a:cubicBezTo>
                  <a:cubicBezTo>
                    <a:pt x="440" y="265"/>
                    <a:pt x="441" y="265"/>
                    <a:pt x="443" y="265"/>
                  </a:cubicBezTo>
                  <a:cubicBezTo>
                    <a:pt x="446" y="265"/>
                    <a:pt x="449" y="267"/>
                    <a:pt x="450" y="270"/>
                  </a:cubicBezTo>
                  <a:cubicBezTo>
                    <a:pt x="454" y="278"/>
                    <a:pt x="454" y="278"/>
                    <a:pt x="454" y="278"/>
                  </a:cubicBezTo>
                  <a:cubicBezTo>
                    <a:pt x="455" y="280"/>
                    <a:pt x="455" y="282"/>
                    <a:pt x="455" y="284"/>
                  </a:cubicBezTo>
                  <a:cubicBezTo>
                    <a:pt x="454" y="286"/>
                    <a:pt x="453" y="288"/>
                    <a:pt x="451" y="289"/>
                  </a:cubicBezTo>
                  <a:cubicBezTo>
                    <a:pt x="433" y="298"/>
                    <a:pt x="433" y="298"/>
                    <a:pt x="433" y="298"/>
                  </a:cubicBezTo>
                  <a:cubicBezTo>
                    <a:pt x="429" y="300"/>
                    <a:pt x="424" y="298"/>
                    <a:pt x="422" y="294"/>
                  </a:cubicBezTo>
                  <a:close/>
                  <a:moveTo>
                    <a:pt x="474" y="348"/>
                  </a:moveTo>
                  <a:cubicBezTo>
                    <a:pt x="477" y="347"/>
                    <a:pt x="480" y="345"/>
                    <a:pt x="481" y="341"/>
                  </a:cubicBezTo>
                  <a:cubicBezTo>
                    <a:pt x="483" y="338"/>
                    <a:pt x="483" y="335"/>
                    <a:pt x="482" y="331"/>
                  </a:cubicBezTo>
                  <a:cubicBezTo>
                    <a:pt x="479" y="323"/>
                    <a:pt x="479" y="323"/>
                    <a:pt x="479" y="323"/>
                  </a:cubicBezTo>
                  <a:cubicBezTo>
                    <a:pt x="477" y="318"/>
                    <a:pt x="472" y="314"/>
                    <a:pt x="466" y="314"/>
                  </a:cubicBezTo>
                  <a:cubicBezTo>
                    <a:pt x="465" y="314"/>
                    <a:pt x="463" y="314"/>
                    <a:pt x="462" y="315"/>
                  </a:cubicBezTo>
                  <a:cubicBezTo>
                    <a:pt x="443" y="322"/>
                    <a:pt x="443" y="322"/>
                    <a:pt x="443" y="322"/>
                  </a:cubicBezTo>
                  <a:cubicBezTo>
                    <a:pt x="440" y="323"/>
                    <a:pt x="438" y="325"/>
                    <a:pt x="436" y="328"/>
                  </a:cubicBezTo>
                  <a:cubicBezTo>
                    <a:pt x="435" y="332"/>
                    <a:pt x="434" y="335"/>
                    <a:pt x="436" y="338"/>
                  </a:cubicBezTo>
                  <a:cubicBezTo>
                    <a:pt x="439" y="347"/>
                    <a:pt x="439" y="347"/>
                    <a:pt x="439" y="347"/>
                  </a:cubicBezTo>
                  <a:cubicBezTo>
                    <a:pt x="441" y="352"/>
                    <a:pt x="446" y="356"/>
                    <a:pt x="451" y="356"/>
                  </a:cubicBezTo>
                  <a:cubicBezTo>
                    <a:pt x="453" y="356"/>
                    <a:pt x="454" y="355"/>
                    <a:pt x="456" y="355"/>
                  </a:cubicBezTo>
                  <a:lnTo>
                    <a:pt x="474" y="348"/>
                  </a:lnTo>
                  <a:close/>
                  <a:moveTo>
                    <a:pt x="443" y="345"/>
                  </a:moveTo>
                  <a:cubicBezTo>
                    <a:pt x="440" y="337"/>
                    <a:pt x="440" y="337"/>
                    <a:pt x="440" y="337"/>
                  </a:cubicBezTo>
                  <a:cubicBezTo>
                    <a:pt x="439" y="335"/>
                    <a:pt x="439" y="332"/>
                    <a:pt x="440" y="330"/>
                  </a:cubicBezTo>
                  <a:cubicBezTo>
                    <a:pt x="441" y="328"/>
                    <a:pt x="443" y="327"/>
                    <a:pt x="445" y="326"/>
                  </a:cubicBezTo>
                  <a:cubicBezTo>
                    <a:pt x="464" y="319"/>
                    <a:pt x="464" y="319"/>
                    <a:pt x="464" y="319"/>
                  </a:cubicBezTo>
                  <a:cubicBezTo>
                    <a:pt x="464" y="319"/>
                    <a:pt x="465" y="319"/>
                    <a:pt x="466" y="319"/>
                  </a:cubicBezTo>
                  <a:cubicBezTo>
                    <a:pt x="470" y="319"/>
                    <a:pt x="473" y="321"/>
                    <a:pt x="474" y="324"/>
                  </a:cubicBezTo>
                  <a:cubicBezTo>
                    <a:pt x="477" y="333"/>
                    <a:pt x="477" y="333"/>
                    <a:pt x="477" y="333"/>
                  </a:cubicBezTo>
                  <a:cubicBezTo>
                    <a:pt x="478" y="335"/>
                    <a:pt x="478" y="337"/>
                    <a:pt x="477" y="339"/>
                  </a:cubicBezTo>
                  <a:cubicBezTo>
                    <a:pt x="476" y="341"/>
                    <a:pt x="474" y="343"/>
                    <a:pt x="472" y="344"/>
                  </a:cubicBezTo>
                  <a:cubicBezTo>
                    <a:pt x="454" y="350"/>
                    <a:pt x="454" y="350"/>
                    <a:pt x="454" y="350"/>
                  </a:cubicBezTo>
                  <a:cubicBezTo>
                    <a:pt x="450" y="352"/>
                    <a:pt x="445" y="350"/>
                    <a:pt x="443" y="345"/>
                  </a:cubicBezTo>
                  <a:close/>
                  <a:moveTo>
                    <a:pt x="469" y="410"/>
                  </a:moveTo>
                  <a:cubicBezTo>
                    <a:pt x="488" y="405"/>
                    <a:pt x="488" y="405"/>
                    <a:pt x="488" y="405"/>
                  </a:cubicBezTo>
                  <a:cubicBezTo>
                    <a:pt x="492" y="404"/>
                    <a:pt x="495" y="402"/>
                    <a:pt x="496" y="399"/>
                  </a:cubicBezTo>
                  <a:cubicBezTo>
                    <a:pt x="498" y="396"/>
                    <a:pt x="499" y="393"/>
                    <a:pt x="498" y="390"/>
                  </a:cubicBezTo>
                  <a:cubicBezTo>
                    <a:pt x="496" y="380"/>
                    <a:pt x="496" y="380"/>
                    <a:pt x="496" y="380"/>
                  </a:cubicBezTo>
                  <a:cubicBezTo>
                    <a:pt x="495" y="375"/>
                    <a:pt x="489" y="370"/>
                    <a:pt x="483" y="370"/>
                  </a:cubicBezTo>
                  <a:cubicBezTo>
                    <a:pt x="482" y="370"/>
                    <a:pt x="481" y="370"/>
                    <a:pt x="480" y="371"/>
                  </a:cubicBezTo>
                  <a:cubicBezTo>
                    <a:pt x="461" y="375"/>
                    <a:pt x="461" y="375"/>
                    <a:pt x="461" y="375"/>
                  </a:cubicBezTo>
                  <a:cubicBezTo>
                    <a:pt x="458" y="376"/>
                    <a:pt x="455" y="378"/>
                    <a:pt x="453" y="381"/>
                  </a:cubicBezTo>
                  <a:cubicBezTo>
                    <a:pt x="451" y="384"/>
                    <a:pt x="451" y="387"/>
                    <a:pt x="451" y="391"/>
                  </a:cubicBezTo>
                  <a:cubicBezTo>
                    <a:pt x="453" y="400"/>
                    <a:pt x="453" y="400"/>
                    <a:pt x="453" y="400"/>
                  </a:cubicBezTo>
                  <a:cubicBezTo>
                    <a:pt x="455" y="406"/>
                    <a:pt x="460" y="410"/>
                    <a:pt x="466" y="410"/>
                  </a:cubicBezTo>
                  <a:cubicBezTo>
                    <a:pt x="467" y="410"/>
                    <a:pt x="468" y="410"/>
                    <a:pt x="469" y="410"/>
                  </a:cubicBezTo>
                  <a:close/>
                  <a:moveTo>
                    <a:pt x="458" y="399"/>
                  </a:moveTo>
                  <a:cubicBezTo>
                    <a:pt x="456" y="390"/>
                    <a:pt x="456" y="390"/>
                    <a:pt x="456" y="390"/>
                  </a:cubicBezTo>
                  <a:cubicBezTo>
                    <a:pt x="456" y="388"/>
                    <a:pt x="456" y="385"/>
                    <a:pt x="457" y="383"/>
                  </a:cubicBezTo>
                  <a:cubicBezTo>
                    <a:pt x="458" y="382"/>
                    <a:pt x="460" y="380"/>
                    <a:pt x="462" y="380"/>
                  </a:cubicBezTo>
                  <a:cubicBezTo>
                    <a:pt x="481" y="375"/>
                    <a:pt x="481" y="375"/>
                    <a:pt x="481" y="375"/>
                  </a:cubicBezTo>
                  <a:cubicBezTo>
                    <a:pt x="482" y="375"/>
                    <a:pt x="483" y="375"/>
                    <a:pt x="483" y="375"/>
                  </a:cubicBezTo>
                  <a:cubicBezTo>
                    <a:pt x="487" y="375"/>
                    <a:pt x="490" y="378"/>
                    <a:pt x="491" y="382"/>
                  </a:cubicBezTo>
                  <a:cubicBezTo>
                    <a:pt x="493" y="391"/>
                    <a:pt x="493" y="391"/>
                    <a:pt x="493" y="391"/>
                  </a:cubicBezTo>
                  <a:cubicBezTo>
                    <a:pt x="494" y="393"/>
                    <a:pt x="494" y="395"/>
                    <a:pt x="492" y="397"/>
                  </a:cubicBezTo>
                  <a:cubicBezTo>
                    <a:pt x="491" y="399"/>
                    <a:pt x="489" y="400"/>
                    <a:pt x="487" y="400"/>
                  </a:cubicBezTo>
                  <a:cubicBezTo>
                    <a:pt x="468" y="405"/>
                    <a:pt x="468" y="405"/>
                    <a:pt x="468" y="405"/>
                  </a:cubicBezTo>
                  <a:cubicBezTo>
                    <a:pt x="464" y="406"/>
                    <a:pt x="459" y="403"/>
                    <a:pt x="458" y="399"/>
                  </a:cubicBezTo>
                  <a:close/>
                  <a:moveTo>
                    <a:pt x="492" y="428"/>
                  </a:moveTo>
                  <a:cubicBezTo>
                    <a:pt x="472" y="430"/>
                    <a:pt x="472" y="430"/>
                    <a:pt x="472" y="430"/>
                  </a:cubicBezTo>
                  <a:cubicBezTo>
                    <a:pt x="469" y="431"/>
                    <a:pt x="466" y="432"/>
                    <a:pt x="464" y="435"/>
                  </a:cubicBezTo>
                  <a:cubicBezTo>
                    <a:pt x="461" y="438"/>
                    <a:pt x="460" y="441"/>
                    <a:pt x="461" y="445"/>
                  </a:cubicBezTo>
                  <a:cubicBezTo>
                    <a:pt x="462" y="454"/>
                    <a:pt x="462" y="454"/>
                    <a:pt x="462" y="454"/>
                  </a:cubicBezTo>
                  <a:cubicBezTo>
                    <a:pt x="462" y="461"/>
                    <a:pt x="468" y="466"/>
                    <a:pt x="475" y="466"/>
                  </a:cubicBezTo>
                  <a:cubicBezTo>
                    <a:pt x="475" y="466"/>
                    <a:pt x="476" y="466"/>
                    <a:pt x="476" y="466"/>
                  </a:cubicBezTo>
                  <a:cubicBezTo>
                    <a:pt x="496" y="463"/>
                    <a:pt x="496" y="463"/>
                    <a:pt x="496" y="463"/>
                  </a:cubicBezTo>
                  <a:cubicBezTo>
                    <a:pt x="499" y="463"/>
                    <a:pt x="502" y="461"/>
                    <a:pt x="504" y="459"/>
                  </a:cubicBezTo>
                  <a:cubicBezTo>
                    <a:pt x="507" y="456"/>
                    <a:pt x="508" y="453"/>
                    <a:pt x="507" y="449"/>
                  </a:cubicBezTo>
                  <a:cubicBezTo>
                    <a:pt x="506" y="440"/>
                    <a:pt x="506" y="440"/>
                    <a:pt x="506" y="440"/>
                  </a:cubicBezTo>
                  <a:cubicBezTo>
                    <a:pt x="505" y="433"/>
                    <a:pt x="499" y="428"/>
                    <a:pt x="492" y="428"/>
                  </a:cubicBezTo>
                  <a:close/>
                  <a:moveTo>
                    <a:pt x="501" y="440"/>
                  </a:moveTo>
                  <a:cubicBezTo>
                    <a:pt x="502" y="450"/>
                    <a:pt x="502" y="450"/>
                    <a:pt x="502" y="450"/>
                  </a:cubicBezTo>
                  <a:cubicBezTo>
                    <a:pt x="503" y="452"/>
                    <a:pt x="502" y="454"/>
                    <a:pt x="501" y="456"/>
                  </a:cubicBezTo>
                  <a:cubicBezTo>
                    <a:pt x="499" y="457"/>
                    <a:pt x="497" y="458"/>
                    <a:pt x="495" y="459"/>
                  </a:cubicBezTo>
                  <a:cubicBezTo>
                    <a:pt x="475" y="461"/>
                    <a:pt x="475" y="461"/>
                    <a:pt x="475" y="461"/>
                  </a:cubicBezTo>
                  <a:cubicBezTo>
                    <a:pt x="471" y="461"/>
                    <a:pt x="467" y="458"/>
                    <a:pt x="466" y="453"/>
                  </a:cubicBezTo>
                  <a:cubicBezTo>
                    <a:pt x="465" y="444"/>
                    <a:pt x="465" y="444"/>
                    <a:pt x="465" y="444"/>
                  </a:cubicBezTo>
                  <a:cubicBezTo>
                    <a:pt x="465" y="442"/>
                    <a:pt x="466" y="440"/>
                    <a:pt x="467" y="438"/>
                  </a:cubicBezTo>
                  <a:cubicBezTo>
                    <a:pt x="469" y="436"/>
                    <a:pt x="471" y="435"/>
                    <a:pt x="473" y="435"/>
                  </a:cubicBezTo>
                  <a:cubicBezTo>
                    <a:pt x="492" y="433"/>
                    <a:pt x="492" y="433"/>
                    <a:pt x="492" y="433"/>
                  </a:cubicBezTo>
                  <a:cubicBezTo>
                    <a:pt x="493" y="433"/>
                    <a:pt x="493" y="433"/>
                    <a:pt x="493" y="433"/>
                  </a:cubicBezTo>
                  <a:cubicBezTo>
                    <a:pt x="497" y="433"/>
                    <a:pt x="501" y="436"/>
                    <a:pt x="501" y="440"/>
                  </a:cubicBezTo>
                  <a:close/>
                  <a:moveTo>
                    <a:pt x="505" y="491"/>
                  </a:moveTo>
                  <a:cubicBezTo>
                    <a:pt x="503" y="488"/>
                    <a:pt x="500" y="487"/>
                    <a:pt x="496" y="487"/>
                  </a:cubicBezTo>
                  <a:cubicBezTo>
                    <a:pt x="476" y="487"/>
                    <a:pt x="476" y="487"/>
                    <a:pt x="476" y="487"/>
                  </a:cubicBezTo>
                  <a:cubicBezTo>
                    <a:pt x="469" y="487"/>
                    <a:pt x="463" y="492"/>
                    <a:pt x="463" y="499"/>
                  </a:cubicBezTo>
                  <a:cubicBezTo>
                    <a:pt x="463" y="509"/>
                    <a:pt x="463" y="509"/>
                    <a:pt x="463" y="509"/>
                  </a:cubicBezTo>
                  <a:cubicBezTo>
                    <a:pt x="463" y="516"/>
                    <a:pt x="469" y="522"/>
                    <a:pt x="476" y="522"/>
                  </a:cubicBezTo>
                  <a:cubicBezTo>
                    <a:pt x="496" y="522"/>
                    <a:pt x="496" y="522"/>
                    <a:pt x="496" y="522"/>
                  </a:cubicBezTo>
                  <a:cubicBezTo>
                    <a:pt x="496" y="522"/>
                    <a:pt x="496" y="522"/>
                    <a:pt x="496" y="522"/>
                  </a:cubicBezTo>
                  <a:cubicBezTo>
                    <a:pt x="503" y="522"/>
                    <a:pt x="509" y="517"/>
                    <a:pt x="509" y="509"/>
                  </a:cubicBezTo>
                  <a:cubicBezTo>
                    <a:pt x="509" y="500"/>
                    <a:pt x="509" y="500"/>
                    <a:pt x="509" y="500"/>
                  </a:cubicBezTo>
                  <a:cubicBezTo>
                    <a:pt x="509" y="497"/>
                    <a:pt x="508" y="493"/>
                    <a:pt x="505" y="491"/>
                  </a:cubicBezTo>
                  <a:close/>
                  <a:moveTo>
                    <a:pt x="504" y="509"/>
                  </a:moveTo>
                  <a:cubicBezTo>
                    <a:pt x="504" y="514"/>
                    <a:pt x="500" y="517"/>
                    <a:pt x="496" y="517"/>
                  </a:cubicBezTo>
                  <a:cubicBezTo>
                    <a:pt x="496" y="520"/>
                    <a:pt x="496" y="520"/>
                    <a:pt x="496" y="520"/>
                  </a:cubicBezTo>
                  <a:cubicBezTo>
                    <a:pt x="496" y="517"/>
                    <a:pt x="496" y="517"/>
                    <a:pt x="496" y="517"/>
                  </a:cubicBezTo>
                  <a:cubicBezTo>
                    <a:pt x="476" y="517"/>
                    <a:pt x="476" y="517"/>
                    <a:pt x="476" y="517"/>
                  </a:cubicBezTo>
                  <a:cubicBezTo>
                    <a:pt x="471" y="517"/>
                    <a:pt x="468" y="513"/>
                    <a:pt x="468" y="509"/>
                  </a:cubicBezTo>
                  <a:cubicBezTo>
                    <a:pt x="468" y="499"/>
                    <a:pt x="468" y="499"/>
                    <a:pt x="468" y="499"/>
                  </a:cubicBezTo>
                  <a:cubicBezTo>
                    <a:pt x="468" y="495"/>
                    <a:pt x="472" y="491"/>
                    <a:pt x="476" y="491"/>
                  </a:cubicBezTo>
                  <a:cubicBezTo>
                    <a:pt x="496" y="492"/>
                    <a:pt x="496" y="492"/>
                    <a:pt x="496" y="492"/>
                  </a:cubicBezTo>
                  <a:cubicBezTo>
                    <a:pt x="498" y="492"/>
                    <a:pt x="500" y="493"/>
                    <a:pt x="502" y="494"/>
                  </a:cubicBezTo>
                  <a:cubicBezTo>
                    <a:pt x="504" y="496"/>
                    <a:pt x="504" y="498"/>
                    <a:pt x="504" y="500"/>
                  </a:cubicBezTo>
                  <a:lnTo>
                    <a:pt x="504" y="509"/>
                  </a:lnTo>
                  <a:close/>
                  <a:moveTo>
                    <a:pt x="493" y="546"/>
                  </a:moveTo>
                  <a:cubicBezTo>
                    <a:pt x="474" y="543"/>
                    <a:pt x="474" y="543"/>
                    <a:pt x="474" y="543"/>
                  </a:cubicBezTo>
                  <a:cubicBezTo>
                    <a:pt x="467" y="542"/>
                    <a:pt x="460" y="547"/>
                    <a:pt x="459" y="554"/>
                  </a:cubicBezTo>
                  <a:cubicBezTo>
                    <a:pt x="458" y="563"/>
                    <a:pt x="458" y="563"/>
                    <a:pt x="458" y="563"/>
                  </a:cubicBezTo>
                  <a:cubicBezTo>
                    <a:pt x="457" y="570"/>
                    <a:pt x="462" y="577"/>
                    <a:pt x="469" y="578"/>
                  </a:cubicBezTo>
                  <a:cubicBezTo>
                    <a:pt x="489" y="581"/>
                    <a:pt x="489" y="581"/>
                    <a:pt x="489" y="581"/>
                  </a:cubicBezTo>
                  <a:cubicBezTo>
                    <a:pt x="489" y="581"/>
                    <a:pt x="490" y="581"/>
                    <a:pt x="490" y="581"/>
                  </a:cubicBezTo>
                  <a:cubicBezTo>
                    <a:pt x="497" y="581"/>
                    <a:pt x="502" y="576"/>
                    <a:pt x="503" y="570"/>
                  </a:cubicBezTo>
                  <a:cubicBezTo>
                    <a:pt x="505" y="560"/>
                    <a:pt x="505" y="560"/>
                    <a:pt x="505" y="560"/>
                  </a:cubicBezTo>
                  <a:cubicBezTo>
                    <a:pt x="505" y="557"/>
                    <a:pt x="504" y="553"/>
                    <a:pt x="502" y="551"/>
                  </a:cubicBezTo>
                  <a:cubicBezTo>
                    <a:pt x="500" y="548"/>
                    <a:pt x="497" y="546"/>
                    <a:pt x="493" y="546"/>
                  </a:cubicBezTo>
                  <a:close/>
                  <a:moveTo>
                    <a:pt x="500" y="560"/>
                  </a:moveTo>
                  <a:cubicBezTo>
                    <a:pt x="499" y="569"/>
                    <a:pt x="499" y="569"/>
                    <a:pt x="499" y="569"/>
                  </a:cubicBezTo>
                  <a:cubicBezTo>
                    <a:pt x="498" y="573"/>
                    <a:pt x="494" y="577"/>
                    <a:pt x="489" y="576"/>
                  </a:cubicBezTo>
                  <a:cubicBezTo>
                    <a:pt x="470" y="573"/>
                    <a:pt x="470" y="573"/>
                    <a:pt x="470" y="573"/>
                  </a:cubicBezTo>
                  <a:cubicBezTo>
                    <a:pt x="465" y="572"/>
                    <a:pt x="462" y="568"/>
                    <a:pt x="463" y="564"/>
                  </a:cubicBezTo>
                  <a:cubicBezTo>
                    <a:pt x="464" y="555"/>
                    <a:pt x="464" y="555"/>
                    <a:pt x="464" y="555"/>
                  </a:cubicBezTo>
                  <a:cubicBezTo>
                    <a:pt x="465" y="551"/>
                    <a:pt x="468" y="548"/>
                    <a:pt x="472" y="548"/>
                  </a:cubicBezTo>
                  <a:cubicBezTo>
                    <a:pt x="473" y="548"/>
                    <a:pt x="473" y="548"/>
                    <a:pt x="473" y="548"/>
                  </a:cubicBezTo>
                  <a:cubicBezTo>
                    <a:pt x="493" y="550"/>
                    <a:pt x="493" y="550"/>
                    <a:pt x="493" y="550"/>
                  </a:cubicBezTo>
                  <a:cubicBezTo>
                    <a:pt x="495" y="551"/>
                    <a:pt x="497" y="552"/>
                    <a:pt x="498" y="554"/>
                  </a:cubicBezTo>
                  <a:cubicBezTo>
                    <a:pt x="500" y="555"/>
                    <a:pt x="500" y="557"/>
                    <a:pt x="500" y="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92" name="Freeform 179">
              <a:extLst>
                <a:ext uri="{FF2B5EF4-FFF2-40B4-BE49-F238E27FC236}">
                  <a16:creationId xmlns:a16="http://schemas.microsoft.com/office/drawing/2014/main" id="{BC72ECB2-E008-4E9D-843A-4C11BC6378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6012" y="3454196"/>
              <a:ext cx="1366562" cy="460616"/>
            </a:xfrm>
            <a:custGeom>
              <a:avLst/>
              <a:gdLst>
                <a:gd name="T0" fmla="*/ 536 w 567"/>
                <a:gd name="T1" fmla="*/ 129 h 191"/>
                <a:gd name="T2" fmla="*/ 566 w 567"/>
                <a:gd name="T3" fmla="*/ 147 h 191"/>
                <a:gd name="T4" fmla="*/ 541 w 567"/>
                <a:gd name="T5" fmla="*/ 136 h 191"/>
                <a:gd name="T6" fmla="*/ 561 w 567"/>
                <a:gd name="T7" fmla="*/ 139 h 191"/>
                <a:gd name="T8" fmla="*/ 498 w 567"/>
                <a:gd name="T9" fmla="*/ 142 h 191"/>
                <a:gd name="T10" fmla="*/ 526 w 567"/>
                <a:gd name="T11" fmla="*/ 162 h 191"/>
                <a:gd name="T12" fmla="*/ 505 w 567"/>
                <a:gd name="T13" fmla="*/ 160 h 191"/>
                <a:gd name="T14" fmla="*/ 519 w 567"/>
                <a:gd name="T15" fmla="*/ 144 h 191"/>
                <a:gd name="T16" fmla="*/ 459 w 567"/>
                <a:gd name="T17" fmla="*/ 151 h 191"/>
                <a:gd name="T18" fmla="*/ 485 w 567"/>
                <a:gd name="T19" fmla="*/ 174 h 191"/>
                <a:gd name="T20" fmla="*/ 464 w 567"/>
                <a:gd name="T21" fmla="*/ 170 h 191"/>
                <a:gd name="T22" fmla="*/ 479 w 567"/>
                <a:gd name="T23" fmla="*/ 155 h 191"/>
                <a:gd name="T24" fmla="*/ 419 w 567"/>
                <a:gd name="T25" fmla="*/ 157 h 191"/>
                <a:gd name="T26" fmla="*/ 443 w 567"/>
                <a:gd name="T27" fmla="*/ 182 h 191"/>
                <a:gd name="T28" fmla="*/ 423 w 567"/>
                <a:gd name="T29" fmla="*/ 176 h 191"/>
                <a:gd name="T30" fmla="*/ 439 w 567"/>
                <a:gd name="T31" fmla="*/ 163 h 191"/>
                <a:gd name="T32" fmla="*/ 376 w 567"/>
                <a:gd name="T33" fmla="*/ 168 h 191"/>
                <a:gd name="T34" fmla="*/ 403 w 567"/>
                <a:gd name="T35" fmla="*/ 167 h 191"/>
                <a:gd name="T36" fmla="*/ 380 w 567"/>
                <a:gd name="T37" fmla="*/ 168 h 191"/>
                <a:gd name="T38" fmla="*/ 397 w 567"/>
                <a:gd name="T39" fmla="*/ 183 h 191"/>
                <a:gd name="T40" fmla="*/ 349 w 567"/>
                <a:gd name="T41" fmla="*/ 191 h 191"/>
                <a:gd name="T42" fmla="*/ 346 w 567"/>
                <a:gd name="T43" fmla="*/ 186 h 191"/>
                <a:gd name="T44" fmla="*/ 357 w 567"/>
                <a:gd name="T45" fmla="*/ 168 h 191"/>
                <a:gd name="T46" fmla="*/ 303 w 567"/>
                <a:gd name="T47" fmla="*/ 187 h 191"/>
                <a:gd name="T48" fmla="*/ 316 w 567"/>
                <a:gd name="T49" fmla="*/ 165 h 191"/>
                <a:gd name="T50" fmla="*/ 306 w 567"/>
                <a:gd name="T51" fmla="*/ 156 h 191"/>
                <a:gd name="T52" fmla="*/ 254 w 567"/>
                <a:gd name="T53" fmla="*/ 154 h 191"/>
                <a:gd name="T54" fmla="*/ 280 w 567"/>
                <a:gd name="T55" fmla="*/ 160 h 191"/>
                <a:gd name="T56" fmla="*/ 256 w 567"/>
                <a:gd name="T57" fmla="*/ 165 h 191"/>
                <a:gd name="T58" fmla="*/ 233 w 567"/>
                <a:gd name="T59" fmla="*/ 135 h 191"/>
                <a:gd name="T60" fmla="*/ 222 w 567"/>
                <a:gd name="T61" fmla="*/ 168 h 191"/>
                <a:gd name="T62" fmla="*/ 233 w 567"/>
                <a:gd name="T63" fmla="*/ 159 h 191"/>
                <a:gd name="T64" fmla="*/ 228 w 567"/>
                <a:gd name="T65" fmla="*/ 139 h 191"/>
                <a:gd name="T66" fmla="*/ 176 w 567"/>
                <a:gd name="T67" fmla="*/ 127 h 191"/>
                <a:gd name="T68" fmla="*/ 201 w 567"/>
                <a:gd name="T69" fmla="*/ 137 h 191"/>
                <a:gd name="T70" fmla="*/ 176 w 567"/>
                <a:gd name="T71" fmla="*/ 139 h 191"/>
                <a:gd name="T72" fmla="*/ 159 w 567"/>
                <a:gd name="T73" fmla="*/ 104 h 191"/>
                <a:gd name="T74" fmla="*/ 142 w 567"/>
                <a:gd name="T75" fmla="*/ 136 h 191"/>
                <a:gd name="T76" fmla="*/ 155 w 567"/>
                <a:gd name="T77" fmla="*/ 128 h 191"/>
                <a:gd name="T78" fmla="*/ 154 w 567"/>
                <a:gd name="T79" fmla="*/ 107 h 191"/>
                <a:gd name="T80" fmla="*/ 105 w 567"/>
                <a:gd name="T81" fmla="*/ 86 h 191"/>
                <a:gd name="T82" fmla="*/ 128 w 567"/>
                <a:gd name="T83" fmla="*/ 101 h 191"/>
                <a:gd name="T84" fmla="*/ 103 w 567"/>
                <a:gd name="T85" fmla="*/ 98 h 191"/>
                <a:gd name="T86" fmla="*/ 91 w 567"/>
                <a:gd name="T87" fmla="*/ 62 h 191"/>
                <a:gd name="T88" fmla="*/ 70 w 567"/>
                <a:gd name="T89" fmla="*/ 89 h 191"/>
                <a:gd name="T90" fmla="*/ 83 w 567"/>
                <a:gd name="T91" fmla="*/ 84 h 191"/>
                <a:gd name="T92" fmla="*/ 86 w 567"/>
                <a:gd name="T93" fmla="*/ 63 h 191"/>
                <a:gd name="T94" fmla="*/ 34 w 567"/>
                <a:gd name="T95" fmla="*/ 43 h 191"/>
                <a:gd name="T96" fmla="*/ 61 w 567"/>
                <a:gd name="T97" fmla="*/ 36 h 191"/>
                <a:gd name="T98" fmla="*/ 45 w 567"/>
                <a:gd name="T99" fmla="*/ 38 h 191"/>
                <a:gd name="T100" fmla="*/ 30 w 567"/>
                <a:gd name="T101" fmla="*/ 5 h 191"/>
                <a:gd name="T102" fmla="*/ 23 w 567"/>
                <a:gd name="T103" fmla="*/ 32 h 191"/>
                <a:gd name="T104" fmla="*/ 8 w 567"/>
                <a:gd name="T105" fmla="*/ 26 h 191"/>
                <a:gd name="T106" fmla="*/ 28 w 567"/>
                <a:gd name="T107" fmla="*/ 2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7" h="191">
                  <a:moveTo>
                    <a:pt x="566" y="137"/>
                  </a:moveTo>
                  <a:cubicBezTo>
                    <a:pt x="562" y="127"/>
                    <a:pt x="562" y="127"/>
                    <a:pt x="562" y="127"/>
                  </a:cubicBezTo>
                  <a:cubicBezTo>
                    <a:pt x="560" y="123"/>
                    <a:pt x="555" y="120"/>
                    <a:pt x="550" y="120"/>
                  </a:cubicBezTo>
                  <a:cubicBezTo>
                    <a:pt x="549" y="120"/>
                    <a:pt x="547" y="120"/>
                    <a:pt x="546" y="121"/>
                  </a:cubicBezTo>
                  <a:cubicBezTo>
                    <a:pt x="543" y="122"/>
                    <a:pt x="543" y="122"/>
                    <a:pt x="543" y="122"/>
                  </a:cubicBezTo>
                  <a:cubicBezTo>
                    <a:pt x="540" y="123"/>
                    <a:pt x="537" y="126"/>
                    <a:pt x="536" y="129"/>
                  </a:cubicBezTo>
                  <a:cubicBezTo>
                    <a:pt x="535" y="132"/>
                    <a:pt x="535" y="135"/>
                    <a:pt x="536" y="138"/>
                  </a:cubicBezTo>
                  <a:cubicBezTo>
                    <a:pt x="540" y="148"/>
                    <a:pt x="540" y="148"/>
                    <a:pt x="540" y="148"/>
                  </a:cubicBezTo>
                  <a:cubicBezTo>
                    <a:pt x="542" y="153"/>
                    <a:pt x="547" y="155"/>
                    <a:pt x="552" y="155"/>
                  </a:cubicBezTo>
                  <a:cubicBezTo>
                    <a:pt x="553" y="155"/>
                    <a:pt x="555" y="155"/>
                    <a:pt x="556" y="155"/>
                  </a:cubicBezTo>
                  <a:cubicBezTo>
                    <a:pt x="559" y="153"/>
                    <a:pt x="559" y="153"/>
                    <a:pt x="559" y="153"/>
                  </a:cubicBezTo>
                  <a:cubicBezTo>
                    <a:pt x="562" y="152"/>
                    <a:pt x="565" y="150"/>
                    <a:pt x="566" y="147"/>
                  </a:cubicBezTo>
                  <a:cubicBezTo>
                    <a:pt x="567" y="144"/>
                    <a:pt x="567" y="140"/>
                    <a:pt x="566" y="137"/>
                  </a:cubicBezTo>
                  <a:close/>
                  <a:moveTo>
                    <a:pt x="561" y="145"/>
                  </a:moveTo>
                  <a:cubicBezTo>
                    <a:pt x="561" y="147"/>
                    <a:pt x="559" y="148"/>
                    <a:pt x="557" y="149"/>
                  </a:cubicBezTo>
                  <a:cubicBezTo>
                    <a:pt x="554" y="150"/>
                    <a:pt x="554" y="150"/>
                    <a:pt x="554" y="150"/>
                  </a:cubicBezTo>
                  <a:cubicBezTo>
                    <a:pt x="551" y="152"/>
                    <a:pt x="546" y="150"/>
                    <a:pt x="545" y="146"/>
                  </a:cubicBezTo>
                  <a:cubicBezTo>
                    <a:pt x="541" y="136"/>
                    <a:pt x="541" y="136"/>
                    <a:pt x="541" y="136"/>
                  </a:cubicBezTo>
                  <a:cubicBezTo>
                    <a:pt x="540" y="134"/>
                    <a:pt x="540" y="132"/>
                    <a:pt x="541" y="130"/>
                  </a:cubicBezTo>
                  <a:cubicBezTo>
                    <a:pt x="541" y="129"/>
                    <a:pt x="543" y="127"/>
                    <a:pt x="545" y="127"/>
                  </a:cubicBezTo>
                  <a:cubicBezTo>
                    <a:pt x="548" y="125"/>
                    <a:pt x="548" y="125"/>
                    <a:pt x="548" y="125"/>
                  </a:cubicBezTo>
                  <a:cubicBezTo>
                    <a:pt x="549" y="125"/>
                    <a:pt x="549" y="125"/>
                    <a:pt x="550" y="125"/>
                  </a:cubicBezTo>
                  <a:cubicBezTo>
                    <a:pt x="553" y="125"/>
                    <a:pt x="556" y="126"/>
                    <a:pt x="557" y="129"/>
                  </a:cubicBezTo>
                  <a:cubicBezTo>
                    <a:pt x="561" y="139"/>
                    <a:pt x="561" y="139"/>
                    <a:pt x="561" y="139"/>
                  </a:cubicBezTo>
                  <a:cubicBezTo>
                    <a:pt x="562" y="141"/>
                    <a:pt x="562" y="143"/>
                    <a:pt x="561" y="145"/>
                  </a:cubicBezTo>
                  <a:close/>
                  <a:moveTo>
                    <a:pt x="523" y="142"/>
                  </a:moveTo>
                  <a:cubicBezTo>
                    <a:pt x="522" y="137"/>
                    <a:pt x="517" y="134"/>
                    <a:pt x="512" y="134"/>
                  </a:cubicBezTo>
                  <a:cubicBezTo>
                    <a:pt x="511" y="134"/>
                    <a:pt x="509" y="134"/>
                    <a:pt x="508" y="135"/>
                  </a:cubicBezTo>
                  <a:cubicBezTo>
                    <a:pt x="505" y="136"/>
                    <a:pt x="505" y="136"/>
                    <a:pt x="505" y="136"/>
                  </a:cubicBezTo>
                  <a:cubicBezTo>
                    <a:pt x="502" y="137"/>
                    <a:pt x="500" y="139"/>
                    <a:pt x="498" y="142"/>
                  </a:cubicBezTo>
                  <a:cubicBezTo>
                    <a:pt x="497" y="144"/>
                    <a:pt x="496" y="148"/>
                    <a:pt x="497" y="15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6"/>
                    <a:pt x="507" y="170"/>
                    <a:pt x="512" y="170"/>
                  </a:cubicBezTo>
                  <a:cubicBezTo>
                    <a:pt x="513" y="170"/>
                    <a:pt x="515" y="169"/>
                    <a:pt x="516" y="169"/>
                  </a:cubicBezTo>
                  <a:cubicBezTo>
                    <a:pt x="519" y="168"/>
                    <a:pt x="519" y="168"/>
                    <a:pt x="519" y="168"/>
                  </a:cubicBezTo>
                  <a:cubicBezTo>
                    <a:pt x="522" y="167"/>
                    <a:pt x="524" y="165"/>
                    <a:pt x="526" y="162"/>
                  </a:cubicBezTo>
                  <a:cubicBezTo>
                    <a:pt x="527" y="159"/>
                    <a:pt x="528" y="156"/>
                    <a:pt x="527" y="153"/>
                  </a:cubicBezTo>
                  <a:lnTo>
                    <a:pt x="523" y="142"/>
                  </a:lnTo>
                  <a:close/>
                  <a:moveTo>
                    <a:pt x="522" y="160"/>
                  </a:moveTo>
                  <a:cubicBezTo>
                    <a:pt x="521" y="162"/>
                    <a:pt x="519" y="163"/>
                    <a:pt x="517" y="163"/>
                  </a:cubicBezTo>
                  <a:cubicBezTo>
                    <a:pt x="514" y="164"/>
                    <a:pt x="514" y="164"/>
                    <a:pt x="514" y="164"/>
                  </a:cubicBezTo>
                  <a:cubicBezTo>
                    <a:pt x="510" y="166"/>
                    <a:pt x="506" y="163"/>
                    <a:pt x="505" y="160"/>
                  </a:cubicBezTo>
                  <a:cubicBezTo>
                    <a:pt x="502" y="149"/>
                    <a:pt x="502" y="149"/>
                    <a:pt x="502" y="149"/>
                  </a:cubicBezTo>
                  <a:cubicBezTo>
                    <a:pt x="501" y="147"/>
                    <a:pt x="501" y="145"/>
                    <a:pt x="502" y="144"/>
                  </a:cubicBezTo>
                  <a:cubicBezTo>
                    <a:pt x="503" y="142"/>
                    <a:pt x="505" y="141"/>
                    <a:pt x="507" y="140"/>
                  </a:cubicBezTo>
                  <a:cubicBezTo>
                    <a:pt x="510" y="139"/>
                    <a:pt x="510" y="139"/>
                    <a:pt x="510" y="139"/>
                  </a:cubicBezTo>
                  <a:cubicBezTo>
                    <a:pt x="510" y="139"/>
                    <a:pt x="511" y="139"/>
                    <a:pt x="512" y="139"/>
                  </a:cubicBezTo>
                  <a:cubicBezTo>
                    <a:pt x="515" y="139"/>
                    <a:pt x="518" y="141"/>
                    <a:pt x="519" y="14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3" y="156"/>
                    <a:pt x="523" y="158"/>
                    <a:pt x="522" y="160"/>
                  </a:cubicBezTo>
                  <a:close/>
                  <a:moveTo>
                    <a:pt x="484" y="154"/>
                  </a:moveTo>
                  <a:cubicBezTo>
                    <a:pt x="483" y="148"/>
                    <a:pt x="476" y="144"/>
                    <a:pt x="470" y="145"/>
                  </a:cubicBezTo>
                  <a:cubicBezTo>
                    <a:pt x="466" y="146"/>
                    <a:pt x="466" y="146"/>
                    <a:pt x="466" y="146"/>
                  </a:cubicBezTo>
                  <a:cubicBezTo>
                    <a:pt x="463" y="146"/>
                    <a:pt x="461" y="148"/>
                    <a:pt x="459" y="151"/>
                  </a:cubicBezTo>
                  <a:cubicBezTo>
                    <a:pt x="457" y="154"/>
                    <a:pt x="457" y="157"/>
                    <a:pt x="457" y="16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61" y="176"/>
                    <a:pt x="466" y="180"/>
                    <a:pt x="471" y="180"/>
                  </a:cubicBezTo>
                  <a:cubicBezTo>
                    <a:pt x="472" y="180"/>
                    <a:pt x="473" y="180"/>
                    <a:pt x="474" y="180"/>
                  </a:cubicBezTo>
                  <a:cubicBezTo>
                    <a:pt x="477" y="179"/>
                    <a:pt x="477" y="179"/>
                    <a:pt x="477" y="179"/>
                  </a:cubicBezTo>
                  <a:cubicBezTo>
                    <a:pt x="480" y="179"/>
                    <a:pt x="483" y="177"/>
                    <a:pt x="485" y="174"/>
                  </a:cubicBezTo>
                  <a:cubicBezTo>
                    <a:pt x="487" y="171"/>
                    <a:pt x="487" y="168"/>
                    <a:pt x="486" y="165"/>
                  </a:cubicBezTo>
                  <a:lnTo>
                    <a:pt x="484" y="154"/>
                  </a:lnTo>
                  <a:close/>
                  <a:moveTo>
                    <a:pt x="481" y="171"/>
                  </a:moveTo>
                  <a:cubicBezTo>
                    <a:pt x="480" y="173"/>
                    <a:pt x="478" y="174"/>
                    <a:pt x="476" y="175"/>
                  </a:cubicBezTo>
                  <a:cubicBezTo>
                    <a:pt x="473" y="175"/>
                    <a:pt x="473" y="175"/>
                    <a:pt x="473" y="175"/>
                  </a:cubicBezTo>
                  <a:cubicBezTo>
                    <a:pt x="469" y="176"/>
                    <a:pt x="465" y="174"/>
                    <a:pt x="464" y="170"/>
                  </a:cubicBezTo>
                  <a:cubicBezTo>
                    <a:pt x="462" y="159"/>
                    <a:pt x="462" y="159"/>
                    <a:pt x="462" y="159"/>
                  </a:cubicBezTo>
                  <a:cubicBezTo>
                    <a:pt x="462" y="157"/>
                    <a:pt x="462" y="155"/>
                    <a:pt x="463" y="154"/>
                  </a:cubicBezTo>
                  <a:cubicBezTo>
                    <a:pt x="464" y="152"/>
                    <a:pt x="466" y="151"/>
                    <a:pt x="467" y="150"/>
                  </a:cubicBezTo>
                  <a:cubicBezTo>
                    <a:pt x="471" y="150"/>
                    <a:pt x="471" y="150"/>
                    <a:pt x="471" y="150"/>
                  </a:cubicBezTo>
                  <a:cubicBezTo>
                    <a:pt x="471" y="150"/>
                    <a:pt x="472" y="149"/>
                    <a:pt x="472" y="149"/>
                  </a:cubicBezTo>
                  <a:cubicBezTo>
                    <a:pt x="476" y="149"/>
                    <a:pt x="479" y="152"/>
                    <a:pt x="479" y="155"/>
                  </a:cubicBezTo>
                  <a:cubicBezTo>
                    <a:pt x="482" y="166"/>
                    <a:pt x="482" y="166"/>
                    <a:pt x="482" y="166"/>
                  </a:cubicBezTo>
                  <a:cubicBezTo>
                    <a:pt x="482" y="168"/>
                    <a:pt x="482" y="170"/>
                    <a:pt x="481" y="171"/>
                  </a:cubicBezTo>
                  <a:close/>
                  <a:moveTo>
                    <a:pt x="444" y="162"/>
                  </a:moveTo>
                  <a:cubicBezTo>
                    <a:pt x="443" y="156"/>
                    <a:pt x="437" y="151"/>
                    <a:pt x="430" y="152"/>
                  </a:cubicBezTo>
                  <a:cubicBezTo>
                    <a:pt x="427" y="152"/>
                    <a:pt x="427" y="152"/>
                    <a:pt x="427" y="152"/>
                  </a:cubicBezTo>
                  <a:cubicBezTo>
                    <a:pt x="424" y="153"/>
                    <a:pt x="421" y="154"/>
                    <a:pt x="419" y="157"/>
                  </a:cubicBezTo>
                  <a:cubicBezTo>
                    <a:pt x="417" y="160"/>
                    <a:pt x="416" y="163"/>
                    <a:pt x="417" y="166"/>
                  </a:cubicBezTo>
                  <a:cubicBezTo>
                    <a:pt x="418" y="177"/>
                    <a:pt x="418" y="177"/>
                    <a:pt x="418" y="177"/>
                  </a:cubicBezTo>
                  <a:cubicBezTo>
                    <a:pt x="419" y="183"/>
                    <a:pt x="424" y="187"/>
                    <a:pt x="430" y="187"/>
                  </a:cubicBezTo>
                  <a:cubicBezTo>
                    <a:pt x="431" y="187"/>
                    <a:pt x="431" y="187"/>
                    <a:pt x="432" y="187"/>
                  </a:cubicBezTo>
                  <a:cubicBezTo>
                    <a:pt x="435" y="187"/>
                    <a:pt x="435" y="187"/>
                    <a:pt x="435" y="187"/>
                  </a:cubicBezTo>
                  <a:cubicBezTo>
                    <a:pt x="438" y="186"/>
                    <a:pt x="441" y="185"/>
                    <a:pt x="443" y="182"/>
                  </a:cubicBezTo>
                  <a:cubicBezTo>
                    <a:pt x="445" y="180"/>
                    <a:pt x="446" y="176"/>
                    <a:pt x="445" y="173"/>
                  </a:cubicBezTo>
                  <a:lnTo>
                    <a:pt x="444" y="162"/>
                  </a:lnTo>
                  <a:close/>
                  <a:moveTo>
                    <a:pt x="439" y="179"/>
                  </a:moveTo>
                  <a:cubicBezTo>
                    <a:pt x="438" y="181"/>
                    <a:pt x="436" y="182"/>
                    <a:pt x="434" y="182"/>
                  </a:cubicBezTo>
                  <a:cubicBezTo>
                    <a:pt x="431" y="182"/>
                    <a:pt x="431" y="182"/>
                    <a:pt x="431" y="182"/>
                  </a:cubicBezTo>
                  <a:cubicBezTo>
                    <a:pt x="427" y="183"/>
                    <a:pt x="423" y="180"/>
                    <a:pt x="423" y="176"/>
                  </a:cubicBezTo>
                  <a:cubicBezTo>
                    <a:pt x="421" y="165"/>
                    <a:pt x="421" y="165"/>
                    <a:pt x="421" y="165"/>
                  </a:cubicBezTo>
                  <a:cubicBezTo>
                    <a:pt x="421" y="163"/>
                    <a:pt x="422" y="161"/>
                    <a:pt x="423" y="160"/>
                  </a:cubicBezTo>
                  <a:cubicBezTo>
                    <a:pt x="424" y="158"/>
                    <a:pt x="426" y="157"/>
                    <a:pt x="428" y="157"/>
                  </a:cubicBezTo>
                  <a:cubicBezTo>
                    <a:pt x="431" y="157"/>
                    <a:pt x="431" y="157"/>
                    <a:pt x="431" y="157"/>
                  </a:cubicBezTo>
                  <a:cubicBezTo>
                    <a:pt x="432" y="157"/>
                    <a:pt x="432" y="157"/>
                    <a:pt x="432" y="157"/>
                  </a:cubicBezTo>
                  <a:cubicBezTo>
                    <a:pt x="435" y="157"/>
                    <a:pt x="439" y="159"/>
                    <a:pt x="439" y="163"/>
                  </a:cubicBezTo>
                  <a:cubicBezTo>
                    <a:pt x="440" y="174"/>
                    <a:pt x="440" y="174"/>
                    <a:pt x="440" y="174"/>
                  </a:cubicBezTo>
                  <a:cubicBezTo>
                    <a:pt x="441" y="176"/>
                    <a:pt x="440" y="178"/>
                    <a:pt x="439" y="179"/>
                  </a:cubicBezTo>
                  <a:close/>
                  <a:moveTo>
                    <a:pt x="391" y="155"/>
                  </a:moveTo>
                  <a:cubicBezTo>
                    <a:pt x="387" y="156"/>
                    <a:pt x="387" y="156"/>
                    <a:pt x="387" y="156"/>
                  </a:cubicBezTo>
                  <a:cubicBezTo>
                    <a:pt x="384" y="156"/>
                    <a:pt x="381" y="157"/>
                    <a:pt x="379" y="160"/>
                  </a:cubicBezTo>
                  <a:cubicBezTo>
                    <a:pt x="377" y="162"/>
                    <a:pt x="375" y="165"/>
                    <a:pt x="376" y="168"/>
                  </a:cubicBezTo>
                  <a:cubicBezTo>
                    <a:pt x="376" y="179"/>
                    <a:pt x="376" y="179"/>
                    <a:pt x="376" y="179"/>
                  </a:cubicBezTo>
                  <a:cubicBezTo>
                    <a:pt x="376" y="186"/>
                    <a:pt x="382" y="191"/>
                    <a:pt x="388" y="191"/>
                  </a:cubicBezTo>
                  <a:cubicBezTo>
                    <a:pt x="392" y="191"/>
                    <a:pt x="392" y="191"/>
                    <a:pt x="392" y="191"/>
                  </a:cubicBezTo>
                  <a:cubicBezTo>
                    <a:pt x="395" y="190"/>
                    <a:pt x="398" y="189"/>
                    <a:pt x="400" y="187"/>
                  </a:cubicBezTo>
                  <a:cubicBezTo>
                    <a:pt x="403" y="184"/>
                    <a:pt x="404" y="181"/>
                    <a:pt x="403" y="178"/>
                  </a:cubicBezTo>
                  <a:cubicBezTo>
                    <a:pt x="403" y="167"/>
                    <a:pt x="403" y="167"/>
                    <a:pt x="403" y="167"/>
                  </a:cubicBezTo>
                  <a:cubicBezTo>
                    <a:pt x="403" y="161"/>
                    <a:pt x="397" y="155"/>
                    <a:pt x="391" y="155"/>
                  </a:cubicBezTo>
                  <a:close/>
                  <a:moveTo>
                    <a:pt x="397" y="183"/>
                  </a:moveTo>
                  <a:cubicBezTo>
                    <a:pt x="395" y="185"/>
                    <a:pt x="394" y="186"/>
                    <a:pt x="392" y="186"/>
                  </a:cubicBezTo>
                  <a:cubicBezTo>
                    <a:pt x="388" y="186"/>
                    <a:pt x="388" y="186"/>
                    <a:pt x="388" y="186"/>
                  </a:cubicBezTo>
                  <a:cubicBezTo>
                    <a:pt x="384" y="186"/>
                    <a:pt x="381" y="183"/>
                    <a:pt x="381" y="179"/>
                  </a:cubicBezTo>
                  <a:cubicBezTo>
                    <a:pt x="380" y="168"/>
                    <a:pt x="380" y="168"/>
                    <a:pt x="380" y="168"/>
                  </a:cubicBezTo>
                  <a:cubicBezTo>
                    <a:pt x="380" y="166"/>
                    <a:pt x="381" y="164"/>
                    <a:pt x="382" y="163"/>
                  </a:cubicBezTo>
                  <a:cubicBezTo>
                    <a:pt x="384" y="161"/>
                    <a:pt x="385" y="161"/>
                    <a:pt x="387" y="160"/>
                  </a:cubicBezTo>
                  <a:cubicBezTo>
                    <a:pt x="391" y="160"/>
                    <a:pt x="391" y="160"/>
                    <a:pt x="391" y="160"/>
                  </a:cubicBezTo>
                  <a:cubicBezTo>
                    <a:pt x="395" y="160"/>
                    <a:pt x="398" y="163"/>
                    <a:pt x="398" y="167"/>
                  </a:cubicBezTo>
                  <a:cubicBezTo>
                    <a:pt x="399" y="178"/>
                    <a:pt x="399" y="178"/>
                    <a:pt x="399" y="178"/>
                  </a:cubicBezTo>
                  <a:cubicBezTo>
                    <a:pt x="399" y="180"/>
                    <a:pt x="398" y="182"/>
                    <a:pt x="397" y="183"/>
                  </a:cubicBezTo>
                  <a:close/>
                  <a:moveTo>
                    <a:pt x="350" y="156"/>
                  </a:moveTo>
                  <a:cubicBezTo>
                    <a:pt x="347" y="155"/>
                    <a:pt x="347" y="155"/>
                    <a:pt x="347" y="155"/>
                  </a:cubicBezTo>
                  <a:cubicBezTo>
                    <a:pt x="340" y="155"/>
                    <a:pt x="335" y="160"/>
                    <a:pt x="335" y="167"/>
                  </a:cubicBezTo>
                  <a:cubicBezTo>
                    <a:pt x="334" y="178"/>
                    <a:pt x="334" y="178"/>
                    <a:pt x="334" y="178"/>
                  </a:cubicBezTo>
                  <a:cubicBezTo>
                    <a:pt x="334" y="185"/>
                    <a:pt x="339" y="190"/>
                    <a:pt x="346" y="190"/>
                  </a:cubicBezTo>
                  <a:cubicBezTo>
                    <a:pt x="349" y="191"/>
                    <a:pt x="349" y="191"/>
                    <a:pt x="349" y="191"/>
                  </a:cubicBezTo>
                  <a:cubicBezTo>
                    <a:pt x="356" y="191"/>
                    <a:pt x="361" y="186"/>
                    <a:pt x="361" y="179"/>
                  </a:cubicBezTo>
                  <a:cubicBezTo>
                    <a:pt x="362" y="168"/>
                    <a:pt x="362" y="168"/>
                    <a:pt x="362" y="168"/>
                  </a:cubicBezTo>
                  <a:cubicBezTo>
                    <a:pt x="362" y="161"/>
                    <a:pt x="357" y="156"/>
                    <a:pt x="350" y="156"/>
                  </a:cubicBezTo>
                  <a:close/>
                  <a:moveTo>
                    <a:pt x="357" y="179"/>
                  </a:moveTo>
                  <a:cubicBezTo>
                    <a:pt x="357" y="183"/>
                    <a:pt x="353" y="186"/>
                    <a:pt x="349" y="186"/>
                  </a:cubicBezTo>
                  <a:cubicBezTo>
                    <a:pt x="346" y="186"/>
                    <a:pt x="346" y="186"/>
                    <a:pt x="346" y="186"/>
                  </a:cubicBezTo>
                  <a:cubicBezTo>
                    <a:pt x="342" y="186"/>
                    <a:pt x="339" y="182"/>
                    <a:pt x="339" y="178"/>
                  </a:cubicBezTo>
                  <a:cubicBezTo>
                    <a:pt x="339" y="167"/>
                    <a:pt x="339" y="167"/>
                    <a:pt x="339" y="167"/>
                  </a:cubicBezTo>
                  <a:cubicBezTo>
                    <a:pt x="340" y="163"/>
                    <a:pt x="343" y="160"/>
                    <a:pt x="347" y="160"/>
                  </a:cubicBezTo>
                  <a:cubicBezTo>
                    <a:pt x="347" y="160"/>
                    <a:pt x="347" y="160"/>
                    <a:pt x="347" y="160"/>
                  </a:cubicBezTo>
                  <a:cubicBezTo>
                    <a:pt x="350" y="160"/>
                    <a:pt x="350" y="160"/>
                    <a:pt x="350" y="160"/>
                  </a:cubicBezTo>
                  <a:cubicBezTo>
                    <a:pt x="354" y="161"/>
                    <a:pt x="357" y="164"/>
                    <a:pt x="357" y="168"/>
                  </a:cubicBezTo>
                  <a:lnTo>
                    <a:pt x="357" y="179"/>
                  </a:lnTo>
                  <a:close/>
                  <a:moveTo>
                    <a:pt x="311" y="152"/>
                  </a:moveTo>
                  <a:cubicBezTo>
                    <a:pt x="307" y="152"/>
                    <a:pt x="307" y="152"/>
                    <a:pt x="307" y="152"/>
                  </a:cubicBezTo>
                  <a:cubicBezTo>
                    <a:pt x="301" y="151"/>
                    <a:pt x="295" y="156"/>
                    <a:pt x="294" y="162"/>
                  </a:cubicBezTo>
                  <a:cubicBezTo>
                    <a:pt x="292" y="173"/>
                    <a:pt x="292" y="173"/>
                    <a:pt x="292" y="173"/>
                  </a:cubicBezTo>
                  <a:cubicBezTo>
                    <a:pt x="291" y="180"/>
                    <a:pt x="296" y="186"/>
                    <a:pt x="303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7" y="187"/>
                    <a:pt x="307" y="187"/>
                    <a:pt x="308" y="187"/>
                  </a:cubicBezTo>
                  <a:cubicBezTo>
                    <a:pt x="314" y="187"/>
                    <a:pt x="319" y="183"/>
                    <a:pt x="320" y="177"/>
                  </a:cubicBezTo>
                  <a:cubicBezTo>
                    <a:pt x="321" y="166"/>
                    <a:pt x="321" y="166"/>
                    <a:pt x="321" y="166"/>
                  </a:cubicBezTo>
                  <a:cubicBezTo>
                    <a:pt x="322" y="159"/>
                    <a:pt x="317" y="153"/>
                    <a:pt x="311" y="152"/>
                  </a:cubicBezTo>
                  <a:close/>
                  <a:moveTo>
                    <a:pt x="316" y="165"/>
                  </a:moveTo>
                  <a:cubicBezTo>
                    <a:pt x="315" y="176"/>
                    <a:pt x="315" y="176"/>
                    <a:pt x="315" y="176"/>
                  </a:cubicBezTo>
                  <a:cubicBezTo>
                    <a:pt x="314" y="180"/>
                    <a:pt x="311" y="183"/>
                    <a:pt x="307" y="182"/>
                  </a:cubicBezTo>
                  <a:cubicBezTo>
                    <a:pt x="303" y="182"/>
                    <a:pt x="303" y="182"/>
                    <a:pt x="303" y="182"/>
                  </a:cubicBezTo>
                  <a:cubicBezTo>
                    <a:pt x="299" y="181"/>
                    <a:pt x="297" y="178"/>
                    <a:pt x="297" y="174"/>
                  </a:cubicBezTo>
                  <a:cubicBezTo>
                    <a:pt x="299" y="163"/>
                    <a:pt x="299" y="163"/>
                    <a:pt x="299" y="163"/>
                  </a:cubicBezTo>
                  <a:cubicBezTo>
                    <a:pt x="299" y="159"/>
                    <a:pt x="302" y="156"/>
                    <a:pt x="306" y="156"/>
                  </a:cubicBezTo>
                  <a:cubicBezTo>
                    <a:pt x="307" y="156"/>
                    <a:pt x="307" y="156"/>
                    <a:pt x="307" y="156"/>
                  </a:cubicBezTo>
                  <a:cubicBezTo>
                    <a:pt x="310" y="157"/>
                    <a:pt x="310" y="157"/>
                    <a:pt x="310" y="157"/>
                  </a:cubicBezTo>
                  <a:cubicBezTo>
                    <a:pt x="314" y="157"/>
                    <a:pt x="317" y="161"/>
                    <a:pt x="316" y="165"/>
                  </a:cubicBezTo>
                  <a:close/>
                  <a:moveTo>
                    <a:pt x="271" y="145"/>
                  </a:moveTo>
                  <a:cubicBezTo>
                    <a:pt x="268" y="145"/>
                    <a:pt x="268" y="145"/>
                    <a:pt x="268" y="145"/>
                  </a:cubicBezTo>
                  <a:cubicBezTo>
                    <a:pt x="262" y="143"/>
                    <a:pt x="255" y="147"/>
                    <a:pt x="254" y="15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0" y="171"/>
                    <a:pt x="254" y="177"/>
                    <a:pt x="260" y="179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5" y="180"/>
                    <a:pt x="266" y="180"/>
                  </a:cubicBezTo>
                  <a:cubicBezTo>
                    <a:pt x="272" y="180"/>
                    <a:pt x="277" y="176"/>
                    <a:pt x="278" y="170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82" y="153"/>
                    <a:pt x="278" y="147"/>
                    <a:pt x="271" y="145"/>
                  </a:cubicBezTo>
                  <a:close/>
                  <a:moveTo>
                    <a:pt x="276" y="159"/>
                  </a:moveTo>
                  <a:cubicBezTo>
                    <a:pt x="273" y="169"/>
                    <a:pt x="273" y="169"/>
                    <a:pt x="273" y="169"/>
                  </a:cubicBezTo>
                  <a:cubicBezTo>
                    <a:pt x="272" y="173"/>
                    <a:pt x="269" y="176"/>
                    <a:pt x="265" y="175"/>
                  </a:cubicBezTo>
                  <a:cubicBezTo>
                    <a:pt x="261" y="174"/>
                    <a:pt x="261" y="174"/>
                    <a:pt x="261" y="174"/>
                  </a:cubicBezTo>
                  <a:cubicBezTo>
                    <a:pt x="258" y="173"/>
                    <a:pt x="255" y="169"/>
                    <a:pt x="256" y="165"/>
                  </a:cubicBezTo>
                  <a:cubicBezTo>
                    <a:pt x="258" y="155"/>
                    <a:pt x="258" y="155"/>
                    <a:pt x="258" y="155"/>
                  </a:cubicBezTo>
                  <a:cubicBezTo>
                    <a:pt x="259" y="151"/>
                    <a:pt x="262" y="149"/>
                    <a:pt x="265" y="149"/>
                  </a:cubicBezTo>
                  <a:cubicBezTo>
                    <a:pt x="266" y="149"/>
                    <a:pt x="266" y="149"/>
                    <a:pt x="267" y="149"/>
                  </a:cubicBezTo>
                  <a:cubicBezTo>
                    <a:pt x="270" y="150"/>
                    <a:pt x="270" y="150"/>
                    <a:pt x="270" y="150"/>
                  </a:cubicBezTo>
                  <a:cubicBezTo>
                    <a:pt x="274" y="151"/>
                    <a:pt x="277" y="155"/>
                    <a:pt x="276" y="159"/>
                  </a:cubicBezTo>
                  <a:close/>
                  <a:moveTo>
                    <a:pt x="233" y="135"/>
                  </a:moveTo>
                  <a:cubicBezTo>
                    <a:pt x="229" y="134"/>
                    <a:pt x="229" y="134"/>
                    <a:pt x="229" y="134"/>
                  </a:cubicBezTo>
                  <a:cubicBezTo>
                    <a:pt x="228" y="134"/>
                    <a:pt x="227" y="133"/>
                    <a:pt x="226" y="133"/>
                  </a:cubicBezTo>
                  <a:cubicBezTo>
                    <a:pt x="220" y="133"/>
                    <a:pt x="216" y="137"/>
                    <a:pt x="214" y="142"/>
                  </a:cubicBezTo>
                  <a:cubicBezTo>
                    <a:pt x="211" y="152"/>
                    <a:pt x="211" y="152"/>
                    <a:pt x="211" y="152"/>
                  </a:cubicBezTo>
                  <a:cubicBezTo>
                    <a:pt x="209" y="159"/>
                    <a:pt x="213" y="165"/>
                    <a:pt x="219" y="167"/>
                  </a:cubicBezTo>
                  <a:cubicBezTo>
                    <a:pt x="222" y="168"/>
                    <a:pt x="222" y="168"/>
                    <a:pt x="222" y="168"/>
                  </a:cubicBezTo>
                  <a:cubicBezTo>
                    <a:pt x="223" y="169"/>
                    <a:pt x="224" y="169"/>
                    <a:pt x="226" y="169"/>
                  </a:cubicBezTo>
                  <a:cubicBezTo>
                    <a:pt x="231" y="169"/>
                    <a:pt x="236" y="166"/>
                    <a:pt x="237" y="16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2" y="144"/>
                    <a:pt x="239" y="137"/>
                    <a:pt x="233" y="135"/>
                  </a:cubicBezTo>
                  <a:close/>
                  <a:moveTo>
                    <a:pt x="236" y="149"/>
                  </a:moveTo>
                  <a:cubicBezTo>
                    <a:pt x="233" y="159"/>
                    <a:pt x="233" y="159"/>
                    <a:pt x="233" y="159"/>
                  </a:cubicBezTo>
                  <a:cubicBezTo>
                    <a:pt x="231" y="163"/>
                    <a:pt x="227" y="165"/>
                    <a:pt x="223" y="164"/>
                  </a:cubicBezTo>
                  <a:cubicBezTo>
                    <a:pt x="220" y="163"/>
                    <a:pt x="220" y="163"/>
                    <a:pt x="220" y="163"/>
                  </a:cubicBezTo>
                  <a:cubicBezTo>
                    <a:pt x="216" y="162"/>
                    <a:pt x="214" y="158"/>
                    <a:pt x="216" y="154"/>
                  </a:cubicBezTo>
                  <a:cubicBezTo>
                    <a:pt x="219" y="143"/>
                    <a:pt x="219" y="143"/>
                    <a:pt x="219" y="143"/>
                  </a:cubicBezTo>
                  <a:cubicBezTo>
                    <a:pt x="220" y="140"/>
                    <a:pt x="223" y="138"/>
                    <a:pt x="226" y="138"/>
                  </a:cubicBezTo>
                  <a:cubicBezTo>
                    <a:pt x="227" y="138"/>
                    <a:pt x="227" y="138"/>
                    <a:pt x="228" y="139"/>
                  </a:cubicBezTo>
                  <a:cubicBezTo>
                    <a:pt x="231" y="139"/>
                    <a:pt x="231" y="139"/>
                    <a:pt x="231" y="139"/>
                  </a:cubicBezTo>
                  <a:cubicBezTo>
                    <a:pt x="235" y="141"/>
                    <a:pt x="237" y="145"/>
                    <a:pt x="236" y="149"/>
                  </a:cubicBezTo>
                  <a:close/>
                  <a:moveTo>
                    <a:pt x="195" y="121"/>
                  </a:moveTo>
                  <a:cubicBezTo>
                    <a:pt x="192" y="120"/>
                    <a:pt x="192" y="120"/>
                    <a:pt x="192" y="120"/>
                  </a:cubicBezTo>
                  <a:cubicBezTo>
                    <a:pt x="190" y="119"/>
                    <a:pt x="189" y="119"/>
                    <a:pt x="187" y="119"/>
                  </a:cubicBezTo>
                  <a:cubicBezTo>
                    <a:pt x="182" y="119"/>
                    <a:pt x="178" y="122"/>
                    <a:pt x="176" y="127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69" y="143"/>
                    <a:pt x="172" y="150"/>
                    <a:pt x="178" y="152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3" y="154"/>
                    <a:pt x="185" y="155"/>
                    <a:pt x="186" y="155"/>
                  </a:cubicBezTo>
                  <a:cubicBezTo>
                    <a:pt x="191" y="155"/>
                    <a:pt x="195" y="152"/>
                    <a:pt x="197" y="147"/>
                  </a:cubicBezTo>
                  <a:cubicBezTo>
                    <a:pt x="201" y="137"/>
                    <a:pt x="201" y="137"/>
                    <a:pt x="201" y="137"/>
                  </a:cubicBezTo>
                  <a:cubicBezTo>
                    <a:pt x="204" y="131"/>
                    <a:pt x="201" y="124"/>
                    <a:pt x="195" y="121"/>
                  </a:cubicBezTo>
                  <a:close/>
                  <a:moveTo>
                    <a:pt x="197" y="135"/>
                  </a:moveTo>
                  <a:cubicBezTo>
                    <a:pt x="193" y="145"/>
                    <a:pt x="193" y="145"/>
                    <a:pt x="193" y="145"/>
                  </a:cubicBezTo>
                  <a:cubicBezTo>
                    <a:pt x="191" y="149"/>
                    <a:pt x="187" y="151"/>
                    <a:pt x="183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7" y="147"/>
                    <a:pt x="175" y="142"/>
                    <a:pt x="176" y="139"/>
                  </a:cubicBezTo>
                  <a:cubicBezTo>
                    <a:pt x="181" y="128"/>
                    <a:pt x="181" y="128"/>
                    <a:pt x="181" y="128"/>
                  </a:cubicBezTo>
                  <a:cubicBezTo>
                    <a:pt x="182" y="126"/>
                    <a:pt x="184" y="124"/>
                    <a:pt x="187" y="124"/>
                  </a:cubicBezTo>
                  <a:cubicBezTo>
                    <a:pt x="188" y="124"/>
                    <a:pt x="189" y="124"/>
                    <a:pt x="190" y="124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7" y="127"/>
                    <a:pt x="199" y="132"/>
                    <a:pt x="197" y="135"/>
                  </a:cubicBezTo>
                  <a:close/>
                  <a:moveTo>
                    <a:pt x="159" y="104"/>
                  </a:moveTo>
                  <a:cubicBezTo>
                    <a:pt x="156" y="103"/>
                    <a:pt x="156" y="103"/>
                    <a:pt x="156" y="103"/>
                  </a:cubicBezTo>
                  <a:cubicBezTo>
                    <a:pt x="154" y="102"/>
                    <a:pt x="152" y="102"/>
                    <a:pt x="150" y="102"/>
                  </a:cubicBezTo>
                  <a:cubicBezTo>
                    <a:pt x="146" y="102"/>
                    <a:pt x="142" y="104"/>
                    <a:pt x="139" y="108"/>
                  </a:cubicBezTo>
                  <a:cubicBezTo>
                    <a:pt x="134" y="118"/>
                    <a:pt x="134" y="118"/>
                    <a:pt x="134" y="118"/>
                  </a:cubicBezTo>
                  <a:cubicBezTo>
                    <a:pt x="131" y="124"/>
                    <a:pt x="134" y="131"/>
                    <a:pt x="140" y="134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44" y="136"/>
                    <a:pt x="146" y="137"/>
                    <a:pt x="148" y="137"/>
                  </a:cubicBezTo>
                  <a:cubicBezTo>
                    <a:pt x="153" y="137"/>
                    <a:pt x="157" y="134"/>
                    <a:pt x="159" y="130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7" y="115"/>
                    <a:pt x="165" y="108"/>
                    <a:pt x="159" y="104"/>
                  </a:cubicBezTo>
                  <a:close/>
                  <a:moveTo>
                    <a:pt x="160" y="118"/>
                  </a:moveTo>
                  <a:cubicBezTo>
                    <a:pt x="155" y="128"/>
                    <a:pt x="155" y="128"/>
                    <a:pt x="155" y="128"/>
                  </a:cubicBezTo>
                  <a:cubicBezTo>
                    <a:pt x="153" y="132"/>
                    <a:pt x="148" y="133"/>
                    <a:pt x="145" y="131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38" y="128"/>
                    <a:pt x="137" y="124"/>
                    <a:pt x="139" y="120"/>
                  </a:cubicBezTo>
                  <a:cubicBezTo>
                    <a:pt x="144" y="110"/>
                    <a:pt x="144" y="110"/>
                    <a:pt x="144" y="110"/>
                  </a:cubicBezTo>
                  <a:cubicBezTo>
                    <a:pt x="145" y="108"/>
                    <a:pt x="147" y="106"/>
                    <a:pt x="150" y="106"/>
                  </a:cubicBezTo>
                  <a:cubicBezTo>
                    <a:pt x="151" y="106"/>
                    <a:pt x="152" y="107"/>
                    <a:pt x="154" y="107"/>
                  </a:cubicBezTo>
                  <a:cubicBezTo>
                    <a:pt x="156" y="109"/>
                    <a:pt x="156" y="109"/>
                    <a:pt x="156" y="109"/>
                  </a:cubicBezTo>
                  <a:cubicBezTo>
                    <a:pt x="160" y="111"/>
                    <a:pt x="161" y="115"/>
                    <a:pt x="160" y="118"/>
                  </a:cubicBezTo>
                  <a:close/>
                  <a:moveTo>
                    <a:pt x="124" y="84"/>
                  </a:moveTo>
                  <a:cubicBezTo>
                    <a:pt x="121" y="83"/>
                    <a:pt x="121" y="83"/>
                    <a:pt x="121" y="83"/>
                  </a:cubicBezTo>
                  <a:cubicBezTo>
                    <a:pt x="119" y="81"/>
                    <a:pt x="117" y="81"/>
                    <a:pt x="115" y="81"/>
                  </a:cubicBezTo>
                  <a:cubicBezTo>
                    <a:pt x="111" y="81"/>
                    <a:pt x="107" y="83"/>
                    <a:pt x="105" y="86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5" y="101"/>
                    <a:pt x="97" y="109"/>
                    <a:pt x="102" y="112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7" y="115"/>
                    <a:pt x="109" y="116"/>
                    <a:pt x="112" y="116"/>
                  </a:cubicBezTo>
                  <a:cubicBezTo>
                    <a:pt x="116" y="116"/>
                    <a:pt x="120" y="114"/>
                    <a:pt x="122" y="110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31" y="96"/>
                    <a:pt x="130" y="88"/>
                    <a:pt x="124" y="84"/>
                  </a:cubicBezTo>
                  <a:close/>
                  <a:moveTo>
                    <a:pt x="124" y="99"/>
                  </a:moveTo>
                  <a:cubicBezTo>
                    <a:pt x="118" y="108"/>
                    <a:pt x="118" y="108"/>
                    <a:pt x="118" y="108"/>
                  </a:cubicBezTo>
                  <a:cubicBezTo>
                    <a:pt x="116" y="111"/>
                    <a:pt x="111" y="112"/>
                    <a:pt x="108" y="110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2" y="106"/>
                    <a:pt x="101" y="102"/>
                    <a:pt x="103" y="98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10" y="87"/>
                    <a:pt x="112" y="86"/>
                    <a:pt x="115" y="86"/>
                  </a:cubicBezTo>
                  <a:cubicBezTo>
                    <a:pt x="116" y="86"/>
                    <a:pt x="117" y="86"/>
                    <a:pt x="119" y="87"/>
                  </a:cubicBezTo>
                  <a:cubicBezTo>
                    <a:pt x="121" y="89"/>
                    <a:pt x="121" y="89"/>
                    <a:pt x="121" y="89"/>
                  </a:cubicBezTo>
                  <a:cubicBezTo>
                    <a:pt x="125" y="91"/>
                    <a:pt x="126" y="95"/>
                    <a:pt x="124" y="99"/>
                  </a:cubicBezTo>
                  <a:close/>
                  <a:moveTo>
                    <a:pt x="91" y="62"/>
                  </a:moveTo>
                  <a:cubicBezTo>
                    <a:pt x="89" y="60"/>
                    <a:pt x="89" y="60"/>
                    <a:pt x="89" y="60"/>
                  </a:cubicBezTo>
                  <a:cubicBezTo>
                    <a:pt x="86" y="58"/>
                    <a:pt x="84" y="57"/>
                    <a:pt x="81" y="57"/>
                  </a:cubicBezTo>
                  <a:cubicBezTo>
                    <a:pt x="77" y="57"/>
                    <a:pt x="74" y="59"/>
                    <a:pt x="72" y="62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61" y="76"/>
                    <a:pt x="62" y="83"/>
                    <a:pt x="67" y="87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72" y="91"/>
                    <a:pt x="75" y="92"/>
                    <a:pt x="77" y="92"/>
                  </a:cubicBezTo>
                  <a:cubicBezTo>
                    <a:pt x="81" y="92"/>
                    <a:pt x="84" y="90"/>
                    <a:pt x="87" y="87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8" y="73"/>
                    <a:pt x="97" y="66"/>
                    <a:pt x="91" y="62"/>
                  </a:cubicBezTo>
                  <a:close/>
                  <a:moveTo>
                    <a:pt x="90" y="76"/>
                  </a:moveTo>
                  <a:cubicBezTo>
                    <a:pt x="83" y="84"/>
                    <a:pt x="83" y="84"/>
                    <a:pt x="83" y="84"/>
                  </a:cubicBezTo>
                  <a:cubicBezTo>
                    <a:pt x="81" y="87"/>
                    <a:pt x="76" y="88"/>
                    <a:pt x="73" y="86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67" y="81"/>
                    <a:pt x="66" y="77"/>
                    <a:pt x="69" y="73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7" y="63"/>
                    <a:pt x="79" y="62"/>
                    <a:pt x="81" y="62"/>
                  </a:cubicBezTo>
                  <a:cubicBezTo>
                    <a:pt x="83" y="62"/>
                    <a:pt x="84" y="62"/>
                    <a:pt x="86" y="63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91" y="68"/>
                    <a:pt x="92" y="72"/>
                    <a:pt x="90" y="76"/>
                  </a:cubicBezTo>
                  <a:close/>
                  <a:moveTo>
                    <a:pt x="61" y="36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3" y="29"/>
                    <a:pt x="45" y="30"/>
                    <a:pt x="41" y="3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9" y="47"/>
                    <a:pt x="30" y="55"/>
                    <a:pt x="34" y="60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9" y="64"/>
                    <a:pt x="42" y="65"/>
                    <a:pt x="45" y="65"/>
                  </a:cubicBezTo>
                  <a:cubicBezTo>
                    <a:pt x="48" y="65"/>
                    <a:pt x="52" y="64"/>
                    <a:pt x="54" y="61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6" y="48"/>
                    <a:pt x="65" y="40"/>
                    <a:pt x="61" y="36"/>
                  </a:cubicBezTo>
                  <a:close/>
                  <a:moveTo>
                    <a:pt x="58" y="50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48" y="61"/>
                    <a:pt x="43" y="61"/>
                    <a:pt x="40" y="58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5" y="53"/>
                    <a:pt x="34" y="49"/>
                    <a:pt x="37" y="46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6" y="36"/>
                    <a:pt x="48" y="35"/>
                    <a:pt x="50" y="35"/>
                  </a:cubicBezTo>
                  <a:cubicBezTo>
                    <a:pt x="52" y="35"/>
                    <a:pt x="54" y="36"/>
                    <a:pt x="55" y="37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42"/>
                    <a:pt x="60" y="47"/>
                    <a:pt x="58" y="50"/>
                  </a:cubicBezTo>
                  <a:close/>
                  <a:moveTo>
                    <a:pt x="32" y="8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6" y="1"/>
                    <a:pt x="18" y="0"/>
                    <a:pt x="13" y="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6"/>
                    <a:pt x="0" y="24"/>
                    <a:pt x="4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9" y="34"/>
                    <a:pt x="12" y="35"/>
                    <a:pt x="15" y="35"/>
                  </a:cubicBezTo>
                  <a:cubicBezTo>
                    <a:pt x="18" y="35"/>
                    <a:pt x="21" y="34"/>
                    <a:pt x="23" y="3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6" y="20"/>
                    <a:pt x="37" y="13"/>
                    <a:pt x="32" y="8"/>
                  </a:cubicBezTo>
                  <a:close/>
                  <a:moveTo>
                    <a:pt x="28" y="21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7" y="31"/>
                    <a:pt x="13" y="31"/>
                    <a:pt x="10" y="28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5" y="23"/>
                    <a:pt x="5" y="18"/>
                    <a:pt x="8" y="15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6"/>
                  </a:cubicBezTo>
                  <a:cubicBezTo>
                    <a:pt x="23" y="6"/>
                    <a:pt x="25" y="7"/>
                    <a:pt x="26" y="9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1" y="14"/>
                    <a:pt x="31" y="18"/>
                    <a:pt x="2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93" name="Freeform 181">
              <a:extLst>
                <a:ext uri="{FF2B5EF4-FFF2-40B4-BE49-F238E27FC236}">
                  <a16:creationId xmlns:a16="http://schemas.microsoft.com/office/drawing/2014/main" id="{0454926B-F44C-4C1F-A359-8F7EBAC2C8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3540" y="1937833"/>
              <a:ext cx="379091" cy="1325800"/>
            </a:xfrm>
            <a:custGeom>
              <a:avLst/>
              <a:gdLst>
                <a:gd name="T0" fmla="*/ 125 w 157"/>
                <a:gd name="T1" fmla="*/ 0 h 550"/>
                <a:gd name="T2" fmla="*/ 0 w 157"/>
                <a:gd name="T3" fmla="*/ 327 h 550"/>
                <a:gd name="T4" fmla="*/ 54 w 157"/>
                <a:gd name="T5" fmla="*/ 550 h 550"/>
                <a:gd name="T6" fmla="*/ 91 w 157"/>
                <a:gd name="T7" fmla="*/ 530 h 550"/>
                <a:gd name="T8" fmla="*/ 156 w 157"/>
                <a:gd name="T9" fmla="*/ 28 h 550"/>
                <a:gd name="T10" fmla="*/ 28 w 157"/>
                <a:gd name="T11" fmla="*/ 485 h 550"/>
                <a:gd name="T12" fmla="*/ 62 w 157"/>
                <a:gd name="T13" fmla="*/ 466 h 550"/>
                <a:gd name="T14" fmla="*/ 28 w 157"/>
                <a:gd name="T15" fmla="*/ 485 h 550"/>
                <a:gd name="T16" fmla="*/ 75 w 157"/>
                <a:gd name="T17" fmla="*/ 502 h 550"/>
                <a:gd name="T18" fmla="*/ 37 w 157"/>
                <a:gd name="T19" fmla="*/ 510 h 550"/>
                <a:gd name="T20" fmla="*/ 18 w 157"/>
                <a:gd name="T21" fmla="*/ 452 h 550"/>
                <a:gd name="T22" fmla="*/ 53 w 157"/>
                <a:gd name="T23" fmla="*/ 436 h 550"/>
                <a:gd name="T24" fmla="*/ 18 w 157"/>
                <a:gd name="T25" fmla="*/ 452 h 550"/>
                <a:gd name="T26" fmla="*/ 9 w 157"/>
                <a:gd name="T27" fmla="*/ 412 h 550"/>
                <a:gd name="T28" fmla="*/ 48 w 157"/>
                <a:gd name="T29" fmla="*/ 412 h 550"/>
                <a:gd name="T30" fmla="*/ 5 w 157"/>
                <a:gd name="T31" fmla="*/ 386 h 550"/>
                <a:gd name="T32" fmla="*/ 42 w 157"/>
                <a:gd name="T33" fmla="*/ 375 h 550"/>
                <a:gd name="T34" fmla="*/ 5 w 157"/>
                <a:gd name="T35" fmla="*/ 386 h 550"/>
                <a:gd name="T36" fmla="*/ 2 w 157"/>
                <a:gd name="T37" fmla="*/ 345 h 550"/>
                <a:gd name="T38" fmla="*/ 40 w 157"/>
                <a:gd name="T39" fmla="*/ 350 h 550"/>
                <a:gd name="T40" fmla="*/ 40 w 157"/>
                <a:gd name="T41" fmla="*/ 319 h 550"/>
                <a:gd name="T42" fmla="*/ 2 w 157"/>
                <a:gd name="T43" fmla="*/ 311 h 550"/>
                <a:gd name="T44" fmla="*/ 40 w 157"/>
                <a:gd name="T45" fmla="*/ 319 h 550"/>
                <a:gd name="T46" fmla="*/ 4 w 157"/>
                <a:gd name="T47" fmla="*/ 277 h 550"/>
                <a:gd name="T48" fmla="*/ 41 w 157"/>
                <a:gd name="T49" fmla="*/ 288 h 550"/>
                <a:gd name="T50" fmla="*/ 8 w 157"/>
                <a:gd name="T51" fmla="*/ 250 h 550"/>
                <a:gd name="T52" fmla="*/ 46 w 157"/>
                <a:gd name="T53" fmla="*/ 250 h 550"/>
                <a:gd name="T54" fmla="*/ 8 w 157"/>
                <a:gd name="T55" fmla="*/ 250 h 550"/>
                <a:gd name="T56" fmla="*/ 16 w 157"/>
                <a:gd name="T57" fmla="*/ 210 h 550"/>
                <a:gd name="T58" fmla="*/ 51 w 157"/>
                <a:gd name="T59" fmla="*/ 226 h 550"/>
                <a:gd name="T60" fmla="*/ 23 w 157"/>
                <a:gd name="T61" fmla="*/ 184 h 550"/>
                <a:gd name="T62" fmla="*/ 61 w 157"/>
                <a:gd name="T63" fmla="*/ 189 h 550"/>
                <a:gd name="T64" fmla="*/ 23 w 157"/>
                <a:gd name="T65" fmla="*/ 184 h 550"/>
                <a:gd name="T66" fmla="*/ 37 w 157"/>
                <a:gd name="T67" fmla="*/ 146 h 550"/>
                <a:gd name="T68" fmla="*/ 69 w 157"/>
                <a:gd name="T69" fmla="*/ 166 h 550"/>
                <a:gd name="T70" fmla="*/ 47 w 157"/>
                <a:gd name="T71" fmla="*/ 121 h 550"/>
                <a:gd name="T72" fmla="*/ 84 w 157"/>
                <a:gd name="T73" fmla="*/ 131 h 550"/>
                <a:gd name="T74" fmla="*/ 47 w 157"/>
                <a:gd name="T75" fmla="*/ 121 h 550"/>
                <a:gd name="T76" fmla="*/ 66 w 157"/>
                <a:gd name="T77" fmla="*/ 84 h 550"/>
                <a:gd name="T78" fmla="*/ 96 w 157"/>
                <a:gd name="T79" fmla="*/ 109 h 550"/>
                <a:gd name="T80" fmla="*/ 80 w 157"/>
                <a:gd name="T81" fmla="*/ 61 h 550"/>
                <a:gd name="T82" fmla="*/ 116 w 157"/>
                <a:gd name="T83" fmla="*/ 77 h 550"/>
                <a:gd name="T84" fmla="*/ 80 w 157"/>
                <a:gd name="T85" fmla="*/ 61 h 550"/>
                <a:gd name="T86" fmla="*/ 104 w 157"/>
                <a:gd name="T87" fmla="*/ 28 h 550"/>
                <a:gd name="T88" fmla="*/ 130 w 157"/>
                <a:gd name="T89" fmla="*/ 57 h 550"/>
                <a:gd name="T90" fmla="*/ 54 w 157"/>
                <a:gd name="T91" fmla="*/ 547 h 550"/>
                <a:gd name="T92" fmla="*/ 86 w 157"/>
                <a:gd name="T93" fmla="*/ 524 h 550"/>
                <a:gd name="T94" fmla="*/ 54 w 157"/>
                <a:gd name="T95" fmla="*/ 547 h 550"/>
                <a:gd name="T96" fmla="*/ 121 w 157"/>
                <a:gd name="T97" fmla="*/ 7 h 550"/>
                <a:gd name="T98" fmla="*/ 154 w 157"/>
                <a:gd name="T99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7" h="550">
                  <a:moveTo>
                    <a:pt x="157" y="28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4" y="90"/>
                    <a:pt x="0" y="206"/>
                    <a:pt x="0" y="327"/>
                  </a:cubicBezTo>
                  <a:cubicBezTo>
                    <a:pt x="0" y="405"/>
                    <a:pt x="18" y="480"/>
                    <a:pt x="53" y="549"/>
                  </a:cubicBezTo>
                  <a:cubicBezTo>
                    <a:pt x="54" y="550"/>
                    <a:pt x="54" y="550"/>
                    <a:pt x="54" y="550"/>
                  </a:cubicBezTo>
                  <a:cubicBezTo>
                    <a:pt x="91" y="531"/>
                    <a:pt x="91" y="531"/>
                    <a:pt x="91" y="531"/>
                  </a:cubicBezTo>
                  <a:cubicBezTo>
                    <a:pt x="91" y="530"/>
                    <a:pt x="91" y="530"/>
                    <a:pt x="91" y="530"/>
                  </a:cubicBezTo>
                  <a:cubicBezTo>
                    <a:pt x="58" y="467"/>
                    <a:pt x="42" y="398"/>
                    <a:pt x="42" y="327"/>
                  </a:cubicBezTo>
                  <a:cubicBezTo>
                    <a:pt x="42" y="216"/>
                    <a:pt x="82" y="110"/>
                    <a:pt x="156" y="28"/>
                  </a:cubicBezTo>
                  <a:lnTo>
                    <a:pt x="157" y="28"/>
                  </a:lnTo>
                  <a:close/>
                  <a:moveTo>
                    <a:pt x="28" y="485"/>
                  </a:moveTo>
                  <a:cubicBezTo>
                    <a:pt x="27" y="482"/>
                    <a:pt x="26" y="480"/>
                    <a:pt x="26" y="478"/>
                  </a:cubicBezTo>
                  <a:cubicBezTo>
                    <a:pt x="62" y="466"/>
                    <a:pt x="62" y="466"/>
                    <a:pt x="62" y="466"/>
                  </a:cubicBezTo>
                  <a:cubicBezTo>
                    <a:pt x="63" y="468"/>
                    <a:pt x="63" y="470"/>
                    <a:pt x="64" y="472"/>
                  </a:cubicBezTo>
                  <a:lnTo>
                    <a:pt x="28" y="485"/>
                  </a:lnTo>
                  <a:close/>
                  <a:moveTo>
                    <a:pt x="73" y="496"/>
                  </a:moveTo>
                  <a:cubicBezTo>
                    <a:pt x="74" y="498"/>
                    <a:pt x="74" y="500"/>
                    <a:pt x="75" y="502"/>
                  </a:cubicBezTo>
                  <a:cubicBezTo>
                    <a:pt x="40" y="516"/>
                    <a:pt x="40" y="516"/>
                    <a:pt x="40" y="516"/>
                  </a:cubicBezTo>
                  <a:cubicBezTo>
                    <a:pt x="39" y="514"/>
                    <a:pt x="38" y="512"/>
                    <a:pt x="37" y="510"/>
                  </a:cubicBezTo>
                  <a:lnTo>
                    <a:pt x="73" y="496"/>
                  </a:lnTo>
                  <a:close/>
                  <a:moveTo>
                    <a:pt x="18" y="452"/>
                  </a:moveTo>
                  <a:cubicBezTo>
                    <a:pt x="17" y="450"/>
                    <a:pt x="17" y="448"/>
                    <a:pt x="16" y="445"/>
                  </a:cubicBezTo>
                  <a:cubicBezTo>
                    <a:pt x="53" y="436"/>
                    <a:pt x="53" y="436"/>
                    <a:pt x="53" y="436"/>
                  </a:cubicBezTo>
                  <a:cubicBezTo>
                    <a:pt x="54" y="438"/>
                    <a:pt x="54" y="441"/>
                    <a:pt x="55" y="443"/>
                  </a:cubicBezTo>
                  <a:lnTo>
                    <a:pt x="18" y="452"/>
                  </a:lnTo>
                  <a:close/>
                  <a:moveTo>
                    <a:pt x="11" y="419"/>
                  </a:moveTo>
                  <a:cubicBezTo>
                    <a:pt x="10" y="417"/>
                    <a:pt x="10" y="415"/>
                    <a:pt x="9" y="412"/>
                  </a:cubicBezTo>
                  <a:cubicBezTo>
                    <a:pt x="47" y="406"/>
                    <a:pt x="47" y="406"/>
                    <a:pt x="47" y="406"/>
                  </a:cubicBezTo>
                  <a:cubicBezTo>
                    <a:pt x="47" y="408"/>
                    <a:pt x="47" y="410"/>
                    <a:pt x="48" y="412"/>
                  </a:cubicBezTo>
                  <a:lnTo>
                    <a:pt x="11" y="419"/>
                  </a:lnTo>
                  <a:close/>
                  <a:moveTo>
                    <a:pt x="5" y="386"/>
                  </a:moveTo>
                  <a:cubicBezTo>
                    <a:pt x="5" y="383"/>
                    <a:pt x="5" y="381"/>
                    <a:pt x="5" y="379"/>
                  </a:cubicBezTo>
                  <a:cubicBezTo>
                    <a:pt x="42" y="375"/>
                    <a:pt x="42" y="375"/>
                    <a:pt x="42" y="375"/>
                  </a:cubicBezTo>
                  <a:cubicBezTo>
                    <a:pt x="43" y="377"/>
                    <a:pt x="43" y="379"/>
                    <a:pt x="43" y="381"/>
                  </a:cubicBezTo>
                  <a:lnTo>
                    <a:pt x="5" y="386"/>
                  </a:lnTo>
                  <a:close/>
                  <a:moveTo>
                    <a:pt x="2" y="352"/>
                  </a:moveTo>
                  <a:cubicBezTo>
                    <a:pt x="2" y="350"/>
                    <a:pt x="2" y="347"/>
                    <a:pt x="2" y="345"/>
                  </a:cubicBezTo>
                  <a:cubicBezTo>
                    <a:pt x="40" y="344"/>
                    <a:pt x="40" y="344"/>
                    <a:pt x="40" y="344"/>
                  </a:cubicBezTo>
                  <a:cubicBezTo>
                    <a:pt x="40" y="346"/>
                    <a:pt x="40" y="348"/>
                    <a:pt x="40" y="350"/>
                  </a:cubicBezTo>
                  <a:lnTo>
                    <a:pt x="2" y="352"/>
                  </a:lnTo>
                  <a:close/>
                  <a:moveTo>
                    <a:pt x="40" y="319"/>
                  </a:moveTo>
                  <a:cubicBezTo>
                    <a:pt x="2" y="318"/>
                    <a:pt x="2" y="318"/>
                    <a:pt x="2" y="318"/>
                  </a:cubicBezTo>
                  <a:cubicBezTo>
                    <a:pt x="2" y="316"/>
                    <a:pt x="2" y="313"/>
                    <a:pt x="2" y="311"/>
                  </a:cubicBezTo>
                  <a:cubicBezTo>
                    <a:pt x="40" y="312"/>
                    <a:pt x="40" y="312"/>
                    <a:pt x="40" y="312"/>
                  </a:cubicBezTo>
                  <a:cubicBezTo>
                    <a:pt x="40" y="315"/>
                    <a:pt x="40" y="317"/>
                    <a:pt x="40" y="319"/>
                  </a:cubicBezTo>
                  <a:close/>
                  <a:moveTo>
                    <a:pt x="4" y="284"/>
                  </a:moveTo>
                  <a:cubicBezTo>
                    <a:pt x="4" y="282"/>
                    <a:pt x="4" y="279"/>
                    <a:pt x="4" y="277"/>
                  </a:cubicBezTo>
                  <a:cubicBezTo>
                    <a:pt x="42" y="281"/>
                    <a:pt x="42" y="281"/>
                    <a:pt x="42" y="281"/>
                  </a:cubicBezTo>
                  <a:cubicBezTo>
                    <a:pt x="42" y="283"/>
                    <a:pt x="42" y="285"/>
                    <a:pt x="41" y="288"/>
                  </a:cubicBezTo>
                  <a:lnTo>
                    <a:pt x="4" y="284"/>
                  </a:lnTo>
                  <a:close/>
                  <a:moveTo>
                    <a:pt x="8" y="250"/>
                  </a:moveTo>
                  <a:cubicBezTo>
                    <a:pt x="8" y="248"/>
                    <a:pt x="8" y="246"/>
                    <a:pt x="9" y="244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46" y="252"/>
                    <a:pt x="46" y="254"/>
                    <a:pt x="45" y="257"/>
                  </a:cubicBezTo>
                  <a:lnTo>
                    <a:pt x="8" y="250"/>
                  </a:lnTo>
                  <a:close/>
                  <a:moveTo>
                    <a:pt x="14" y="217"/>
                  </a:moveTo>
                  <a:cubicBezTo>
                    <a:pt x="15" y="215"/>
                    <a:pt x="15" y="213"/>
                    <a:pt x="16" y="210"/>
                  </a:cubicBezTo>
                  <a:cubicBezTo>
                    <a:pt x="53" y="220"/>
                    <a:pt x="53" y="220"/>
                    <a:pt x="53" y="220"/>
                  </a:cubicBezTo>
                  <a:cubicBezTo>
                    <a:pt x="52" y="222"/>
                    <a:pt x="52" y="224"/>
                    <a:pt x="51" y="226"/>
                  </a:cubicBezTo>
                  <a:lnTo>
                    <a:pt x="14" y="217"/>
                  </a:lnTo>
                  <a:close/>
                  <a:moveTo>
                    <a:pt x="23" y="184"/>
                  </a:moveTo>
                  <a:cubicBezTo>
                    <a:pt x="24" y="182"/>
                    <a:pt x="24" y="180"/>
                    <a:pt x="25" y="178"/>
                  </a:cubicBezTo>
                  <a:cubicBezTo>
                    <a:pt x="61" y="189"/>
                    <a:pt x="61" y="189"/>
                    <a:pt x="61" y="189"/>
                  </a:cubicBezTo>
                  <a:cubicBezTo>
                    <a:pt x="61" y="191"/>
                    <a:pt x="60" y="194"/>
                    <a:pt x="59" y="196"/>
                  </a:cubicBezTo>
                  <a:lnTo>
                    <a:pt x="23" y="184"/>
                  </a:lnTo>
                  <a:close/>
                  <a:moveTo>
                    <a:pt x="34" y="152"/>
                  </a:moveTo>
                  <a:cubicBezTo>
                    <a:pt x="35" y="150"/>
                    <a:pt x="36" y="148"/>
                    <a:pt x="37" y="146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71" y="162"/>
                    <a:pt x="70" y="164"/>
                    <a:pt x="69" y="166"/>
                  </a:cubicBezTo>
                  <a:lnTo>
                    <a:pt x="34" y="152"/>
                  </a:lnTo>
                  <a:close/>
                  <a:moveTo>
                    <a:pt x="47" y="121"/>
                  </a:moveTo>
                  <a:cubicBezTo>
                    <a:pt x="48" y="119"/>
                    <a:pt x="49" y="117"/>
                    <a:pt x="50" y="115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3"/>
                    <a:pt x="83" y="135"/>
                    <a:pt x="82" y="137"/>
                  </a:cubicBezTo>
                  <a:lnTo>
                    <a:pt x="47" y="121"/>
                  </a:lnTo>
                  <a:close/>
                  <a:moveTo>
                    <a:pt x="63" y="91"/>
                  </a:moveTo>
                  <a:cubicBezTo>
                    <a:pt x="64" y="89"/>
                    <a:pt x="65" y="87"/>
                    <a:pt x="66" y="8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8" y="105"/>
                    <a:pt x="97" y="107"/>
                    <a:pt x="96" y="109"/>
                  </a:cubicBezTo>
                  <a:lnTo>
                    <a:pt x="63" y="91"/>
                  </a:lnTo>
                  <a:close/>
                  <a:moveTo>
                    <a:pt x="80" y="61"/>
                  </a:moveTo>
                  <a:cubicBezTo>
                    <a:pt x="82" y="60"/>
                    <a:pt x="83" y="58"/>
                    <a:pt x="84" y="56"/>
                  </a:cubicBezTo>
                  <a:cubicBezTo>
                    <a:pt x="116" y="77"/>
                    <a:pt x="116" y="77"/>
                    <a:pt x="116" y="77"/>
                  </a:cubicBezTo>
                  <a:cubicBezTo>
                    <a:pt x="114" y="79"/>
                    <a:pt x="113" y="81"/>
                    <a:pt x="112" y="82"/>
                  </a:cubicBezTo>
                  <a:lnTo>
                    <a:pt x="80" y="61"/>
                  </a:lnTo>
                  <a:close/>
                  <a:moveTo>
                    <a:pt x="100" y="34"/>
                  </a:moveTo>
                  <a:cubicBezTo>
                    <a:pt x="101" y="32"/>
                    <a:pt x="103" y="30"/>
                    <a:pt x="104" y="28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3"/>
                    <a:pt x="131" y="55"/>
                    <a:pt x="130" y="57"/>
                  </a:cubicBezTo>
                  <a:lnTo>
                    <a:pt x="100" y="34"/>
                  </a:lnTo>
                  <a:close/>
                  <a:moveTo>
                    <a:pt x="54" y="547"/>
                  </a:moveTo>
                  <a:cubicBezTo>
                    <a:pt x="53" y="545"/>
                    <a:pt x="52" y="543"/>
                    <a:pt x="51" y="541"/>
                  </a:cubicBezTo>
                  <a:cubicBezTo>
                    <a:pt x="86" y="524"/>
                    <a:pt x="86" y="524"/>
                    <a:pt x="86" y="524"/>
                  </a:cubicBezTo>
                  <a:cubicBezTo>
                    <a:pt x="86" y="526"/>
                    <a:pt x="87" y="528"/>
                    <a:pt x="88" y="530"/>
                  </a:cubicBezTo>
                  <a:lnTo>
                    <a:pt x="54" y="547"/>
                  </a:lnTo>
                  <a:close/>
                  <a:moveTo>
                    <a:pt x="150" y="32"/>
                  </a:moveTo>
                  <a:cubicBezTo>
                    <a:pt x="121" y="7"/>
                    <a:pt x="121" y="7"/>
                    <a:pt x="121" y="7"/>
                  </a:cubicBezTo>
                  <a:cubicBezTo>
                    <a:pt x="123" y="6"/>
                    <a:pt x="124" y="4"/>
                    <a:pt x="126" y="2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52" y="29"/>
                    <a:pt x="151" y="31"/>
                    <a:pt x="1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7EEC77B3-AD96-43A0-BDE2-75150FD7CF98}"/>
              </a:ext>
            </a:extLst>
          </p:cNvPr>
          <p:cNvGrpSpPr/>
          <p:nvPr/>
        </p:nvGrpSpPr>
        <p:grpSpPr>
          <a:xfrm>
            <a:off x="598618" y="4080380"/>
            <a:ext cx="2657714" cy="2741275"/>
            <a:chOff x="1488833" y="1313148"/>
            <a:chExt cx="2657714" cy="2741275"/>
          </a:xfrm>
          <a:solidFill>
            <a:srgbClr val="45D8FF"/>
          </a:solidFill>
        </p:grpSpPr>
        <p:sp>
          <p:nvSpPr>
            <p:cNvPr id="95" name="Freeform 98">
              <a:extLst>
                <a:ext uri="{FF2B5EF4-FFF2-40B4-BE49-F238E27FC236}">
                  <a16:creationId xmlns:a16="http://schemas.microsoft.com/office/drawing/2014/main" id="{8AF46A52-94FE-446E-BFB0-446CCB42C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3929" y="2202789"/>
              <a:ext cx="2650580" cy="1849597"/>
            </a:xfrm>
            <a:custGeom>
              <a:avLst/>
              <a:gdLst>
                <a:gd name="T0" fmla="*/ 1061 w 1099"/>
                <a:gd name="T1" fmla="*/ 17 h 767"/>
                <a:gd name="T2" fmla="*/ 1046 w 1099"/>
                <a:gd name="T3" fmla="*/ 23 h 767"/>
                <a:gd name="T4" fmla="*/ 1083 w 1099"/>
                <a:gd name="T5" fmla="*/ 217 h 767"/>
                <a:gd name="T6" fmla="*/ 1079 w 1099"/>
                <a:gd name="T7" fmla="*/ 283 h 767"/>
                <a:gd name="T8" fmla="*/ 1095 w 1099"/>
                <a:gd name="T9" fmla="*/ 285 h 767"/>
                <a:gd name="T10" fmla="*/ 1099 w 1099"/>
                <a:gd name="T11" fmla="*/ 217 h 767"/>
                <a:gd name="T12" fmla="*/ 1061 w 1099"/>
                <a:gd name="T13" fmla="*/ 17 h 767"/>
                <a:gd name="T14" fmla="*/ 44 w 1099"/>
                <a:gd name="T15" fmla="*/ 0 h 767"/>
                <a:gd name="T16" fmla="*/ 0 w 1099"/>
                <a:gd name="T17" fmla="*/ 217 h 767"/>
                <a:gd name="T18" fmla="*/ 3 w 1099"/>
                <a:gd name="T19" fmla="*/ 278 h 767"/>
                <a:gd name="T20" fmla="*/ 19 w 1099"/>
                <a:gd name="T21" fmla="*/ 276 h 767"/>
                <a:gd name="T22" fmla="*/ 16 w 1099"/>
                <a:gd name="T23" fmla="*/ 217 h 767"/>
                <a:gd name="T24" fmla="*/ 59 w 1099"/>
                <a:gd name="T25" fmla="*/ 7 h 767"/>
                <a:gd name="T26" fmla="*/ 44 w 1099"/>
                <a:gd name="T27" fmla="*/ 0 h 767"/>
                <a:gd name="T28" fmla="*/ 417 w 1099"/>
                <a:gd name="T29" fmla="*/ 734 h 767"/>
                <a:gd name="T30" fmla="*/ 413 w 1099"/>
                <a:gd name="T31" fmla="*/ 750 h 767"/>
                <a:gd name="T32" fmla="*/ 549 w 1099"/>
                <a:gd name="T33" fmla="*/ 767 h 767"/>
                <a:gd name="T34" fmla="*/ 686 w 1099"/>
                <a:gd name="T35" fmla="*/ 749 h 767"/>
                <a:gd name="T36" fmla="*/ 682 w 1099"/>
                <a:gd name="T37" fmla="*/ 734 h 767"/>
                <a:gd name="T38" fmla="*/ 417 w 1099"/>
                <a:gd name="T39" fmla="*/ 734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9" h="767">
                  <a:moveTo>
                    <a:pt x="1061" y="17"/>
                  </a:moveTo>
                  <a:cubicBezTo>
                    <a:pt x="1046" y="23"/>
                    <a:pt x="1046" y="23"/>
                    <a:pt x="1046" y="23"/>
                  </a:cubicBezTo>
                  <a:cubicBezTo>
                    <a:pt x="1071" y="85"/>
                    <a:pt x="1083" y="150"/>
                    <a:pt x="1083" y="217"/>
                  </a:cubicBezTo>
                  <a:cubicBezTo>
                    <a:pt x="1083" y="239"/>
                    <a:pt x="1081" y="261"/>
                    <a:pt x="1079" y="283"/>
                  </a:cubicBezTo>
                  <a:cubicBezTo>
                    <a:pt x="1095" y="285"/>
                    <a:pt x="1095" y="285"/>
                    <a:pt x="1095" y="285"/>
                  </a:cubicBezTo>
                  <a:cubicBezTo>
                    <a:pt x="1097" y="263"/>
                    <a:pt x="1099" y="240"/>
                    <a:pt x="1099" y="217"/>
                  </a:cubicBezTo>
                  <a:cubicBezTo>
                    <a:pt x="1099" y="148"/>
                    <a:pt x="1086" y="81"/>
                    <a:pt x="1061" y="17"/>
                  </a:cubicBezTo>
                  <a:close/>
                  <a:moveTo>
                    <a:pt x="44" y="0"/>
                  </a:moveTo>
                  <a:cubicBezTo>
                    <a:pt x="14" y="69"/>
                    <a:pt x="0" y="142"/>
                    <a:pt x="0" y="217"/>
                  </a:cubicBezTo>
                  <a:cubicBezTo>
                    <a:pt x="0" y="237"/>
                    <a:pt x="1" y="258"/>
                    <a:pt x="3" y="278"/>
                  </a:cubicBezTo>
                  <a:cubicBezTo>
                    <a:pt x="19" y="276"/>
                    <a:pt x="19" y="276"/>
                    <a:pt x="19" y="276"/>
                  </a:cubicBezTo>
                  <a:cubicBezTo>
                    <a:pt x="17" y="257"/>
                    <a:pt x="16" y="237"/>
                    <a:pt x="16" y="217"/>
                  </a:cubicBezTo>
                  <a:cubicBezTo>
                    <a:pt x="16" y="144"/>
                    <a:pt x="30" y="73"/>
                    <a:pt x="59" y="7"/>
                  </a:cubicBezTo>
                  <a:lnTo>
                    <a:pt x="44" y="0"/>
                  </a:lnTo>
                  <a:close/>
                  <a:moveTo>
                    <a:pt x="417" y="734"/>
                  </a:moveTo>
                  <a:cubicBezTo>
                    <a:pt x="413" y="750"/>
                    <a:pt x="413" y="750"/>
                    <a:pt x="413" y="750"/>
                  </a:cubicBezTo>
                  <a:cubicBezTo>
                    <a:pt x="457" y="761"/>
                    <a:pt x="503" y="767"/>
                    <a:pt x="549" y="767"/>
                  </a:cubicBezTo>
                  <a:cubicBezTo>
                    <a:pt x="596" y="767"/>
                    <a:pt x="642" y="761"/>
                    <a:pt x="686" y="749"/>
                  </a:cubicBezTo>
                  <a:cubicBezTo>
                    <a:pt x="682" y="734"/>
                    <a:pt x="682" y="734"/>
                    <a:pt x="682" y="734"/>
                  </a:cubicBezTo>
                  <a:cubicBezTo>
                    <a:pt x="596" y="756"/>
                    <a:pt x="503" y="756"/>
                    <a:pt x="417" y="7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96" name="Freeform 100">
              <a:extLst>
                <a:ext uri="{FF2B5EF4-FFF2-40B4-BE49-F238E27FC236}">
                  <a16:creationId xmlns:a16="http://schemas.microsoft.com/office/drawing/2014/main" id="{FC2942EE-CD03-42BD-9244-425190BCE2CA}"/>
                </a:ext>
              </a:extLst>
            </p:cNvPr>
            <p:cNvSpPr/>
            <p:nvPr/>
          </p:nvSpPr>
          <p:spPr bwMode="auto">
            <a:xfrm>
              <a:off x="1488833" y="1657591"/>
              <a:ext cx="2657714" cy="2396832"/>
            </a:xfrm>
            <a:custGeom>
              <a:avLst/>
              <a:gdLst>
                <a:gd name="T0" fmla="*/ 551 w 1102"/>
                <a:gd name="T1" fmla="*/ 994 h 994"/>
                <a:gd name="T2" fmla="*/ 173 w 1102"/>
                <a:gd name="T3" fmla="*/ 844 h 994"/>
                <a:gd name="T4" fmla="*/ 51 w 1102"/>
                <a:gd name="T5" fmla="*/ 675 h 994"/>
                <a:gd name="T6" fmla="*/ 0 w 1102"/>
                <a:gd name="T7" fmla="*/ 443 h 994"/>
                <a:gd name="T8" fmla="*/ 0 w 1102"/>
                <a:gd name="T9" fmla="*/ 428 h 994"/>
                <a:gd name="T10" fmla="*/ 7 w 1102"/>
                <a:gd name="T11" fmla="*/ 355 h 994"/>
                <a:gd name="T12" fmla="*/ 61 w 1102"/>
                <a:gd name="T13" fmla="*/ 189 h 994"/>
                <a:gd name="T14" fmla="*/ 98 w 1102"/>
                <a:gd name="T15" fmla="*/ 128 h 994"/>
                <a:gd name="T16" fmla="*/ 222 w 1102"/>
                <a:gd name="T17" fmla="*/ 0 h 994"/>
                <a:gd name="T18" fmla="*/ 224 w 1102"/>
                <a:gd name="T19" fmla="*/ 4 h 994"/>
                <a:gd name="T20" fmla="*/ 101 w 1102"/>
                <a:gd name="T21" fmla="*/ 131 h 994"/>
                <a:gd name="T22" fmla="*/ 65 w 1102"/>
                <a:gd name="T23" fmla="*/ 191 h 994"/>
                <a:gd name="T24" fmla="*/ 11 w 1102"/>
                <a:gd name="T25" fmla="*/ 356 h 994"/>
                <a:gd name="T26" fmla="*/ 4 w 1102"/>
                <a:gd name="T27" fmla="*/ 428 h 994"/>
                <a:gd name="T28" fmla="*/ 4 w 1102"/>
                <a:gd name="T29" fmla="*/ 443 h 994"/>
                <a:gd name="T30" fmla="*/ 55 w 1102"/>
                <a:gd name="T31" fmla="*/ 674 h 994"/>
                <a:gd name="T32" fmla="*/ 176 w 1102"/>
                <a:gd name="T33" fmla="*/ 841 h 994"/>
                <a:gd name="T34" fmla="*/ 551 w 1102"/>
                <a:gd name="T35" fmla="*/ 990 h 994"/>
                <a:gd name="T36" fmla="*/ 1069 w 1102"/>
                <a:gd name="T37" fmla="*/ 620 h 994"/>
                <a:gd name="T38" fmla="*/ 1098 w 1102"/>
                <a:gd name="T39" fmla="*/ 443 h 994"/>
                <a:gd name="T40" fmla="*/ 1098 w 1102"/>
                <a:gd name="T41" fmla="*/ 418 h 994"/>
                <a:gd name="T42" fmla="*/ 1008 w 1102"/>
                <a:gd name="T43" fmla="*/ 140 h 994"/>
                <a:gd name="T44" fmla="*/ 986 w 1102"/>
                <a:gd name="T45" fmla="*/ 110 h 994"/>
                <a:gd name="T46" fmla="*/ 989 w 1102"/>
                <a:gd name="T47" fmla="*/ 108 h 994"/>
                <a:gd name="T48" fmla="*/ 1011 w 1102"/>
                <a:gd name="T49" fmla="*/ 138 h 994"/>
                <a:gd name="T50" fmla="*/ 1102 w 1102"/>
                <a:gd name="T51" fmla="*/ 418 h 994"/>
                <a:gd name="T52" fmla="*/ 1102 w 1102"/>
                <a:gd name="T53" fmla="*/ 443 h 994"/>
                <a:gd name="T54" fmla="*/ 1072 w 1102"/>
                <a:gd name="T55" fmla="*/ 622 h 994"/>
                <a:gd name="T56" fmla="*/ 551 w 1102"/>
                <a:gd name="T57" fmla="*/ 994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2" h="994">
                  <a:moveTo>
                    <a:pt x="551" y="994"/>
                  </a:moveTo>
                  <a:cubicBezTo>
                    <a:pt x="410" y="994"/>
                    <a:pt x="276" y="941"/>
                    <a:pt x="173" y="844"/>
                  </a:cubicBezTo>
                  <a:cubicBezTo>
                    <a:pt x="122" y="796"/>
                    <a:pt x="81" y="739"/>
                    <a:pt x="51" y="675"/>
                  </a:cubicBezTo>
                  <a:cubicBezTo>
                    <a:pt x="17" y="602"/>
                    <a:pt x="0" y="524"/>
                    <a:pt x="0" y="443"/>
                  </a:cubicBezTo>
                  <a:cubicBezTo>
                    <a:pt x="0" y="438"/>
                    <a:pt x="0" y="433"/>
                    <a:pt x="0" y="428"/>
                  </a:cubicBezTo>
                  <a:cubicBezTo>
                    <a:pt x="0" y="404"/>
                    <a:pt x="3" y="379"/>
                    <a:pt x="7" y="355"/>
                  </a:cubicBezTo>
                  <a:cubicBezTo>
                    <a:pt x="16" y="297"/>
                    <a:pt x="34" y="241"/>
                    <a:pt x="61" y="189"/>
                  </a:cubicBezTo>
                  <a:cubicBezTo>
                    <a:pt x="72" y="168"/>
                    <a:pt x="84" y="148"/>
                    <a:pt x="98" y="128"/>
                  </a:cubicBezTo>
                  <a:cubicBezTo>
                    <a:pt x="127" y="86"/>
                    <a:pt x="175" y="37"/>
                    <a:pt x="222" y="0"/>
                  </a:cubicBezTo>
                  <a:cubicBezTo>
                    <a:pt x="224" y="4"/>
                    <a:pt x="224" y="4"/>
                    <a:pt x="224" y="4"/>
                  </a:cubicBezTo>
                  <a:cubicBezTo>
                    <a:pt x="177" y="40"/>
                    <a:pt x="130" y="89"/>
                    <a:pt x="101" y="131"/>
                  </a:cubicBezTo>
                  <a:cubicBezTo>
                    <a:pt x="88" y="150"/>
                    <a:pt x="76" y="170"/>
                    <a:pt x="65" y="191"/>
                  </a:cubicBezTo>
                  <a:cubicBezTo>
                    <a:pt x="38" y="243"/>
                    <a:pt x="20" y="298"/>
                    <a:pt x="11" y="356"/>
                  </a:cubicBezTo>
                  <a:cubicBezTo>
                    <a:pt x="7" y="380"/>
                    <a:pt x="4" y="404"/>
                    <a:pt x="4" y="428"/>
                  </a:cubicBezTo>
                  <a:cubicBezTo>
                    <a:pt x="4" y="433"/>
                    <a:pt x="4" y="438"/>
                    <a:pt x="4" y="443"/>
                  </a:cubicBezTo>
                  <a:cubicBezTo>
                    <a:pt x="4" y="523"/>
                    <a:pt x="21" y="601"/>
                    <a:pt x="55" y="674"/>
                  </a:cubicBezTo>
                  <a:cubicBezTo>
                    <a:pt x="84" y="737"/>
                    <a:pt x="125" y="793"/>
                    <a:pt x="176" y="841"/>
                  </a:cubicBezTo>
                  <a:cubicBezTo>
                    <a:pt x="278" y="937"/>
                    <a:pt x="411" y="990"/>
                    <a:pt x="551" y="990"/>
                  </a:cubicBezTo>
                  <a:cubicBezTo>
                    <a:pt x="785" y="990"/>
                    <a:pt x="993" y="841"/>
                    <a:pt x="1069" y="620"/>
                  </a:cubicBezTo>
                  <a:cubicBezTo>
                    <a:pt x="1088" y="563"/>
                    <a:pt x="1098" y="503"/>
                    <a:pt x="1098" y="443"/>
                  </a:cubicBezTo>
                  <a:cubicBezTo>
                    <a:pt x="1098" y="435"/>
                    <a:pt x="1098" y="426"/>
                    <a:pt x="1098" y="418"/>
                  </a:cubicBezTo>
                  <a:cubicBezTo>
                    <a:pt x="1093" y="318"/>
                    <a:pt x="1062" y="222"/>
                    <a:pt x="1008" y="140"/>
                  </a:cubicBezTo>
                  <a:cubicBezTo>
                    <a:pt x="1002" y="131"/>
                    <a:pt x="992" y="117"/>
                    <a:pt x="986" y="110"/>
                  </a:cubicBezTo>
                  <a:cubicBezTo>
                    <a:pt x="989" y="108"/>
                    <a:pt x="989" y="108"/>
                    <a:pt x="989" y="108"/>
                  </a:cubicBezTo>
                  <a:cubicBezTo>
                    <a:pt x="995" y="115"/>
                    <a:pt x="1005" y="129"/>
                    <a:pt x="1011" y="138"/>
                  </a:cubicBezTo>
                  <a:cubicBezTo>
                    <a:pt x="1066" y="220"/>
                    <a:pt x="1097" y="317"/>
                    <a:pt x="1102" y="418"/>
                  </a:cubicBezTo>
                  <a:cubicBezTo>
                    <a:pt x="1102" y="426"/>
                    <a:pt x="1102" y="434"/>
                    <a:pt x="1102" y="443"/>
                  </a:cubicBezTo>
                  <a:cubicBezTo>
                    <a:pt x="1102" y="504"/>
                    <a:pt x="1092" y="564"/>
                    <a:pt x="1072" y="622"/>
                  </a:cubicBezTo>
                  <a:cubicBezTo>
                    <a:pt x="996" y="844"/>
                    <a:pt x="786" y="994"/>
                    <a:pt x="551" y="9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97" name="Freeform 167">
              <a:extLst>
                <a:ext uri="{FF2B5EF4-FFF2-40B4-BE49-F238E27FC236}">
                  <a16:creationId xmlns:a16="http://schemas.microsoft.com/office/drawing/2014/main" id="{BD8D45AD-B7FB-4E69-A9DA-269F3B2ED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2954" y="1313148"/>
              <a:ext cx="2050352" cy="624685"/>
            </a:xfrm>
            <a:custGeom>
              <a:avLst/>
              <a:gdLst>
                <a:gd name="T0" fmla="*/ 10 w 850"/>
                <a:gd name="T1" fmla="*/ 124 h 259"/>
                <a:gd name="T2" fmla="*/ 43 w 850"/>
                <a:gd name="T3" fmla="*/ 148 h 259"/>
                <a:gd name="T4" fmla="*/ 175 w 850"/>
                <a:gd name="T5" fmla="*/ 74 h 259"/>
                <a:gd name="T6" fmla="*/ 238 w 850"/>
                <a:gd name="T7" fmla="*/ 90 h 259"/>
                <a:gd name="T8" fmla="*/ 727 w 850"/>
                <a:gd name="T9" fmla="*/ 199 h 259"/>
                <a:gd name="T10" fmla="*/ 806 w 850"/>
                <a:gd name="T11" fmla="*/ 254 h 259"/>
                <a:gd name="T12" fmla="*/ 848 w 850"/>
                <a:gd name="T13" fmla="*/ 255 h 259"/>
                <a:gd name="T14" fmla="*/ 836 w 850"/>
                <a:gd name="T15" fmla="*/ 253 h 259"/>
                <a:gd name="T16" fmla="*/ 726 w 850"/>
                <a:gd name="T17" fmla="*/ 193 h 259"/>
                <a:gd name="T18" fmla="*/ 237 w 850"/>
                <a:gd name="T19" fmla="*/ 84 h 259"/>
                <a:gd name="T20" fmla="*/ 172 w 850"/>
                <a:gd name="T21" fmla="*/ 69 h 259"/>
                <a:gd name="T22" fmla="*/ 28 w 850"/>
                <a:gd name="T23" fmla="*/ 142 h 259"/>
                <a:gd name="T24" fmla="*/ 23 w 850"/>
                <a:gd name="T25" fmla="*/ 136 h 259"/>
                <a:gd name="T26" fmla="*/ 39 w 850"/>
                <a:gd name="T27" fmla="*/ 124 h 259"/>
                <a:gd name="T28" fmla="*/ 55 w 850"/>
                <a:gd name="T29" fmla="*/ 113 h 259"/>
                <a:gd name="T30" fmla="*/ 71 w 850"/>
                <a:gd name="T31" fmla="*/ 103 h 259"/>
                <a:gd name="T32" fmla="*/ 83 w 850"/>
                <a:gd name="T33" fmla="*/ 83 h 259"/>
                <a:gd name="T34" fmla="*/ 100 w 850"/>
                <a:gd name="T35" fmla="*/ 73 h 259"/>
                <a:gd name="T36" fmla="*/ 118 w 850"/>
                <a:gd name="T37" fmla="*/ 64 h 259"/>
                <a:gd name="T38" fmla="*/ 136 w 850"/>
                <a:gd name="T39" fmla="*/ 56 h 259"/>
                <a:gd name="T40" fmla="*/ 154 w 850"/>
                <a:gd name="T41" fmla="*/ 48 h 259"/>
                <a:gd name="T42" fmla="*/ 173 w 850"/>
                <a:gd name="T43" fmla="*/ 41 h 259"/>
                <a:gd name="T44" fmla="*/ 192 w 850"/>
                <a:gd name="T45" fmla="*/ 34 h 259"/>
                <a:gd name="T46" fmla="*/ 203 w 850"/>
                <a:gd name="T47" fmla="*/ 43 h 259"/>
                <a:gd name="T48" fmla="*/ 222 w 850"/>
                <a:gd name="T49" fmla="*/ 37 h 259"/>
                <a:gd name="T50" fmla="*/ 241 w 850"/>
                <a:gd name="T51" fmla="*/ 33 h 259"/>
                <a:gd name="T52" fmla="*/ 260 w 850"/>
                <a:gd name="T53" fmla="*/ 29 h 259"/>
                <a:gd name="T54" fmla="*/ 279 w 850"/>
                <a:gd name="T55" fmla="*/ 25 h 259"/>
                <a:gd name="T56" fmla="*/ 298 w 850"/>
                <a:gd name="T57" fmla="*/ 22 h 259"/>
                <a:gd name="T58" fmla="*/ 318 w 850"/>
                <a:gd name="T59" fmla="*/ 20 h 259"/>
                <a:gd name="T60" fmla="*/ 337 w 850"/>
                <a:gd name="T61" fmla="*/ 19 h 259"/>
                <a:gd name="T62" fmla="*/ 357 w 850"/>
                <a:gd name="T63" fmla="*/ 18 h 259"/>
                <a:gd name="T64" fmla="*/ 376 w 850"/>
                <a:gd name="T65" fmla="*/ 18 h 259"/>
                <a:gd name="T66" fmla="*/ 396 w 850"/>
                <a:gd name="T67" fmla="*/ 19 h 259"/>
                <a:gd name="T68" fmla="*/ 415 w 850"/>
                <a:gd name="T69" fmla="*/ 20 h 259"/>
                <a:gd name="T70" fmla="*/ 434 w 850"/>
                <a:gd name="T71" fmla="*/ 22 h 259"/>
                <a:gd name="T72" fmla="*/ 446 w 850"/>
                <a:gd name="T73" fmla="*/ 23 h 259"/>
                <a:gd name="T74" fmla="*/ 465 w 850"/>
                <a:gd name="T75" fmla="*/ 26 h 259"/>
                <a:gd name="T76" fmla="*/ 484 w 850"/>
                <a:gd name="T77" fmla="*/ 29 h 259"/>
                <a:gd name="T78" fmla="*/ 503 w 850"/>
                <a:gd name="T79" fmla="*/ 34 h 259"/>
                <a:gd name="T80" fmla="*/ 522 w 850"/>
                <a:gd name="T81" fmla="*/ 39 h 259"/>
                <a:gd name="T82" fmla="*/ 541 w 850"/>
                <a:gd name="T83" fmla="*/ 44 h 259"/>
                <a:gd name="T84" fmla="*/ 559 w 850"/>
                <a:gd name="T85" fmla="*/ 50 h 259"/>
                <a:gd name="T86" fmla="*/ 578 w 850"/>
                <a:gd name="T87" fmla="*/ 57 h 259"/>
                <a:gd name="T88" fmla="*/ 596 w 850"/>
                <a:gd name="T89" fmla="*/ 65 h 259"/>
                <a:gd name="T90" fmla="*/ 613 w 850"/>
                <a:gd name="T91" fmla="*/ 73 h 259"/>
                <a:gd name="T92" fmla="*/ 631 w 850"/>
                <a:gd name="T93" fmla="*/ 81 h 259"/>
                <a:gd name="T94" fmla="*/ 648 w 850"/>
                <a:gd name="T95" fmla="*/ 91 h 259"/>
                <a:gd name="T96" fmla="*/ 665 w 850"/>
                <a:gd name="T97" fmla="*/ 101 h 259"/>
                <a:gd name="T98" fmla="*/ 681 w 850"/>
                <a:gd name="T99" fmla="*/ 111 h 259"/>
                <a:gd name="T100" fmla="*/ 698 w 850"/>
                <a:gd name="T101" fmla="*/ 122 h 259"/>
                <a:gd name="T102" fmla="*/ 713 w 850"/>
                <a:gd name="T103" fmla="*/ 134 h 259"/>
                <a:gd name="T104" fmla="*/ 729 w 850"/>
                <a:gd name="T105" fmla="*/ 146 h 259"/>
                <a:gd name="T106" fmla="*/ 744 w 850"/>
                <a:gd name="T107" fmla="*/ 158 h 259"/>
                <a:gd name="T108" fmla="*/ 758 w 850"/>
                <a:gd name="T109" fmla="*/ 171 h 259"/>
                <a:gd name="T110" fmla="*/ 772 w 850"/>
                <a:gd name="T111" fmla="*/ 185 h 259"/>
                <a:gd name="T112" fmla="*/ 786 w 850"/>
                <a:gd name="T113" fmla="*/ 199 h 259"/>
                <a:gd name="T114" fmla="*/ 800 w 850"/>
                <a:gd name="T115" fmla="*/ 197 h 259"/>
                <a:gd name="T116" fmla="*/ 814 w 850"/>
                <a:gd name="T117" fmla="*/ 212 h 259"/>
                <a:gd name="T118" fmla="*/ 826 w 850"/>
                <a:gd name="T119" fmla="*/ 227 h 259"/>
                <a:gd name="T120" fmla="*/ 839 w 850"/>
                <a:gd name="T121" fmla="*/ 24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0" h="259">
                  <a:moveTo>
                    <a:pt x="845" y="242"/>
                  </a:moveTo>
                  <a:cubicBezTo>
                    <a:pt x="735" y="91"/>
                    <a:pt x="558" y="0"/>
                    <a:pt x="371" y="0"/>
                  </a:cubicBezTo>
                  <a:cubicBezTo>
                    <a:pt x="265" y="0"/>
                    <a:pt x="162" y="28"/>
                    <a:pt x="72" y="82"/>
                  </a:cubicBezTo>
                  <a:cubicBezTo>
                    <a:pt x="50" y="95"/>
                    <a:pt x="30" y="109"/>
                    <a:pt x="10" y="124"/>
                  </a:cubicBezTo>
                  <a:cubicBezTo>
                    <a:pt x="8" y="126"/>
                    <a:pt x="0" y="132"/>
                    <a:pt x="0" y="138"/>
                  </a:cubicBezTo>
                  <a:cubicBezTo>
                    <a:pt x="2" y="146"/>
                    <a:pt x="8" y="148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32" y="148"/>
                    <a:pt x="37" y="148"/>
                    <a:pt x="43" y="148"/>
                  </a:cubicBezTo>
                  <a:cubicBezTo>
                    <a:pt x="44" y="148"/>
                    <a:pt x="44" y="148"/>
                    <a:pt x="44" y="148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57" y="139"/>
                    <a:pt x="76" y="125"/>
                    <a:pt x="92" y="116"/>
                  </a:cubicBezTo>
                  <a:cubicBezTo>
                    <a:pt x="121" y="98"/>
                    <a:pt x="155" y="83"/>
                    <a:pt x="175" y="74"/>
                  </a:cubicBezTo>
                  <a:cubicBezTo>
                    <a:pt x="177" y="73"/>
                    <a:pt x="180" y="73"/>
                    <a:pt x="182" y="73"/>
                  </a:cubicBezTo>
                  <a:cubicBezTo>
                    <a:pt x="190" y="73"/>
                    <a:pt x="198" y="77"/>
                    <a:pt x="206" y="81"/>
                  </a:cubicBezTo>
                  <a:cubicBezTo>
                    <a:pt x="215" y="86"/>
                    <a:pt x="223" y="90"/>
                    <a:pt x="232" y="90"/>
                  </a:cubicBezTo>
                  <a:cubicBezTo>
                    <a:pt x="234" y="90"/>
                    <a:pt x="236" y="90"/>
                    <a:pt x="238" y="90"/>
                  </a:cubicBezTo>
                  <a:cubicBezTo>
                    <a:pt x="284" y="79"/>
                    <a:pt x="333" y="73"/>
                    <a:pt x="371" y="73"/>
                  </a:cubicBezTo>
                  <a:cubicBezTo>
                    <a:pt x="502" y="73"/>
                    <a:pt x="607" y="111"/>
                    <a:pt x="703" y="195"/>
                  </a:cubicBezTo>
                  <a:cubicBezTo>
                    <a:pt x="708" y="199"/>
                    <a:pt x="714" y="199"/>
                    <a:pt x="719" y="199"/>
                  </a:cubicBezTo>
                  <a:cubicBezTo>
                    <a:pt x="721" y="199"/>
                    <a:pt x="724" y="199"/>
                    <a:pt x="727" y="199"/>
                  </a:cubicBezTo>
                  <a:cubicBezTo>
                    <a:pt x="729" y="199"/>
                    <a:pt x="732" y="199"/>
                    <a:pt x="735" y="199"/>
                  </a:cubicBezTo>
                  <a:cubicBezTo>
                    <a:pt x="746" y="199"/>
                    <a:pt x="758" y="200"/>
                    <a:pt x="769" y="212"/>
                  </a:cubicBezTo>
                  <a:cubicBezTo>
                    <a:pt x="782" y="225"/>
                    <a:pt x="796" y="242"/>
                    <a:pt x="805" y="254"/>
                  </a:cubicBezTo>
                  <a:cubicBezTo>
                    <a:pt x="806" y="254"/>
                    <a:pt x="806" y="254"/>
                    <a:pt x="806" y="254"/>
                  </a:cubicBezTo>
                  <a:cubicBezTo>
                    <a:pt x="807" y="255"/>
                    <a:pt x="807" y="255"/>
                    <a:pt x="807" y="255"/>
                  </a:cubicBezTo>
                  <a:cubicBezTo>
                    <a:pt x="808" y="255"/>
                    <a:pt x="822" y="258"/>
                    <a:pt x="836" y="259"/>
                  </a:cubicBezTo>
                  <a:cubicBezTo>
                    <a:pt x="837" y="259"/>
                    <a:pt x="838" y="259"/>
                    <a:pt x="839" y="259"/>
                  </a:cubicBezTo>
                  <a:cubicBezTo>
                    <a:pt x="844" y="259"/>
                    <a:pt x="847" y="258"/>
                    <a:pt x="848" y="255"/>
                  </a:cubicBezTo>
                  <a:cubicBezTo>
                    <a:pt x="850" y="252"/>
                    <a:pt x="849" y="247"/>
                    <a:pt x="845" y="242"/>
                  </a:cubicBezTo>
                  <a:close/>
                  <a:moveTo>
                    <a:pt x="843" y="252"/>
                  </a:moveTo>
                  <a:cubicBezTo>
                    <a:pt x="843" y="252"/>
                    <a:pt x="842" y="253"/>
                    <a:pt x="839" y="253"/>
                  </a:cubicBezTo>
                  <a:cubicBezTo>
                    <a:pt x="838" y="253"/>
                    <a:pt x="837" y="253"/>
                    <a:pt x="836" y="253"/>
                  </a:cubicBezTo>
                  <a:cubicBezTo>
                    <a:pt x="825" y="252"/>
                    <a:pt x="813" y="250"/>
                    <a:pt x="809" y="249"/>
                  </a:cubicBezTo>
                  <a:cubicBezTo>
                    <a:pt x="800" y="237"/>
                    <a:pt x="786" y="221"/>
                    <a:pt x="774" y="208"/>
                  </a:cubicBezTo>
                  <a:cubicBezTo>
                    <a:pt x="761" y="194"/>
                    <a:pt x="746" y="193"/>
                    <a:pt x="735" y="193"/>
                  </a:cubicBezTo>
                  <a:cubicBezTo>
                    <a:pt x="732" y="193"/>
                    <a:pt x="729" y="193"/>
                    <a:pt x="726" y="193"/>
                  </a:cubicBezTo>
                  <a:cubicBezTo>
                    <a:pt x="724" y="193"/>
                    <a:pt x="721" y="193"/>
                    <a:pt x="719" y="193"/>
                  </a:cubicBezTo>
                  <a:cubicBezTo>
                    <a:pt x="713" y="193"/>
                    <a:pt x="709" y="192"/>
                    <a:pt x="707" y="190"/>
                  </a:cubicBezTo>
                  <a:cubicBezTo>
                    <a:pt x="610" y="106"/>
                    <a:pt x="503" y="67"/>
                    <a:pt x="371" y="67"/>
                  </a:cubicBezTo>
                  <a:cubicBezTo>
                    <a:pt x="332" y="67"/>
                    <a:pt x="283" y="73"/>
                    <a:pt x="237" y="84"/>
                  </a:cubicBezTo>
                  <a:cubicBezTo>
                    <a:pt x="235" y="84"/>
                    <a:pt x="234" y="84"/>
                    <a:pt x="232" y="84"/>
                  </a:cubicBezTo>
                  <a:cubicBezTo>
                    <a:pt x="225" y="84"/>
                    <a:pt x="217" y="80"/>
                    <a:pt x="209" y="76"/>
                  </a:cubicBezTo>
                  <a:cubicBezTo>
                    <a:pt x="200" y="71"/>
                    <a:pt x="191" y="67"/>
                    <a:pt x="182" y="67"/>
                  </a:cubicBezTo>
                  <a:cubicBezTo>
                    <a:pt x="179" y="67"/>
                    <a:pt x="175" y="67"/>
                    <a:pt x="172" y="69"/>
                  </a:cubicBezTo>
                  <a:cubicBezTo>
                    <a:pt x="152" y="77"/>
                    <a:pt x="118" y="93"/>
                    <a:pt x="89" y="111"/>
                  </a:cubicBezTo>
                  <a:cubicBezTo>
                    <a:pt x="73" y="120"/>
                    <a:pt x="54" y="133"/>
                    <a:pt x="42" y="142"/>
                  </a:cubicBezTo>
                  <a:cubicBezTo>
                    <a:pt x="36" y="142"/>
                    <a:pt x="32" y="142"/>
                    <a:pt x="28" y="142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7" y="142"/>
                    <a:pt x="7" y="140"/>
                    <a:pt x="6" y="137"/>
                  </a:cubicBezTo>
                  <a:cubicBezTo>
                    <a:pt x="6" y="136"/>
                    <a:pt x="10" y="132"/>
                    <a:pt x="14" y="129"/>
                  </a:cubicBezTo>
                  <a:cubicBezTo>
                    <a:pt x="15" y="128"/>
                    <a:pt x="16" y="128"/>
                    <a:pt x="16" y="127"/>
                  </a:cubicBezTo>
                  <a:cubicBezTo>
                    <a:pt x="23" y="136"/>
                    <a:pt x="23" y="136"/>
                    <a:pt x="23" y="136"/>
                  </a:cubicBezTo>
                  <a:cubicBezTo>
                    <a:pt x="30" y="131"/>
                    <a:pt x="30" y="131"/>
                    <a:pt x="30" y="131"/>
                  </a:cubicBezTo>
                  <a:cubicBezTo>
                    <a:pt x="23" y="122"/>
                    <a:pt x="23" y="122"/>
                    <a:pt x="23" y="122"/>
                  </a:cubicBezTo>
                  <a:cubicBezTo>
                    <a:pt x="26" y="120"/>
                    <a:pt x="29" y="117"/>
                    <a:pt x="32" y="115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2" y="108"/>
                    <a:pt x="46" y="106"/>
                    <a:pt x="49" y="104"/>
                  </a:cubicBezTo>
                  <a:cubicBezTo>
                    <a:pt x="55" y="113"/>
                    <a:pt x="55" y="113"/>
                    <a:pt x="55" y="113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9" y="97"/>
                    <a:pt x="62" y="95"/>
                    <a:pt x="66" y="9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3" y="88"/>
                    <a:pt x="74" y="88"/>
                    <a:pt x="75" y="87"/>
                  </a:cubicBezTo>
                  <a:cubicBezTo>
                    <a:pt x="77" y="86"/>
                    <a:pt x="80" y="84"/>
                    <a:pt x="83" y="8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5" y="89"/>
                    <a:pt x="95" y="89"/>
                    <a:pt x="95" y="89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3" y="77"/>
                    <a:pt x="97" y="75"/>
                    <a:pt x="100" y="73"/>
                  </a:cubicBezTo>
                  <a:cubicBezTo>
                    <a:pt x="105" y="83"/>
                    <a:pt x="105" y="83"/>
                    <a:pt x="105" y="83"/>
                  </a:cubicBezTo>
                  <a:cubicBezTo>
                    <a:pt x="113" y="79"/>
                    <a:pt x="113" y="79"/>
                    <a:pt x="113" y="7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11" y="68"/>
                    <a:pt x="114" y="66"/>
                    <a:pt x="118" y="6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9" y="59"/>
                    <a:pt x="132" y="57"/>
                    <a:pt x="136" y="56"/>
                  </a:cubicBezTo>
                  <a:cubicBezTo>
                    <a:pt x="141" y="66"/>
                    <a:pt x="141" y="66"/>
                    <a:pt x="141" y="66"/>
                  </a:cubicBezTo>
                  <a:cubicBezTo>
                    <a:pt x="148" y="63"/>
                    <a:pt x="148" y="63"/>
                    <a:pt x="148" y="63"/>
                  </a:cubicBezTo>
                  <a:cubicBezTo>
                    <a:pt x="143" y="52"/>
                    <a:pt x="143" y="52"/>
                    <a:pt x="143" y="52"/>
                  </a:cubicBezTo>
                  <a:cubicBezTo>
                    <a:pt x="147" y="51"/>
                    <a:pt x="151" y="49"/>
                    <a:pt x="154" y="48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6" y="43"/>
                    <a:pt x="169" y="42"/>
                    <a:pt x="173" y="41"/>
                  </a:cubicBezTo>
                  <a:cubicBezTo>
                    <a:pt x="177" y="52"/>
                    <a:pt x="177" y="52"/>
                    <a:pt x="177" y="52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4" y="37"/>
                    <a:pt x="188" y="36"/>
                    <a:pt x="192" y="34"/>
                  </a:cubicBezTo>
                  <a:cubicBezTo>
                    <a:pt x="195" y="45"/>
                    <a:pt x="195" y="45"/>
                    <a:pt x="195" y="45"/>
                  </a:cubicBezTo>
                  <a:cubicBezTo>
                    <a:pt x="199" y="44"/>
                    <a:pt x="199" y="44"/>
                    <a:pt x="199" y="44"/>
                  </a:cubicBezTo>
                  <a:cubicBezTo>
                    <a:pt x="200" y="44"/>
                    <a:pt x="200" y="44"/>
                    <a:pt x="201" y="43"/>
                  </a:cubicBezTo>
                  <a:cubicBezTo>
                    <a:pt x="203" y="43"/>
                    <a:pt x="203" y="43"/>
                    <a:pt x="203" y="4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3" y="31"/>
                    <a:pt x="207" y="30"/>
                    <a:pt x="211" y="29"/>
                  </a:cubicBezTo>
                  <a:cubicBezTo>
                    <a:pt x="214" y="40"/>
                    <a:pt x="214" y="40"/>
                    <a:pt x="214" y="40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19" y="26"/>
                    <a:pt x="219" y="26"/>
                    <a:pt x="219" y="26"/>
                  </a:cubicBezTo>
                  <a:cubicBezTo>
                    <a:pt x="223" y="25"/>
                    <a:pt x="226" y="24"/>
                    <a:pt x="230" y="23"/>
                  </a:cubicBezTo>
                  <a:cubicBezTo>
                    <a:pt x="233" y="35"/>
                    <a:pt x="233" y="35"/>
                    <a:pt x="233" y="35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8" y="21"/>
                    <a:pt x="238" y="21"/>
                    <a:pt x="238" y="21"/>
                  </a:cubicBezTo>
                  <a:cubicBezTo>
                    <a:pt x="242" y="21"/>
                    <a:pt x="246" y="20"/>
                    <a:pt x="250" y="19"/>
                  </a:cubicBezTo>
                  <a:cubicBezTo>
                    <a:pt x="252" y="30"/>
                    <a:pt x="252" y="30"/>
                    <a:pt x="252" y="30"/>
                  </a:cubicBezTo>
                  <a:cubicBezTo>
                    <a:pt x="260" y="29"/>
                    <a:pt x="260" y="29"/>
                    <a:pt x="260" y="29"/>
                  </a:cubicBezTo>
                  <a:cubicBezTo>
                    <a:pt x="257" y="17"/>
                    <a:pt x="257" y="17"/>
                    <a:pt x="257" y="17"/>
                  </a:cubicBezTo>
                  <a:cubicBezTo>
                    <a:pt x="261" y="16"/>
                    <a:pt x="265" y="16"/>
                    <a:pt x="269" y="15"/>
                  </a:cubicBezTo>
                  <a:cubicBezTo>
                    <a:pt x="271" y="27"/>
                    <a:pt x="271" y="27"/>
                    <a:pt x="271" y="27"/>
                  </a:cubicBezTo>
                  <a:cubicBezTo>
                    <a:pt x="279" y="25"/>
                    <a:pt x="279" y="25"/>
                    <a:pt x="279" y="25"/>
                  </a:cubicBezTo>
                  <a:cubicBezTo>
                    <a:pt x="277" y="14"/>
                    <a:pt x="277" y="14"/>
                    <a:pt x="277" y="14"/>
                  </a:cubicBezTo>
                  <a:cubicBezTo>
                    <a:pt x="281" y="13"/>
                    <a:pt x="285" y="12"/>
                    <a:pt x="289" y="12"/>
                  </a:cubicBezTo>
                  <a:cubicBezTo>
                    <a:pt x="290" y="23"/>
                    <a:pt x="290" y="23"/>
                    <a:pt x="290" y="23"/>
                  </a:cubicBezTo>
                  <a:cubicBezTo>
                    <a:pt x="298" y="22"/>
                    <a:pt x="298" y="22"/>
                    <a:pt x="298" y="22"/>
                  </a:cubicBezTo>
                  <a:cubicBezTo>
                    <a:pt x="297" y="11"/>
                    <a:pt x="297" y="11"/>
                    <a:pt x="297" y="11"/>
                  </a:cubicBezTo>
                  <a:cubicBezTo>
                    <a:pt x="301" y="10"/>
                    <a:pt x="305" y="10"/>
                    <a:pt x="309" y="9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18" y="20"/>
                    <a:pt x="318" y="20"/>
                    <a:pt x="318" y="20"/>
                  </a:cubicBezTo>
                  <a:cubicBezTo>
                    <a:pt x="317" y="9"/>
                    <a:pt x="317" y="9"/>
                    <a:pt x="317" y="9"/>
                  </a:cubicBezTo>
                  <a:cubicBezTo>
                    <a:pt x="321" y="8"/>
                    <a:pt x="324" y="8"/>
                    <a:pt x="328" y="8"/>
                  </a:cubicBezTo>
                  <a:cubicBezTo>
                    <a:pt x="329" y="19"/>
                    <a:pt x="329" y="19"/>
                    <a:pt x="329" y="19"/>
                  </a:cubicBezTo>
                  <a:cubicBezTo>
                    <a:pt x="337" y="19"/>
                    <a:pt x="337" y="19"/>
                    <a:pt x="337" y="19"/>
                  </a:cubicBezTo>
                  <a:cubicBezTo>
                    <a:pt x="336" y="7"/>
                    <a:pt x="336" y="7"/>
                    <a:pt x="336" y="7"/>
                  </a:cubicBezTo>
                  <a:cubicBezTo>
                    <a:pt x="340" y="7"/>
                    <a:pt x="344" y="7"/>
                    <a:pt x="348" y="6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7" y="18"/>
                    <a:pt x="357" y="18"/>
                    <a:pt x="357" y="18"/>
                  </a:cubicBezTo>
                  <a:cubicBezTo>
                    <a:pt x="356" y="6"/>
                    <a:pt x="356" y="6"/>
                    <a:pt x="356" y="6"/>
                  </a:cubicBezTo>
                  <a:cubicBezTo>
                    <a:pt x="360" y="6"/>
                    <a:pt x="364" y="6"/>
                    <a:pt x="368" y="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6" y="18"/>
                    <a:pt x="376" y="18"/>
                    <a:pt x="376" y="18"/>
                  </a:cubicBezTo>
                  <a:cubicBezTo>
                    <a:pt x="376" y="6"/>
                    <a:pt x="376" y="6"/>
                    <a:pt x="376" y="6"/>
                  </a:cubicBezTo>
                  <a:cubicBezTo>
                    <a:pt x="380" y="6"/>
                    <a:pt x="384" y="6"/>
                    <a:pt x="388" y="6"/>
                  </a:cubicBezTo>
                  <a:cubicBezTo>
                    <a:pt x="388" y="18"/>
                    <a:pt x="388" y="18"/>
                    <a:pt x="388" y="18"/>
                  </a:cubicBezTo>
                  <a:cubicBezTo>
                    <a:pt x="396" y="19"/>
                    <a:pt x="396" y="19"/>
                    <a:pt x="396" y="19"/>
                  </a:cubicBezTo>
                  <a:cubicBezTo>
                    <a:pt x="396" y="7"/>
                    <a:pt x="396" y="7"/>
                    <a:pt x="396" y="7"/>
                  </a:cubicBezTo>
                  <a:cubicBezTo>
                    <a:pt x="400" y="7"/>
                    <a:pt x="404" y="7"/>
                    <a:pt x="408" y="7"/>
                  </a:cubicBezTo>
                  <a:cubicBezTo>
                    <a:pt x="407" y="19"/>
                    <a:pt x="407" y="19"/>
                    <a:pt x="407" y="19"/>
                  </a:cubicBezTo>
                  <a:cubicBezTo>
                    <a:pt x="415" y="20"/>
                    <a:pt x="415" y="20"/>
                    <a:pt x="415" y="20"/>
                  </a:cubicBezTo>
                  <a:cubicBezTo>
                    <a:pt x="416" y="8"/>
                    <a:pt x="416" y="8"/>
                    <a:pt x="416" y="8"/>
                  </a:cubicBezTo>
                  <a:cubicBezTo>
                    <a:pt x="420" y="8"/>
                    <a:pt x="424" y="9"/>
                    <a:pt x="428" y="9"/>
                  </a:cubicBezTo>
                  <a:cubicBezTo>
                    <a:pt x="426" y="21"/>
                    <a:pt x="426" y="21"/>
                    <a:pt x="426" y="21"/>
                  </a:cubicBezTo>
                  <a:cubicBezTo>
                    <a:pt x="434" y="22"/>
                    <a:pt x="434" y="22"/>
                    <a:pt x="434" y="22"/>
                  </a:cubicBezTo>
                  <a:cubicBezTo>
                    <a:pt x="436" y="10"/>
                    <a:pt x="436" y="10"/>
                    <a:pt x="436" y="10"/>
                  </a:cubicBezTo>
                  <a:cubicBezTo>
                    <a:pt x="440" y="10"/>
                    <a:pt x="444" y="11"/>
                    <a:pt x="448" y="11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54" y="24"/>
                    <a:pt x="454" y="24"/>
                    <a:pt x="454" y="24"/>
                  </a:cubicBezTo>
                  <a:cubicBezTo>
                    <a:pt x="456" y="12"/>
                    <a:pt x="456" y="12"/>
                    <a:pt x="456" y="12"/>
                  </a:cubicBezTo>
                  <a:cubicBezTo>
                    <a:pt x="459" y="13"/>
                    <a:pt x="463" y="14"/>
                    <a:pt x="467" y="14"/>
                  </a:cubicBezTo>
                  <a:cubicBezTo>
                    <a:pt x="465" y="26"/>
                    <a:pt x="465" y="26"/>
                    <a:pt x="465" y="26"/>
                  </a:cubicBezTo>
                  <a:cubicBezTo>
                    <a:pt x="473" y="27"/>
                    <a:pt x="473" y="27"/>
                    <a:pt x="473" y="27"/>
                  </a:cubicBezTo>
                  <a:cubicBezTo>
                    <a:pt x="475" y="16"/>
                    <a:pt x="475" y="16"/>
                    <a:pt x="475" y="16"/>
                  </a:cubicBezTo>
                  <a:cubicBezTo>
                    <a:pt x="479" y="16"/>
                    <a:pt x="483" y="17"/>
                    <a:pt x="487" y="18"/>
                  </a:cubicBezTo>
                  <a:cubicBezTo>
                    <a:pt x="484" y="29"/>
                    <a:pt x="484" y="29"/>
                    <a:pt x="484" y="29"/>
                  </a:cubicBezTo>
                  <a:cubicBezTo>
                    <a:pt x="492" y="31"/>
                    <a:pt x="492" y="31"/>
                    <a:pt x="492" y="31"/>
                  </a:cubicBezTo>
                  <a:cubicBezTo>
                    <a:pt x="495" y="20"/>
                    <a:pt x="495" y="20"/>
                    <a:pt x="495" y="20"/>
                  </a:cubicBezTo>
                  <a:cubicBezTo>
                    <a:pt x="499" y="20"/>
                    <a:pt x="502" y="21"/>
                    <a:pt x="506" y="22"/>
                  </a:cubicBezTo>
                  <a:cubicBezTo>
                    <a:pt x="503" y="34"/>
                    <a:pt x="503" y="34"/>
                    <a:pt x="503" y="34"/>
                  </a:cubicBezTo>
                  <a:cubicBezTo>
                    <a:pt x="511" y="36"/>
                    <a:pt x="511" y="36"/>
                    <a:pt x="511" y="36"/>
                  </a:cubicBezTo>
                  <a:cubicBezTo>
                    <a:pt x="514" y="24"/>
                    <a:pt x="514" y="24"/>
                    <a:pt x="514" y="24"/>
                  </a:cubicBezTo>
                  <a:cubicBezTo>
                    <a:pt x="518" y="25"/>
                    <a:pt x="522" y="26"/>
                    <a:pt x="526" y="27"/>
                  </a:cubicBezTo>
                  <a:cubicBezTo>
                    <a:pt x="522" y="39"/>
                    <a:pt x="522" y="39"/>
                    <a:pt x="522" y="39"/>
                  </a:cubicBezTo>
                  <a:cubicBezTo>
                    <a:pt x="530" y="41"/>
                    <a:pt x="530" y="41"/>
                    <a:pt x="530" y="41"/>
                  </a:cubicBezTo>
                  <a:cubicBezTo>
                    <a:pt x="533" y="30"/>
                    <a:pt x="533" y="30"/>
                    <a:pt x="533" y="30"/>
                  </a:cubicBezTo>
                  <a:cubicBezTo>
                    <a:pt x="537" y="31"/>
                    <a:pt x="541" y="32"/>
                    <a:pt x="545" y="33"/>
                  </a:cubicBezTo>
                  <a:cubicBezTo>
                    <a:pt x="541" y="44"/>
                    <a:pt x="541" y="44"/>
                    <a:pt x="541" y="44"/>
                  </a:cubicBezTo>
                  <a:cubicBezTo>
                    <a:pt x="548" y="47"/>
                    <a:pt x="548" y="47"/>
                    <a:pt x="548" y="47"/>
                  </a:cubicBezTo>
                  <a:cubicBezTo>
                    <a:pt x="552" y="35"/>
                    <a:pt x="552" y="35"/>
                    <a:pt x="552" y="35"/>
                  </a:cubicBezTo>
                  <a:cubicBezTo>
                    <a:pt x="556" y="37"/>
                    <a:pt x="560" y="38"/>
                    <a:pt x="564" y="39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7" y="53"/>
                    <a:pt x="567" y="53"/>
                    <a:pt x="567" y="53"/>
                  </a:cubicBezTo>
                  <a:cubicBezTo>
                    <a:pt x="571" y="42"/>
                    <a:pt x="571" y="42"/>
                    <a:pt x="571" y="42"/>
                  </a:cubicBezTo>
                  <a:cubicBezTo>
                    <a:pt x="575" y="43"/>
                    <a:pt x="579" y="45"/>
                    <a:pt x="582" y="4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85" y="60"/>
                    <a:pt x="585" y="60"/>
                    <a:pt x="585" y="60"/>
                  </a:cubicBezTo>
                  <a:cubicBezTo>
                    <a:pt x="590" y="49"/>
                    <a:pt x="590" y="49"/>
                    <a:pt x="590" y="49"/>
                  </a:cubicBezTo>
                  <a:cubicBezTo>
                    <a:pt x="593" y="51"/>
                    <a:pt x="597" y="52"/>
                    <a:pt x="601" y="54"/>
                  </a:cubicBezTo>
                  <a:cubicBezTo>
                    <a:pt x="596" y="65"/>
                    <a:pt x="596" y="65"/>
                    <a:pt x="596" y="65"/>
                  </a:cubicBezTo>
                  <a:cubicBezTo>
                    <a:pt x="603" y="68"/>
                    <a:pt x="603" y="68"/>
                    <a:pt x="603" y="68"/>
                  </a:cubicBezTo>
                  <a:cubicBezTo>
                    <a:pt x="608" y="57"/>
                    <a:pt x="608" y="57"/>
                    <a:pt x="608" y="57"/>
                  </a:cubicBezTo>
                  <a:cubicBezTo>
                    <a:pt x="612" y="59"/>
                    <a:pt x="615" y="60"/>
                    <a:pt x="619" y="62"/>
                  </a:cubicBezTo>
                  <a:cubicBezTo>
                    <a:pt x="613" y="73"/>
                    <a:pt x="613" y="73"/>
                    <a:pt x="613" y="73"/>
                  </a:cubicBezTo>
                  <a:cubicBezTo>
                    <a:pt x="621" y="76"/>
                    <a:pt x="621" y="76"/>
                    <a:pt x="621" y="76"/>
                  </a:cubicBezTo>
                  <a:cubicBezTo>
                    <a:pt x="626" y="66"/>
                    <a:pt x="626" y="66"/>
                    <a:pt x="626" y="66"/>
                  </a:cubicBezTo>
                  <a:cubicBezTo>
                    <a:pt x="630" y="67"/>
                    <a:pt x="633" y="69"/>
                    <a:pt x="637" y="71"/>
                  </a:cubicBezTo>
                  <a:cubicBezTo>
                    <a:pt x="631" y="81"/>
                    <a:pt x="631" y="81"/>
                    <a:pt x="631" y="81"/>
                  </a:cubicBezTo>
                  <a:cubicBezTo>
                    <a:pt x="638" y="85"/>
                    <a:pt x="638" y="85"/>
                    <a:pt x="638" y="85"/>
                  </a:cubicBezTo>
                  <a:cubicBezTo>
                    <a:pt x="644" y="75"/>
                    <a:pt x="644" y="75"/>
                    <a:pt x="644" y="75"/>
                  </a:cubicBezTo>
                  <a:cubicBezTo>
                    <a:pt x="647" y="77"/>
                    <a:pt x="651" y="79"/>
                    <a:pt x="654" y="80"/>
                  </a:cubicBezTo>
                  <a:cubicBezTo>
                    <a:pt x="648" y="91"/>
                    <a:pt x="648" y="91"/>
                    <a:pt x="648" y="91"/>
                  </a:cubicBezTo>
                  <a:cubicBezTo>
                    <a:pt x="655" y="95"/>
                    <a:pt x="655" y="95"/>
                    <a:pt x="655" y="95"/>
                  </a:cubicBezTo>
                  <a:cubicBezTo>
                    <a:pt x="661" y="84"/>
                    <a:pt x="661" y="84"/>
                    <a:pt x="661" y="84"/>
                  </a:cubicBezTo>
                  <a:cubicBezTo>
                    <a:pt x="665" y="86"/>
                    <a:pt x="668" y="88"/>
                    <a:pt x="671" y="91"/>
                  </a:cubicBezTo>
                  <a:cubicBezTo>
                    <a:pt x="665" y="101"/>
                    <a:pt x="665" y="101"/>
                    <a:pt x="665" y="101"/>
                  </a:cubicBezTo>
                  <a:cubicBezTo>
                    <a:pt x="672" y="105"/>
                    <a:pt x="672" y="105"/>
                    <a:pt x="672" y="105"/>
                  </a:cubicBezTo>
                  <a:cubicBezTo>
                    <a:pt x="678" y="95"/>
                    <a:pt x="678" y="95"/>
                    <a:pt x="678" y="95"/>
                  </a:cubicBezTo>
                  <a:cubicBezTo>
                    <a:pt x="682" y="97"/>
                    <a:pt x="685" y="99"/>
                    <a:pt x="688" y="101"/>
                  </a:cubicBezTo>
                  <a:cubicBezTo>
                    <a:pt x="681" y="111"/>
                    <a:pt x="681" y="111"/>
                    <a:pt x="681" y="111"/>
                  </a:cubicBezTo>
                  <a:cubicBezTo>
                    <a:pt x="688" y="115"/>
                    <a:pt x="688" y="115"/>
                    <a:pt x="688" y="115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8" y="108"/>
                    <a:pt x="702" y="110"/>
                    <a:pt x="705" y="112"/>
                  </a:cubicBezTo>
                  <a:cubicBezTo>
                    <a:pt x="698" y="122"/>
                    <a:pt x="698" y="122"/>
                    <a:pt x="698" y="122"/>
                  </a:cubicBezTo>
                  <a:cubicBezTo>
                    <a:pt x="704" y="127"/>
                    <a:pt x="704" y="127"/>
                    <a:pt x="704" y="127"/>
                  </a:cubicBezTo>
                  <a:cubicBezTo>
                    <a:pt x="711" y="117"/>
                    <a:pt x="711" y="117"/>
                    <a:pt x="711" y="117"/>
                  </a:cubicBezTo>
                  <a:cubicBezTo>
                    <a:pt x="715" y="119"/>
                    <a:pt x="718" y="122"/>
                    <a:pt x="721" y="124"/>
                  </a:cubicBezTo>
                  <a:cubicBezTo>
                    <a:pt x="713" y="134"/>
                    <a:pt x="713" y="134"/>
                    <a:pt x="713" y="134"/>
                  </a:cubicBezTo>
                  <a:cubicBezTo>
                    <a:pt x="720" y="139"/>
                    <a:pt x="720" y="139"/>
                    <a:pt x="720" y="139"/>
                  </a:cubicBezTo>
                  <a:cubicBezTo>
                    <a:pt x="727" y="129"/>
                    <a:pt x="727" y="129"/>
                    <a:pt x="727" y="129"/>
                  </a:cubicBezTo>
                  <a:cubicBezTo>
                    <a:pt x="730" y="131"/>
                    <a:pt x="734" y="134"/>
                    <a:pt x="737" y="136"/>
                  </a:cubicBezTo>
                  <a:cubicBezTo>
                    <a:pt x="729" y="146"/>
                    <a:pt x="729" y="146"/>
                    <a:pt x="729" y="146"/>
                  </a:cubicBezTo>
                  <a:cubicBezTo>
                    <a:pt x="735" y="151"/>
                    <a:pt x="735" y="151"/>
                    <a:pt x="735" y="151"/>
                  </a:cubicBezTo>
                  <a:cubicBezTo>
                    <a:pt x="743" y="142"/>
                    <a:pt x="743" y="142"/>
                    <a:pt x="743" y="142"/>
                  </a:cubicBezTo>
                  <a:cubicBezTo>
                    <a:pt x="746" y="144"/>
                    <a:pt x="749" y="147"/>
                    <a:pt x="752" y="149"/>
                  </a:cubicBezTo>
                  <a:cubicBezTo>
                    <a:pt x="744" y="158"/>
                    <a:pt x="744" y="158"/>
                    <a:pt x="744" y="158"/>
                  </a:cubicBezTo>
                  <a:cubicBezTo>
                    <a:pt x="750" y="164"/>
                    <a:pt x="750" y="164"/>
                    <a:pt x="750" y="164"/>
                  </a:cubicBezTo>
                  <a:cubicBezTo>
                    <a:pt x="758" y="155"/>
                    <a:pt x="758" y="155"/>
                    <a:pt x="758" y="155"/>
                  </a:cubicBezTo>
                  <a:cubicBezTo>
                    <a:pt x="761" y="157"/>
                    <a:pt x="764" y="160"/>
                    <a:pt x="767" y="163"/>
                  </a:cubicBezTo>
                  <a:cubicBezTo>
                    <a:pt x="758" y="171"/>
                    <a:pt x="758" y="171"/>
                    <a:pt x="758" y="171"/>
                  </a:cubicBezTo>
                  <a:cubicBezTo>
                    <a:pt x="764" y="177"/>
                    <a:pt x="764" y="177"/>
                    <a:pt x="764" y="177"/>
                  </a:cubicBezTo>
                  <a:cubicBezTo>
                    <a:pt x="773" y="168"/>
                    <a:pt x="773" y="168"/>
                    <a:pt x="773" y="168"/>
                  </a:cubicBezTo>
                  <a:cubicBezTo>
                    <a:pt x="775" y="171"/>
                    <a:pt x="778" y="174"/>
                    <a:pt x="781" y="177"/>
                  </a:cubicBezTo>
                  <a:cubicBezTo>
                    <a:pt x="772" y="185"/>
                    <a:pt x="772" y="185"/>
                    <a:pt x="772" y="185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87" y="182"/>
                    <a:pt x="787" y="182"/>
                    <a:pt x="787" y="182"/>
                  </a:cubicBezTo>
                  <a:cubicBezTo>
                    <a:pt x="790" y="185"/>
                    <a:pt x="792" y="188"/>
                    <a:pt x="795" y="191"/>
                  </a:cubicBezTo>
                  <a:cubicBezTo>
                    <a:pt x="786" y="199"/>
                    <a:pt x="786" y="199"/>
                    <a:pt x="786" y="199"/>
                  </a:cubicBezTo>
                  <a:cubicBezTo>
                    <a:pt x="788" y="202"/>
                    <a:pt x="788" y="202"/>
                    <a:pt x="788" y="202"/>
                  </a:cubicBezTo>
                  <a:cubicBezTo>
                    <a:pt x="789" y="202"/>
                    <a:pt x="789" y="203"/>
                    <a:pt x="790" y="204"/>
                  </a:cubicBezTo>
                  <a:cubicBezTo>
                    <a:pt x="791" y="205"/>
                    <a:pt x="791" y="205"/>
                    <a:pt x="791" y="205"/>
                  </a:cubicBezTo>
                  <a:cubicBezTo>
                    <a:pt x="800" y="197"/>
                    <a:pt x="800" y="197"/>
                    <a:pt x="800" y="197"/>
                  </a:cubicBezTo>
                  <a:cubicBezTo>
                    <a:pt x="803" y="200"/>
                    <a:pt x="806" y="203"/>
                    <a:pt x="809" y="206"/>
                  </a:cubicBezTo>
                  <a:cubicBezTo>
                    <a:pt x="799" y="214"/>
                    <a:pt x="799" y="214"/>
                    <a:pt x="799" y="214"/>
                  </a:cubicBezTo>
                  <a:cubicBezTo>
                    <a:pt x="804" y="220"/>
                    <a:pt x="804" y="220"/>
                    <a:pt x="804" y="220"/>
                  </a:cubicBezTo>
                  <a:cubicBezTo>
                    <a:pt x="814" y="212"/>
                    <a:pt x="814" y="212"/>
                    <a:pt x="814" y="212"/>
                  </a:cubicBezTo>
                  <a:cubicBezTo>
                    <a:pt x="816" y="215"/>
                    <a:pt x="819" y="218"/>
                    <a:pt x="821" y="221"/>
                  </a:cubicBezTo>
                  <a:cubicBezTo>
                    <a:pt x="811" y="229"/>
                    <a:pt x="811" y="229"/>
                    <a:pt x="811" y="229"/>
                  </a:cubicBezTo>
                  <a:cubicBezTo>
                    <a:pt x="816" y="235"/>
                    <a:pt x="816" y="235"/>
                    <a:pt x="816" y="235"/>
                  </a:cubicBezTo>
                  <a:cubicBezTo>
                    <a:pt x="826" y="227"/>
                    <a:pt x="826" y="227"/>
                    <a:pt x="826" y="227"/>
                  </a:cubicBezTo>
                  <a:cubicBezTo>
                    <a:pt x="829" y="231"/>
                    <a:pt x="831" y="234"/>
                    <a:pt x="834" y="237"/>
                  </a:cubicBezTo>
                  <a:cubicBezTo>
                    <a:pt x="823" y="244"/>
                    <a:pt x="823" y="244"/>
                    <a:pt x="823" y="244"/>
                  </a:cubicBezTo>
                  <a:cubicBezTo>
                    <a:pt x="828" y="251"/>
                    <a:pt x="828" y="251"/>
                    <a:pt x="828" y="251"/>
                  </a:cubicBezTo>
                  <a:cubicBezTo>
                    <a:pt x="839" y="243"/>
                    <a:pt x="839" y="243"/>
                    <a:pt x="839" y="243"/>
                  </a:cubicBezTo>
                  <a:cubicBezTo>
                    <a:pt x="839" y="244"/>
                    <a:pt x="840" y="245"/>
                    <a:pt x="840" y="246"/>
                  </a:cubicBezTo>
                  <a:cubicBezTo>
                    <a:pt x="843" y="250"/>
                    <a:pt x="843" y="252"/>
                    <a:pt x="843" y="2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2AB54637-ED48-4356-8F75-D315FA4C4F08}"/>
                </a:ext>
              </a:extLst>
            </p:cNvPr>
            <p:cNvGrpSpPr/>
            <p:nvPr/>
          </p:nvGrpSpPr>
          <p:grpSpPr>
            <a:xfrm>
              <a:off x="2704574" y="1394673"/>
              <a:ext cx="916137" cy="299605"/>
              <a:chOff x="2704574" y="1394673"/>
              <a:chExt cx="916137" cy="299605"/>
            </a:xfrm>
            <a:grpFill/>
          </p:grpSpPr>
          <p:sp>
            <p:nvSpPr>
              <p:cNvPr id="99" name="Oval 169">
                <a:extLst>
                  <a:ext uri="{FF2B5EF4-FFF2-40B4-BE49-F238E27FC236}">
                    <a16:creationId xmlns:a16="http://schemas.microsoft.com/office/drawing/2014/main" id="{EB7AEF9D-C9D6-47C7-ADDC-CC5A8D2CE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4852" y="1648419"/>
                <a:ext cx="45859" cy="458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00" name="Oval 170">
                <a:extLst>
                  <a:ext uri="{FF2B5EF4-FFF2-40B4-BE49-F238E27FC236}">
                    <a16:creationId xmlns:a16="http://schemas.microsoft.com/office/drawing/2014/main" id="{E5A5A403-E2E4-42ED-80B2-6FE43FDCF3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9061" y="1583200"/>
                <a:ext cx="44838" cy="438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01" name="Oval 171">
                <a:extLst>
                  <a:ext uri="{FF2B5EF4-FFF2-40B4-BE49-F238E27FC236}">
                    <a16:creationId xmlns:a16="http://schemas.microsoft.com/office/drawing/2014/main" id="{C93687CF-4009-4B09-AA5F-AA6EBFF87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7155" y="1530208"/>
                <a:ext cx="43820" cy="4280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02" name="Oval 172">
                <a:extLst>
                  <a:ext uri="{FF2B5EF4-FFF2-40B4-BE49-F238E27FC236}">
                    <a16:creationId xmlns:a16="http://schemas.microsoft.com/office/drawing/2014/main" id="{906AA663-51BA-4030-B3B6-85B3DAA13A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9134" y="1484350"/>
                <a:ext cx="45859" cy="458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03" name="Oval 173">
                <a:extLst>
                  <a:ext uri="{FF2B5EF4-FFF2-40B4-BE49-F238E27FC236}">
                    <a16:creationId xmlns:a16="http://schemas.microsoft.com/office/drawing/2014/main" id="{265A9CB1-0A7A-4752-9F29-D8954A67A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3152" y="1447665"/>
                <a:ext cx="45859" cy="438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04" name="Oval 174">
                <a:extLst>
                  <a:ext uri="{FF2B5EF4-FFF2-40B4-BE49-F238E27FC236}">
                    <a16:creationId xmlns:a16="http://schemas.microsoft.com/office/drawing/2014/main" id="{4738AB72-F5F9-427B-B3A7-29A63C684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9017" y="1417093"/>
                <a:ext cx="43820" cy="45859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05" name="Oval 175">
                <a:extLst>
                  <a:ext uri="{FF2B5EF4-FFF2-40B4-BE49-F238E27FC236}">
                    <a16:creationId xmlns:a16="http://schemas.microsoft.com/office/drawing/2014/main" id="{20CF9605-BFA0-4D0D-B2A9-CE833C29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863" y="1401806"/>
                <a:ext cx="42801" cy="45859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06" name="Oval 176">
                <a:extLst>
                  <a:ext uri="{FF2B5EF4-FFF2-40B4-BE49-F238E27FC236}">
                    <a16:creationId xmlns:a16="http://schemas.microsoft.com/office/drawing/2014/main" id="{977125CB-886C-468B-8DE7-84B31A2CF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7881" y="1394673"/>
                <a:ext cx="45859" cy="438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07" name="Oval 177">
                <a:extLst>
                  <a:ext uri="{FF2B5EF4-FFF2-40B4-BE49-F238E27FC236}">
                    <a16:creationId xmlns:a16="http://schemas.microsoft.com/office/drawing/2014/main" id="{1A999AB3-FFD3-4CFA-9E43-6D57C44642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4574" y="1394673"/>
                <a:ext cx="43820" cy="438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</p:grpSp>
      </p:grpSp>
      <p:sp>
        <p:nvSpPr>
          <p:cNvPr id="108" name="Freeform 180">
            <a:extLst>
              <a:ext uri="{FF2B5EF4-FFF2-40B4-BE49-F238E27FC236}">
                <a16:creationId xmlns:a16="http://schemas.microsoft.com/office/drawing/2014/main" id="{347AEDDC-A796-4578-90B0-EC3787CDE546}"/>
              </a:ext>
            </a:extLst>
          </p:cNvPr>
          <p:cNvSpPr>
            <a:spLocks noEditPoints="1"/>
          </p:cNvSpPr>
          <p:nvPr/>
        </p:nvSpPr>
        <p:spPr bwMode="auto">
          <a:xfrm>
            <a:off x="1093883" y="4588617"/>
            <a:ext cx="1687566" cy="1717119"/>
          </a:xfrm>
          <a:custGeom>
            <a:avLst/>
            <a:gdLst>
              <a:gd name="T0" fmla="*/ 700 w 700"/>
              <a:gd name="T1" fmla="*/ 356 h 712"/>
              <a:gd name="T2" fmla="*/ 660 w 700"/>
              <a:gd name="T3" fmla="*/ 196 h 712"/>
              <a:gd name="T4" fmla="*/ 672 w 700"/>
              <a:gd name="T5" fmla="*/ 190 h 712"/>
              <a:gd name="T6" fmla="*/ 555 w 700"/>
              <a:gd name="T7" fmla="*/ 60 h 712"/>
              <a:gd name="T8" fmla="*/ 548 w 700"/>
              <a:gd name="T9" fmla="*/ 71 h 712"/>
              <a:gd name="T10" fmla="*/ 356 w 700"/>
              <a:gd name="T11" fmla="*/ 13 h 712"/>
              <a:gd name="T12" fmla="*/ 356 w 700"/>
              <a:gd name="T13" fmla="*/ 13 h 712"/>
              <a:gd name="T14" fmla="*/ 356 w 700"/>
              <a:gd name="T15" fmla="*/ 0 h 712"/>
              <a:gd name="T16" fmla="*/ 284 w 700"/>
              <a:gd name="T17" fmla="*/ 7 h 712"/>
              <a:gd name="T18" fmla="*/ 130 w 700"/>
              <a:gd name="T19" fmla="*/ 81 h 712"/>
              <a:gd name="T20" fmla="*/ 138 w 700"/>
              <a:gd name="T21" fmla="*/ 91 h 712"/>
              <a:gd name="T22" fmla="*/ 17 w 700"/>
              <a:gd name="T23" fmla="*/ 304 h 712"/>
              <a:gd name="T24" fmla="*/ 4 w 700"/>
              <a:gd name="T25" fmla="*/ 302 h 712"/>
              <a:gd name="T26" fmla="*/ 0 w 700"/>
              <a:gd name="T27" fmla="*/ 356 h 712"/>
              <a:gd name="T28" fmla="*/ 19 w 700"/>
              <a:gd name="T29" fmla="*/ 469 h 712"/>
              <a:gd name="T30" fmla="*/ 31 w 700"/>
              <a:gd name="T31" fmla="*/ 465 h 712"/>
              <a:gd name="T32" fmla="*/ 203 w 700"/>
              <a:gd name="T33" fmla="*/ 663 h 712"/>
              <a:gd name="T34" fmla="*/ 197 w 700"/>
              <a:gd name="T35" fmla="*/ 674 h 712"/>
              <a:gd name="T36" fmla="*/ 356 w 700"/>
              <a:gd name="T37" fmla="*/ 712 h 712"/>
              <a:gd name="T38" fmla="*/ 357 w 700"/>
              <a:gd name="T39" fmla="*/ 712 h 712"/>
              <a:gd name="T40" fmla="*/ 357 w 700"/>
              <a:gd name="T41" fmla="*/ 699 h 712"/>
              <a:gd name="T42" fmla="*/ 604 w 700"/>
              <a:gd name="T43" fmla="*/ 593 h 712"/>
              <a:gd name="T44" fmla="*/ 613 w 700"/>
              <a:gd name="T45" fmla="*/ 603 h 712"/>
              <a:gd name="T46" fmla="*/ 698 w 700"/>
              <a:gd name="T47" fmla="*/ 457 h 712"/>
              <a:gd name="T48" fmla="*/ 685 w 700"/>
              <a:gd name="T49" fmla="*/ 453 h 712"/>
              <a:gd name="T50" fmla="*/ 700 w 700"/>
              <a:gd name="T51" fmla="*/ 356 h 712"/>
              <a:gd name="T52" fmla="*/ 356 w 700"/>
              <a:gd name="T53" fmla="*/ 689 h 712"/>
              <a:gd name="T54" fmla="*/ 126 w 700"/>
              <a:gd name="T55" fmla="*/ 596 h 712"/>
              <a:gd name="T56" fmla="*/ 133 w 700"/>
              <a:gd name="T57" fmla="*/ 589 h 712"/>
              <a:gd name="T58" fmla="*/ 34 w 700"/>
              <a:gd name="T59" fmla="*/ 356 h 712"/>
              <a:gd name="T60" fmla="*/ 41 w 700"/>
              <a:gd name="T61" fmla="*/ 288 h 712"/>
              <a:gd name="T62" fmla="*/ 31 w 700"/>
              <a:gd name="T63" fmla="*/ 285 h 712"/>
              <a:gd name="T64" fmla="*/ 356 w 700"/>
              <a:gd name="T65" fmla="*/ 23 h 712"/>
              <a:gd name="T66" fmla="*/ 356 w 700"/>
              <a:gd name="T67" fmla="*/ 33 h 712"/>
              <a:gd name="T68" fmla="*/ 356 w 700"/>
              <a:gd name="T69" fmla="*/ 33 h 712"/>
              <a:gd name="T70" fmla="*/ 632 w 700"/>
              <a:gd name="T71" fmla="*/ 188 h 712"/>
              <a:gd name="T72" fmla="*/ 641 w 700"/>
              <a:gd name="T73" fmla="*/ 183 h 712"/>
              <a:gd name="T74" fmla="*/ 690 w 700"/>
              <a:gd name="T75" fmla="*/ 356 h 712"/>
              <a:gd name="T76" fmla="*/ 356 w 700"/>
              <a:gd name="T77" fmla="*/ 689 h 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00" h="712">
                <a:moveTo>
                  <a:pt x="700" y="356"/>
                </a:moveTo>
                <a:cubicBezTo>
                  <a:pt x="700" y="298"/>
                  <a:pt x="685" y="244"/>
                  <a:pt x="660" y="196"/>
                </a:cubicBezTo>
                <a:cubicBezTo>
                  <a:pt x="672" y="190"/>
                  <a:pt x="672" y="190"/>
                  <a:pt x="672" y="190"/>
                </a:cubicBezTo>
                <a:cubicBezTo>
                  <a:pt x="644" y="138"/>
                  <a:pt x="604" y="93"/>
                  <a:pt x="555" y="60"/>
                </a:cubicBezTo>
                <a:cubicBezTo>
                  <a:pt x="548" y="71"/>
                  <a:pt x="548" y="71"/>
                  <a:pt x="548" y="71"/>
                </a:cubicBezTo>
                <a:cubicBezTo>
                  <a:pt x="493" y="34"/>
                  <a:pt x="427" y="13"/>
                  <a:pt x="356" y="13"/>
                </a:cubicBezTo>
                <a:cubicBezTo>
                  <a:pt x="356" y="13"/>
                  <a:pt x="356" y="13"/>
                  <a:pt x="356" y="13"/>
                </a:cubicBezTo>
                <a:cubicBezTo>
                  <a:pt x="356" y="0"/>
                  <a:pt x="356" y="0"/>
                  <a:pt x="356" y="0"/>
                </a:cubicBezTo>
                <a:cubicBezTo>
                  <a:pt x="332" y="0"/>
                  <a:pt x="308" y="2"/>
                  <a:pt x="284" y="7"/>
                </a:cubicBezTo>
                <a:cubicBezTo>
                  <a:pt x="228" y="19"/>
                  <a:pt x="174" y="44"/>
                  <a:pt x="130" y="81"/>
                </a:cubicBezTo>
                <a:cubicBezTo>
                  <a:pt x="138" y="91"/>
                  <a:pt x="138" y="91"/>
                  <a:pt x="138" y="91"/>
                </a:cubicBezTo>
                <a:cubicBezTo>
                  <a:pt x="74" y="144"/>
                  <a:pt x="30" y="219"/>
                  <a:pt x="17" y="304"/>
                </a:cubicBezTo>
                <a:cubicBezTo>
                  <a:pt x="4" y="302"/>
                  <a:pt x="4" y="302"/>
                  <a:pt x="4" y="302"/>
                </a:cubicBezTo>
                <a:cubicBezTo>
                  <a:pt x="2" y="320"/>
                  <a:pt x="0" y="338"/>
                  <a:pt x="0" y="356"/>
                </a:cubicBezTo>
                <a:cubicBezTo>
                  <a:pt x="0" y="395"/>
                  <a:pt x="6" y="433"/>
                  <a:pt x="19" y="469"/>
                </a:cubicBezTo>
                <a:cubicBezTo>
                  <a:pt x="31" y="465"/>
                  <a:pt x="31" y="465"/>
                  <a:pt x="31" y="465"/>
                </a:cubicBezTo>
                <a:cubicBezTo>
                  <a:pt x="60" y="551"/>
                  <a:pt x="122" y="622"/>
                  <a:pt x="203" y="663"/>
                </a:cubicBezTo>
                <a:cubicBezTo>
                  <a:pt x="197" y="674"/>
                  <a:pt x="197" y="674"/>
                  <a:pt x="197" y="674"/>
                </a:cubicBezTo>
                <a:cubicBezTo>
                  <a:pt x="247" y="699"/>
                  <a:pt x="300" y="712"/>
                  <a:pt x="356" y="712"/>
                </a:cubicBezTo>
                <a:cubicBezTo>
                  <a:pt x="357" y="712"/>
                  <a:pt x="357" y="712"/>
                  <a:pt x="357" y="712"/>
                </a:cubicBezTo>
                <a:cubicBezTo>
                  <a:pt x="357" y="699"/>
                  <a:pt x="357" y="699"/>
                  <a:pt x="357" y="699"/>
                </a:cubicBezTo>
                <a:cubicBezTo>
                  <a:pt x="454" y="699"/>
                  <a:pt x="541" y="658"/>
                  <a:pt x="604" y="593"/>
                </a:cubicBezTo>
                <a:cubicBezTo>
                  <a:pt x="613" y="603"/>
                  <a:pt x="613" y="603"/>
                  <a:pt x="613" y="603"/>
                </a:cubicBezTo>
                <a:cubicBezTo>
                  <a:pt x="653" y="562"/>
                  <a:pt x="682" y="511"/>
                  <a:pt x="698" y="457"/>
                </a:cubicBezTo>
                <a:cubicBezTo>
                  <a:pt x="685" y="453"/>
                  <a:pt x="685" y="453"/>
                  <a:pt x="685" y="453"/>
                </a:cubicBezTo>
                <a:cubicBezTo>
                  <a:pt x="695" y="422"/>
                  <a:pt x="700" y="390"/>
                  <a:pt x="700" y="356"/>
                </a:cubicBezTo>
                <a:close/>
                <a:moveTo>
                  <a:pt x="356" y="689"/>
                </a:moveTo>
                <a:cubicBezTo>
                  <a:pt x="267" y="689"/>
                  <a:pt x="186" y="654"/>
                  <a:pt x="126" y="596"/>
                </a:cubicBezTo>
                <a:cubicBezTo>
                  <a:pt x="133" y="589"/>
                  <a:pt x="133" y="589"/>
                  <a:pt x="133" y="589"/>
                </a:cubicBezTo>
                <a:cubicBezTo>
                  <a:pt x="69" y="527"/>
                  <a:pt x="34" y="445"/>
                  <a:pt x="34" y="356"/>
                </a:cubicBezTo>
                <a:cubicBezTo>
                  <a:pt x="34" y="333"/>
                  <a:pt x="37" y="310"/>
                  <a:pt x="41" y="288"/>
                </a:cubicBezTo>
                <a:cubicBezTo>
                  <a:pt x="31" y="285"/>
                  <a:pt x="31" y="285"/>
                  <a:pt x="31" y="285"/>
                </a:cubicBezTo>
                <a:cubicBezTo>
                  <a:pt x="63" y="135"/>
                  <a:pt x="197" y="23"/>
                  <a:pt x="356" y="23"/>
                </a:cubicBezTo>
                <a:cubicBezTo>
                  <a:pt x="356" y="33"/>
                  <a:pt x="356" y="33"/>
                  <a:pt x="356" y="33"/>
                </a:cubicBezTo>
                <a:cubicBezTo>
                  <a:pt x="356" y="33"/>
                  <a:pt x="356" y="33"/>
                  <a:pt x="356" y="33"/>
                </a:cubicBezTo>
                <a:cubicBezTo>
                  <a:pt x="470" y="33"/>
                  <a:pt x="573" y="91"/>
                  <a:pt x="632" y="188"/>
                </a:cubicBezTo>
                <a:cubicBezTo>
                  <a:pt x="641" y="183"/>
                  <a:pt x="641" y="183"/>
                  <a:pt x="641" y="183"/>
                </a:cubicBezTo>
                <a:cubicBezTo>
                  <a:pt x="672" y="233"/>
                  <a:pt x="690" y="293"/>
                  <a:pt x="690" y="356"/>
                </a:cubicBezTo>
                <a:cubicBezTo>
                  <a:pt x="690" y="540"/>
                  <a:pt x="540" y="689"/>
                  <a:pt x="356" y="68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/>
          </a:p>
        </p:txBody>
      </p:sp>
      <p:pic>
        <p:nvPicPr>
          <p:cNvPr id="1026" name="Picture 2" descr="https://timgsa.baidu.com/timg?image&amp;quality=80&amp;size=b9999_10000&amp;sec=1558298692883&amp;di=f4e09dc2db79c9c018312f287e1fffa6&amp;imgtype=0&amp;src=http%3A%2F%2Fimgsa.baidu.com%2Fexp%2Fw%3D500%2Fsign%3D26f118b998504fc2a25fb005d5dce7f0%2F6d81800a19d8bc3eb8ea927b818ba61ea9d345a4.jpg">
            <a:extLst>
              <a:ext uri="{FF2B5EF4-FFF2-40B4-BE49-F238E27FC236}">
                <a16:creationId xmlns:a16="http://schemas.microsoft.com/office/drawing/2014/main" id="{E2C5168F-F1DE-495A-A045-3EF7501CCC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929" y="12277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F77B711-ED20-40CC-92DB-671E0EBB1E8F}"/>
              </a:ext>
            </a:extLst>
          </p:cNvPr>
          <p:cNvSpPr/>
          <p:nvPr/>
        </p:nvSpPr>
        <p:spPr>
          <a:xfrm>
            <a:off x="8070426" y="1606538"/>
            <a:ext cx="2084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AFAFA"/>
                </a:solidFill>
                <a:latin typeface="arial" panose="020B0604020202020204" pitchFamily="34" charset="0"/>
              </a:rPr>
              <a:t>Raspberry Pi</a:t>
            </a:r>
            <a:endParaRPr lang="zh-CN" altLang="en-US" sz="2400" b="1" dirty="0">
              <a:solidFill>
                <a:srgbClr val="FAFAFA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FFC50A-8248-4D03-A44A-A657486EDBEC}"/>
              </a:ext>
            </a:extLst>
          </p:cNvPr>
          <p:cNvSpPr txBox="1"/>
          <p:nvPr/>
        </p:nvSpPr>
        <p:spPr>
          <a:xfrm>
            <a:off x="8554581" y="1882930"/>
            <a:ext cx="1189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树莓派</a:t>
            </a:r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E5607EFA-3871-457D-BDD5-12ED1B7DB15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98" y="5458280"/>
            <a:ext cx="1666477" cy="1073029"/>
          </a:xfrm>
          <a:prstGeom prst="rect">
            <a:avLst/>
          </a:prstGeom>
        </p:spPr>
      </p:pic>
      <p:pic>
        <p:nvPicPr>
          <p:cNvPr id="110" name="Cloud Atlas End Title - Tom Tykwer">
            <a:hlinkClick r:id="" action="ppaction://media"/>
            <a:extLst>
              <a:ext uri="{FF2B5EF4-FFF2-40B4-BE49-F238E27FC236}">
                <a16:creationId xmlns:a16="http://schemas.microsoft.com/office/drawing/2014/main" id="{8CEDAB78-D0A7-495A-B004-1A45AAC08BD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802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9824" y="35003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9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8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25" dur="7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5400000">
                                      <p:cBhvr>
                                        <p:cTn id="37" dur="7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4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59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0"/>
                </p:tgtEl>
              </p:cMediaNode>
            </p:audio>
          </p:childTnLst>
        </p:cTn>
      </p:par>
    </p:tnLst>
    <p:bldLst>
      <p:bldP spid="10" grpId="0" animBg="1"/>
      <p:bldP spid="53" grpId="0" animBg="1"/>
      <p:bldP spid="108" grpId="0" animBg="1"/>
      <p:bldP spid="108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">
            <a:extLst>
              <a:ext uri="{FF2B5EF4-FFF2-40B4-BE49-F238E27FC236}">
                <a16:creationId xmlns:a16="http://schemas.microsoft.com/office/drawing/2014/main" id="{D83F6BDD-742E-4F20-A984-5597C4772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851" y="4527052"/>
            <a:ext cx="2828208" cy="145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algn="ctr" defTabSz="914194">
              <a:lnSpc>
                <a:spcPct val="150000"/>
              </a:lnSpc>
            </a:pPr>
            <a:r>
              <a:rPr lang="zh-CN" altLang="en-US" sz="2400" dirty="0">
                <a:solidFill>
                  <a:srgbClr val="546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太阳能供电模块</a:t>
            </a:r>
            <a:endParaRPr lang="en-US" altLang="zh-CN" sz="2400" dirty="0">
              <a:solidFill>
                <a:srgbClr val="546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94">
              <a:lnSpc>
                <a:spcPct val="150000"/>
              </a:lnSpc>
            </a:pPr>
            <a:r>
              <a:rPr lang="zh-CN" altLang="en-US" dirty="0"/>
              <a:t>以</a:t>
            </a:r>
            <a:r>
              <a:rPr lang="en-US" altLang="zh-CN" dirty="0"/>
              <a:t>41.4%</a:t>
            </a:r>
            <a:r>
              <a:rPr lang="zh-CN" altLang="en-US" dirty="0"/>
              <a:t>的效率提供</a:t>
            </a:r>
            <a:endParaRPr lang="en-US" altLang="zh-CN" dirty="0"/>
          </a:p>
          <a:p>
            <a:pPr algn="ctr" defTabSz="914194">
              <a:lnSpc>
                <a:spcPct val="150000"/>
              </a:lnSpc>
            </a:pPr>
            <a:r>
              <a:rPr lang="zh-CN" altLang="en-US" dirty="0"/>
              <a:t>主要能量来源</a:t>
            </a:r>
            <a:endParaRPr lang="en-US" altLang="zh-CN" dirty="0"/>
          </a:p>
        </p:txBody>
      </p:sp>
      <p:sp>
        <p:nvSpPr>
          <p:cNvPr id="17" name="TextBox 244">
            <a:extLst>
              <a:ext uri="{FF2B5EF4-FFF2-40B4-BE49-F238E27FC236}">
                <a16:creationId xmlns:a16="http://schemas.microsoft.com/office/drawing/2014/main" id="{CCE14753-7CCA-42B8-B00F-1C613A4ED86F}"/>
              </a:ext>
            </a:extLst>
          </p:cNvPr>
          <p:cNvSpPr txBox="1"/>
          <p:nvPr/>
        </p:nvSpPr>
        <p:spPr>
          <a:xfrm>
            <a:off x="4208303" y="399736"/>
            <a:ext cx="3775393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1218895"/>
            <a:r>
              <a:rPr lang="zh-CN" altLang="en-US" sz="4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集装箱能源系统</a:t>
            </a:r>
            <a:endParaRPr lang="en-US" altLang="zh-CN" sz="4000" b="1" dirty="0">
              <a:solidFill>
                <a:srgbClr val="095F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0B02AC6-0E84-4B93-B8D7-07EB63B08AD3}"/>
              </a:ext>
            </a:extLst>
          </p:cNvPr>
          <p:cNvSpPr txBox="1"/>
          <p:nvPr/>
        </p:nvSpPr>
        <p:spPr>
          <a:xfrm>
            <a:off x="704851" y="211916"/>
            <a:ext cx="138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08873E3-D70D-4EA1-8929-3B762992F6C4}"/>
              </a:ext>
            </a:extLst>
          </p:cNvPr>
          <p:cNvSpPr txBox="1"/>
          <p:nvPr/>
        </p:nvSpPr>
        <p:spPr>
          <a:xfrm>
            <a:off x="704851" y="559290"/>
            <a:ext cx="2994652" cy="27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XIANG MU NEI RONG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1F7379-0302-467D-9A6C-12F0FC00F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5" r="8648"/>
          <a:stretch/>
        </p:blipFill>
        <p:spPr>
          <a:xfrm>
            <a:off x="477345" y="1851061"/>
            <a:ext cx="3528767" cy="2490075"/>
          </a:xfrm>
          <a:prstGeom prst="rect">
            <a:avLst/>
          </a:prstGeom>
        </p:spPr>
      </p:pic>
      <p:pic>
        <p:nvPicPr>
          <p:cNvPr id="1026" name="Picture 2" descr="âå¤ªé³è½æ¿âçå¾çæç´¢ç»æ">
            <a:extLst>
              <a:ext uri="{FF2B5EF4-FFF2-40B4-BE49-F238E27FC236}">
                <a16:creationId xmlns:a16="http://schemas.microsoft.com/office/drawing/2014/main" id="{9CD0DA0A-2253-4ABA-A5B4-3C9C54576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255" y="1805255"/>
            <a:ext cx="3148820" cy="248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D93013E-BA38-4C74-AFEB-53511451DC66}"/>
              </a:ext>
            </a:extLst>
          </p:cNvPr>
          <p:cNvSpPr/>
          <p:nvPr/>
        </p:nvSpPr>
        <p:spPr>
          <a:xfrm>
            <a:off x="4157080" y="4527052"/>
            <a:ext cx="3877838" cy="1849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94">
              <a:lnSpc>
                <a:spcPct val="150000"/>
              </a:lnSpc>
            </a:pPr>
            <a:r>
              <a:rPr lang="zh-CN" altLang="en-US" sz="2400" dirty="0">
                <a:solidFill>
                  <a:srgbClr val="546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光能自动补偿系统</a:t>
            </a:r>
            <a:endParaRPr lang="en-US" altLang="zh-CN" sz="2400" dirty="0">
              <a:solidFill>
                <a:srgbClr val="546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94">
              <a:lnSpc>
                <a:spcPct val="150000"/>
              </a:lnSpc>
            </a:pPr>
            <a:r>
              <a:rPr lang="zh-CN" altLang="zh-CN" dirty="0"/>
              <a:t>随着太阳光射入角的变化调</a:t>
            </a:r>
            <a:endParaRPr lang="en-US" altLang="zh-CN" dirty="0"/>
          </a:p>
          <a:p>
            <a:pPr algn="ctr" defTabSz="914194">
              <a:lnSpc>
                <a:spcPct val="150000"/>
              </a:lnSpc>
            </a:pPr>
            <a:r>
              <a:rPr lang="zh-CN" altLang="zh-CN" dirty="0"/>
              <a:t>整电池板的转向与倾斜角度</a:t>
            </a:r>
            <a:endParaRPr lang="en-US" altLang="zh-CN" dirty="0"/>
          </a:p>
          <a:p>
            <a:pPr algn="ctr" defTabSz="914194">
              <a:lnSpc>
                <a:spcPct val="150000"/>
              </a:lnSpc>
            </a:pPr>
            <a:r>
              <a:rPr lang="zh-CN" altLang="en-US" dirty="0"/>
              <a:t>（再一次提高了太阳能电板的效率）</a:t>
            </a:r>
            <a:endParaRPr lang="en-US" altLang="zh-CN" sz="2400" dirty="0">
              <a:solidFill>
                <a:srgbClr val="546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s://timgsa.baidu.com/timg?image&amp;quality=80&amp;size=b9999_10000&amp;sec=1558539294621&amp;di=ffbba1b67ff9f9460c86899e05a148f0&amp;imgtype=0&amp;src=http%3A%2F%2Fimages.ofweek.com%2FUpload%2FNews%2F2015-6%2FAngela%2F0624%2F001.jpg">
            <a:extLst>
              <a:ext uri="{FF2B5EF4-FFF2-40B4-BE49-F238E27FC236}">
                <a16:creationId xmlns:a16="http://schemas.microsoft.com/office/drawing/2014/main" id="{DA18182E-B775-4AFD-9234-B6B3087B6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6" r="12442"/>
          <a:stretch/>
        </p:blipFill>
        <p:spPr bwMode="auto">
          <a:xfrm>
            <a:off x="8536169" y="1944398"/>
            <a:ext cx="3069996" cy="239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3EE3461-5C12-40FC-B814-9CB5129A214C}"/>
              </a:ext>
            </a:extLst>
          </p:cNvPr>
          <p:cNvSpPr/>
          <p:nvPr/>
        </p:nvSpPr>
        <p:spPr>
          <a:xfrm>
            <a:off x="8536169" y="4527052"/>
            <a:ext cx="31701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94">
              <a:lnSpc>
                <a:spcPct val="150000"/>
              </a:lnSpc>
            </a:pPr>
            <a:r>
              <a:rPr lang="zh-CN" altLang="zh-CN" sz="2400" dirty="0">
                <a:solidFill>
                  <a:srgbClr val="546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大型锂电池进行储能</a:t>
            </a:r>
            <a:endParaRPr lang="en-US" altLang="zh-CN" sz="2400" dirty="0">
              <a:solidFill>
                <a:srgbClr val="546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/>
              <a:t>性能上，锂电池明显优于铅酸电池、镍镉电池、镍氢电池等主要竞争对手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5965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10B02AC6-0E84-4B93-B8D7-07EB63B08AD3}"/>
              </a:ext>
            </a:extLst>
          </p:cNvPr>
          <p:cNvSpPr txBox="1"/>
          <p:nvPr/>
        </p:nvSpPr>
        <p:spPr>
          <a:xfrm>
            <a:off x="704851" y="211916"/>
            <a:ext cx="138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08873E3-D70D-4EA1-8929-3B762992F6C4}"/>
              </a:ext>
            </a:extLst>
          </p:cNvPr>
          <p:cNvSpPr txBox="1"/>
          <p:nvPr/>
        </p:nvSpPr>
        <p:spPr>
          <a:xfrm>
            <a:off x="704851" y="559290"/>
            <a:ext cx="2994652" cy="27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XIANG MU NEI RONG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A523896-9736-43B8-89F9-FCE46E31F5DE}"/>
              </a:ext>
            </a:extLst>
          </p:cNvPr>
          <p:cNvSpPr/>
          <p:nvPr/>
        </p:nvSpPr>
        <p:spPr>
          <a:xfrm>
            <a:off x="3926175" y="522262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895"/>
            <a:r>
              <a:rPr lang="zh-CN" altLang="en-US" sz="36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项目处理器方案设计</a:t>
            </a:r>
            <a:endParaRPr lang="en-US" altLang="zh-CN" sz="3600" b="1" dirty="0">
              <a:solidFill>
                <a:srgbClr val="095F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36FE01-DD27-4A1E-96FF-64D8C6327D49}"/>
              </a:ext>
            </a:extLst>
          </p:cNvPr>
          <p:cNvSpPr/>
          <p:nvPr/>
        </p:nvSpPr>
        <p:spPr>
          <a:xfrm>
            <a:off x="9421304" y="1486369"/>
            <a:ext cx="1768310" cy="73506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自动温度检测</a:t>
            </a:r>
            <a:endParaRPr lang="en-US" altLang="zh-CN" dirty="0"/>
          </a:p>
          <a:p>
            <a:pPr algn="ctr"/>
            <a:r>
              <a:rPr lang="zh-CN" altLang="en-US" dirty="0"/>
              <a:t>控制模块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0386AC-A23F-45C2-B04A-A73671FE7B9E}"/>
              </a:ext>
            </a:extLst>
          </p:cNvPr>
          <p:cNvSpPr/>
          <p:nvPr/>
        </p:nvSpPr>
        <p:spPr>
          <a:xfrm>
            <a:off x="9421304" y="5900796"/>
            <a:ext cx="1768310" cy="73506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自动喷灌模块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65D456-B67C-4AB5-AA77-3878BBD267AB}"/>
              </a:ext>
            </a:extLst>
          </p:cNvPr>
          <p:cNvSpPr/>
          <p:nvPr/>
        </p:nvSpPr>
        <p:spPr>
          <a:xfrm>
            <a:off x="9421304" y="3603010"/>
            <a:ext cx="1768310" cy="73506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LED</a:t>
            </a:r>
            <a:r>
              <a:rPr lang="zh-CN" altLang="en-US" dirty="0"/>
              <a:t>种植灯照明模块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2BE3494-5DE0-4DF4-A940-3BB6EBD00B5A}"/>
              </a:ext>
            </a:extLst>
          </p:cNvPr>
          <p:cNvSpPr/>
          <p:nvPr/>
        </p:nvSpPr>
        <p:spPr>
          <a:xfrm>
            <a:off x="6619972" y="5911016"/>
            <a:ext cx="1768310" cy="73506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供水系统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B615EA0-02AA-416A-BB20-3E020FC259DB}"/>
              </a:ext>
            </a:extLst>
          </p:cNvPr>
          <p:cNvSpPr/>
          <p:nvPr/>
        </p:nvSpPr>
        <p:spPr>
          <a:xfrm>
            <a:off x="9421304" y="4757013"/>
            <a:ext cx="1768310" cy="73506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太阳能供电模块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09A6E74-CDA6-49D0-BB42-69B8228053F8}"/>
              </a:ext>
            </a:extLst>
          </p:cNvPr>
          <p:cNvSpPr/>
          <p:nvPr/>
        </p:nvSpPr>
        <p:spPr>
          <a:xfrm>
            <a:off x="9421304" y="2464725"/>
            <a:ext cx="1768310" cy="73506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加湿模块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B91A61A-D49A-48EF-860B-EB0E5008C217}"/>
              </a:ext>
            </a:extLst>
          </p:cNvPr>
          <p:cNvSpPr/>
          <p:nvPr/>
        </p:nvSpPr>
        <p:spPr>
          <a:xfrm>
            <a:off x="6619972" y="4757013"/>
            <a:ext cx="1768310" cy="73506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供电系统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F8CCCE8-51D4-4E42-AC43-BC4B93FC8E02}"/>
              </a:ext>
            </a:extLst>
          </p:cNvPr>
          <p:cNvSpPr/>
          <p:nvPr/>
        </p:nvSpPr>
        <p:spPr>
          <a:xfrm>
            <a:off x="6619972" y="3594945"/>
            <a:ext cx="1768310" cy="73506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光照系统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204B7C4-BF23-489E-BBA6-DCFEFC0907DC}"/>
              </a:ext>
            </a:extLst>
          </p:cNvPr>
          <p:cNvSpPr/>
          <p:nvPr/>
        </p:nvSpPr>
        <p:spPr>
          <a:xfrm>
            <a:off x="6619972" y="1486369"/>
            <a:ext cx="1768310" cy="73506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温控系统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182F49-A73D-45E0-BE06-E5F09CEB99B3}"/>
              </a:ext>
            </a:extLst>
          </p:cNvPr>
          <p:cNvSpPr/>
          <p:nvPr/>
        </p:nvSpPr>
        <p:spPr>
          <a:xfrm>
            <a:off x="6619973" y="2462758"/>
            <a:ext cx="1768310" cy="73506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湿度控制系统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2A7FB94-5BED-4262-8B49-45834069A0F8}"/>
              </a:ext>
            </a:extLst>
          </p:cNvPr>
          <p:cNvCxnSpPr>
            <a:cxnSpLocks/>
          </p:cNvCxnSpPr>
          <p:nvPr/>
        </p:nvCxnSpPr>
        <p:spPr>
          <a:xfrm>
            <a:off x="5929459" y="1853902"/>
            <a:ext cx="0" cy="4410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B5D442A-06FC-42E7-8F3F-E1C09C943A3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929459" y="1839650"/>
            <a:ext cx="690513" cy="14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2112FFE-98ED-443C-BA40-DD38E12A164A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5929460" y="2817613"/>
            <a:ext cx="690513" cy="1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9B98493-53D9-4793-9721-51CA2D24368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5929459" y="5110294"/>
            <a:ext cx="690513" cy="14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5E4E71B-DE15-44DF-B6B8-FA81AB61515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929459" y="6278549"/>
            <a:ext cx="690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CC6F8EE-156F-4541-8856-CB3BA7BF3E6A}"/>
              </a:ext>
            </a:extLst>
          </p:cNvPr>
          <p:cNvCxnSpPr>
            <a:cxnSpLocks/>
            <a:stCxn id="17" idx="3"/>
            <a:endCxn id="9" idx="1"/>
          </p:cNvCxnSpPr>
          <p:nvPr/>
        </p:nvCxnSpPr>
        <p:spPr>
          <a:xfrm>
            <a:off x="8388282" y="1853902"/>
            <a:ext cx="1033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A363F85-F42F-4B10-ACFC-166854B936E5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8388283" y="2830291"/>
            <a:ext cx="1033021" cy="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3410D23-52A4-4343-BD48-3D4780EF8F5E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>
          <a:xfrm>
            <a:off x="8388282" y="3962478"/>
            <a:ext cx="1033022" cy="8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ACFB98F-618A-4889-BDB4-E884DA37E042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>
            <a:off x="8388282" y="5124546"/>
            <a:ext cx="1033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7A9949F-141E-4FDA-90AB-C9CA4CF4B0E7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 flipV="1">
            <a:off x="8388282" y="6268329"/>
            <a:ext cx="1033022" cy="10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F65854D2-1A97-41CF-BF57-F0A2EC5E1A5A}"/>
              </a:ext>
            </a:extLst>
          </p:cNvPr>
          <p:cNvSpPr/>
          <p:nvPr/>
        </p:nvSpPr>
        <p:spPr>
          <a:xfrm>
            <a:off x="748609" y="3499098"/>
            <a:ext cx="1768310" cy="7350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微处理器系统</a:t>
            </a:r>
            <a:endParaRPr lang="en-US" altLang="zh-CN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6C59FE5-CCBD-457F-956D-47E665384B65}"/>
              </a:ext>
            </a:extLst>
          </p:cNvPr>
          <p:cNvSpPr/>
          <p:nvPr/>
        </p:nvSpPr>
        <p:spPr>
          <a:xfrm>
            <a:off x="748609" y="1485452"/>
            <a:ext cx="1768310" cy="735066"/>
          </a:xfrm>
          <a:prstGeom prst="rect">
            <a:avLst/>
          </a:prstGeom>
          <a:solidFill>
            <a:srgbClr val="F97673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物联网云系统</a:t>
            </a:r>
            <a:endParaRPr lang="en-US" altLang="zh-CN" dirty="0"/>
          </a:p>
        </p:txBody>
      </p:sp>
      <p:sp>
        <p:nvSpPr>
          <p:cNvPr id="4" name="箭头: 上下 3">
            <a:extLst>
              <a:ext uri="{FF2B5EF4-FFF2-40B4-BE49-F238E27FC236}">
                <a16:creationId xmlns:a16="http://schemas.microsoft.com/office/drawing/2014/main" id="{B0D11FDE-02F3-440B-A149-46E18AAD757B}"/>
              </a:ext>
            </a:extLst>
          </p:cNvPr>
          <p:cNvSpPr/>
          <p:nvPr/>
        </p:nvSpPr>
        <p:spPr>
          <a:xfrm>
            <a:off x="1480186" y="2331514"/>
            <a:ext cx="305156" cy="1097486"/>
          </a:xfrm>
          <a:prstGeom prst="upDownArrow">
            <a:avLst/>
          </a:prstGeom>
          <a:solidFill>
            <a:srgbClr val="D92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6A294D5-26FF-4932-83FE-38FB45DB6834}"/>
              </a:ext>
            </a:extLst>
          </p:cNvPr>
          <p:cNvSpPr/>
          <p:nvPr/>
        </p:nvSpPr>
        <p:spPr>
          <a:xfrm>
            <a:off x="3625024" y="4389480"/>
            <a:ext cx="1768310" cy="73506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控制系统</a:t>
            </a:r>
            <a:endParaRPr lang="en-US" altLang="zh-CN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6683C72-0A71-4CCC-9195-8E887772941F}"/>
              </a:ext>
            </a:extLst>
          </p:cNvPr>
          <p:cNvSpPr/>
          <p:nvPr/>
        </p:nvSpPr>
        <p:spPr>
          <a:xfrm>
            <a:off x="3622251" y="2838308"/>
            <a:ext cx="1768310" cy="73506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运算系统</a:t>
            </a:r>
            <a:endParaRPr lang="en-US" altLang="zh-CN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0122752-1D8E-47BD-B351-6FAC8D5587EF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3207431" y="3197824"/>
            <a:ext cx="414820" cy="8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D90C705-D4A2-493E-B094-4D8E60BCA8BB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3207431" y="4757013"/>
            <a:ext cx="4175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45A0181-B345-4829-A18D-A895C4B806DF}"/>
              </a:ext>
            </a:extLst>
          </p:cNvPr>
          <p:cNvCxnSpPr>
            <a:cxnSpLocks/>
          </p:cNvCxnSpPr>
          <p:nvPr/>
        </p:nvCxnSpPr>
        <p:spPr>
          <a:xfrm flipV="1">
            <a:off x="3207431" y="3205841"/>
            <a:ext cx="0" cy="1557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E9EDBA7-ADE6-41AA-BA67-F3F625DF6F93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393334" y="4757013"/>
            <a:ext cx="2892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4FF0FB0-8225-46F9-8ED5-0AE25C82AB8C}"/>
              </a:ext>
            </a:extLst>
          </p:cNvPr>
          <p:cNvCxnSpPr>
            <a:cxnSpLocks/>
          </p:cNvCxnSpPr>
          <p:nvPr/>
        </p:nvCxnSpPr>
        <p:spPr>
          <a:xfrm flipV="1">
            <a:off x="5689992" y="3205841"/>
            <a:ext cx="0" cy="1566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0A538D9-BA1A-4037-84DB-83701B88135A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390561" y="3205841"/>
            <a:ext cx="2994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C11D58BE-CEB9-4F57-ACA8-47302555C2F6}"/>
              </a:ext>
            </a:extLst>
          </p:cNvPr>
          <p:cNvCxnSpPr>
            <a:cxnSpLocks/>
          </p:cNvCxnSpPr>
          <p:nvPr/>
        </p:nvCxnSpPr>
        <p:spPr>
          <a:xfrm>
            <a:off x="5689992" y="3962478"/>
            <a:ext cx="239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1DD40AE5-C414-4B6D-92EE-3702DB065FB7}"/>
              </a:ext>
            </a:extLst>
          </p:cNvPr>
          <p:cNvCxnSpPr>
            <a:cxnSpLocks/>
          </p:cNvCxnSpPr>
          <p:nvPr/>
        </p:nvCxnSpPr>
        <p:spPr>
          <a:xfrm>
            <a:off x="2516919" y="3866631"/>
            <a:ext cx="690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28E4B0AE-D4FF-4340-BA71-029BABD60CBA}"/>
              </a:ext>
            </a:extLst>
          </p:cNvPr>
          <p:cNvSpPr/>
          <p:nvPr/>
        </p:nvSpPr>
        <p:spPr>
          <a:xfrm>
            <a:off x="3496391" y="1336553"/>
            <a:ext cx="1768307" cy="1050664"/>
          </a:xfrm>
          <a:prstGeom prst="ellipse">
            <a:avLst/>
          </a:prstGeom>
          <a:solidFill>
            <a:srgbClr val="12C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远程实时数据监控</a:t>
            </a:r>
          </a:p>
        </p:txBody>
      </p:sp>
      <p:sp>
        <p:nvSpPr>
          <p:cNvPr id="76" name="箭头: 左右 75">
            <a:extLst>
              <a:ext uri="{FF2B5EF4-FFF2-40B4-BE49-F238E27FC236}">
                <a16:creationId xmlns:a16="http://schemas.microsoft.com/office/drawing/2014/main" id="{FBD514C9-7319-43F5-BBC4-486EB1A7106B}"/>
              </a:ext>
            </a:extLst>
          </p:cNvPr>
          <p:cNvSpPr/>
          <p:nvPr/>
        </p:nvSpPr>
        <p:spPr>
          <a:xfrm>
            <a:off x="2598473" y="1773010"/>
            <a:ext cx="816364" cy="225138"/>
          </a:xfrm>
          <a:prstGeom prst="leftRightArrow">
            <a:avLst/>
          </a:prstGeom>
          <a:solidFill>
            <a:srgbClr val="D92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031055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左右 7">
            <a:extLst>
              <a:ext uri="{FF2B5EF4-FFF2-40B4-BE49-F238E27FC236}">
                <a16:creationId xmlns:a16="http://schemas.microsoft.com/office/drawing/2014/main" id="{552626D6-1461-4D3B-A122-B9D3333A6611}"/>
              </a:ext>
            </a:extLst>
          </p:cNvPr>
          <p:cNvSpPr/>
          <p:nvPr/>
        </p:nvSpPr>
        <p:spPr>
          <a:xfrm>
            <a:off x="3630017" y="2542859"/>
            <a:ext cx="4442677" cy="1112828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">
            <a:extLst>
              <a:ext uri="{FF2B5EF4-FFF2-40B4-BE49-F238E27FC236}">
                <a16:creationId xmlns:a16="http://schemas.microsoft.com/office/drawing/2014/main" id="{D83F6BDD-742E-4F20-A984-5597C4772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327" y="2724646"/>
            <a:ext cx="2262056" cy="59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algn="ctr" defTabSz="914194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微处理器系统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244">
            <a:extLst>
              <a:ext uri="{FF2B5EF4-FFF2-40B4-BE49-F238E27FC236}">
                <a16:creationId xmlns:a16="http://schemas.microsoft.com/office/drawing/2014/main" id="{CCE14753-7CCA-42B8-B00F-1C613A4ED86F}"/>
              </a:ext>
            </a:extLst>
          </p:cNvPr>
          <p:cNvSpPr txBox="1"/>
          <p:nvPr/>
        </p:nvSpPr>
        <p:spPr>
          <a:xfrm>
            <a:off x="4220139" y="401815"/>
            <a:ext cx="3262432" cy="13234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1218895"/>
            <a:r>
              <a:rPr lang="zh-CN" altLang="en-US" sz="4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技术设计</a:t>
            </a:r>
            <a:endParaRPr lang="en-US" altLang="zh-CN" sz="4000" b="1" dirty="0">
              <a:solidFill>
                <a:srgbClr val="095F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algn="ctr" defTabSz="1218895"/>
            <a:r>
              <a:rPr lang="zh-CN" altLang="en-US" sz="4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两大开源硬件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0B02AC6-0E84-4B93-B8D7-07EB63B08AD3}"/>
              </a:ext>
            </a:extLst>
          </p:cNvPr>
          <p:cNvSpPr txBox="1"/>
          <p:nvPr/>
        </p:nvSpPr>
        <p:spPr>
          <a:xfrm>
            <a:off x="704851" y="211916"/>
            <a:ext cx="138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08873E3-D70D-4EA1-8929-3B762992F6C4}"/>
              </a:ext>
            </a:extLst>
          </p:cNvPr>
          <p:cNvSpPr txBox="1"/>
          <p:nvPr/>
        </p:nvSpPr>
        <p:spPr>
          <a:xfrm>
            <a:off x="704851" y="536038"/>
            <a:ext cx="2994652" cy="27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XIANG MU NEI RONG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s://timgsa.baidu.com/timg?image&amp;quality=80&amp;size=b9999_10000&amp;sec=1558468106287&amp;di=408a17075f63602249e5c97d8edd659d&amp;imgtype=0&amp;src=http%3A%2F%2Fs14.sinaimg.cn%2Fbmiddle%2F005XIuMAzy73yru1LHvbd%26690">
            <a:extLst>
              <a:ext uri="{FF2B5EF4-FFF2-40B4-BE49-F238E27FC236}">
                <a16:creationId xmlns:a16="http://schemas.microsoft.com/office/drawing/2014/main" id="{A59CABD5-F6AC-4E4D-A0A9-7548C04C8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110" y="2488189"/>
            <a:ext cx="2092386" cy="142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timgsa.baidu.com/timg?image&amp;quality=80&amp;size=b9999_10000&amp;sec=1558298692883&amp;di=f4e09dc2db79c9c018312f287e1fffa6&amp;imgtype=0&amp;src=http%3A%2F%2Fimgsa.baidu.com%2Fexp%2Fw%3D500%2Fsign%3D26f118b998504fc2a25fb005d5dce7f0%2F6d81800a19d8bc3eb8ea927b818ba61ea9d345a4.jpg">
            <a:extLst>
              <a:ext uri="{FF2B5EF4-FFF2-40B4-BE49-F238E27FC236}">
                <a16:creationId xmlns:a16="http://schemas.microsoft.com/office/drawing/2014/main" id="{C9F4FF3F-7EBA-42BC-B0E0-44FFF92C40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668" y="1859051"/>
            <a:ext cx="2066076" cy="206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E69AAC1-5530-4332-BC95-B8BE43C30180}"/>
              </a:ext>
            </a:extLst>
          </p:cNvPr>
          <p:cNvSpPr/>
          <p:nvPr/>
        </p:nvSpPr>
        <p:spPr>
          <a:xfrm>
            <a:off x="970262" y="4194567"/>
            <a:ext cx="3693640" cy="17583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4">
              <a:lnSpc>
                <a:spcPct val="150000"/>
              </a:lnSpc>
            </a:pPr>
            <a:r>
              <a:rPr lang="zh-CN" altLang="zh-CN" sz="2000" b="1" dirty="0"/>
              <a:t>树莓派（</a:t>
            </a:r>
            <a:r>
              <a:rPr lang="en-US" altLang="zh-CN" sz="2000" b="1" dirty="0"/>
              <a:t>Raspberry Pi</a:t>
            </a:r>
            <a:r>
              <a:rPr lang="zh-CN" altLang="zh-CN" sz="2000" b="1" dirty="0"/>
              <a:t>电脑板）</a:t>
            </a:r>
            <a:endParaRPr lang="en-US" altLang="zh-CN" sz="2000" b="1" dirty="0"/>
          </a:p>
          <a:p>
            <a:pPr defTabSz="914194">
              <a:lnSpc>
                <a:spcPct val="150000"/>
              </a:lnSpc>
            </a:pPr>
            <a:r>
              <a:rPr lang="zh-CN" altLang="en-US" b="1" dirty="0"/>
              <a:t>超强的</a:t>
            </a:r>
            <a:r>
              <a:rPr lang="zh-CN" altLang="en-US" b="1" dirty="0">
                <a:solidFill>
                  <a:srgbClr val="D9255B"/>
                </a:solidFill>
              </a:rPr>
              <a:t>运算</a:t>
            </a:r>
            <a:r>
              <a:rPr lang="zh-CN" altLang="en-US" b="1" dirty="0"/>
              <a:t>能力</a:t>
            </a:r>
            <a:endParaRPr lang="en-US" altLang="zh-CN" b="1" dirty="0"/>
          </a:p>
          <a:p>
            <a:pPr defTabSz="914194">
              <a:lnSpc>
                <a:spcPct val="150000"/>
              </a:lnSpc>
            </a:pPr>
            <a:r>
              <a:rPr lang="zh-CN" altLang="zh-CN" b="1" dirty="0"/>
              <a:t>担任</a:t>
            </a:r>
            <a:r>
              <a:rPr lang="zh-CN" altLang="en-US" b="1" dirty="0"/>
              <a:t>微处理器的云端传</a:t>
            </a:r>
            <a:endParaRPr lang="en-US" altLang="zh-CN" b="1" dirty="0"/>
          </a:p>
          <a:p>
            <a:pPr defTabSz="914194">
              <a:lnSpc>
                <a:spcPct val="150000"/>
              </a:lnSpc>
            </a:pPr>
            <a:r>
              <a:rPr lang="zh-CN" altLang="en-US" b="1" dirty="0"/>
              <a:t>输和总控制系统</a:t>
            </a:r>
            <a:endParaRPr lang="en-US" altLang="zh-CN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580BDAC-DA0E-422F-93ED-629694F0A020}"/>
              </a:ext>
            </a:extLst>
          </p:cNvPr>
          <p:cNvSpPr/>
          <p:nvPr/>
        </p:nvSpPr>
        <p:spPr>
          <a:xfrm>
            <a:off x="8007197" y="4258204"/>
            <a:ext cx="3568917" cy="175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94">
              <a:lnSpc>
                <a:spcPct val="150000"/>
              </a:lnSpc>
            </a:pPr>
            <a:r>
              <a:rPr lang="zh-CN" altLang="en-US" sz="2000" b="1" dirty="0"/>
              <a:t>阿尔杜伊诺</a:t>
            </a:r>
            <a:r>
              <a:rPr lang="zh-CN" altLang="zh-CN" sz="2000" b="1" dirty="0"/>
              <a:t>（</a:t>
            </a:r>
            <a:r>
              <a:rPr lang="en-US" altLang="zh-CN" sz="2000" b="1" dirty="0" err="1"/>
              <a:t>arduino</a:t>
            </a:r>
            <a:r>
              <a:rPr lang="zh-CN" altLang="en-US" sz="2000" b="1" dirty="0"/>
              <a:t>单片</a:t>
            </a:r>
            <a:r>
              <a:rPr lang="zh-CN" altLang="zh-CN" sz="2000" b="1" dirty="0"/>
              <a:t>板）</a:t>
            </a:r>
            <a:endParaRPr lang="en-US" altLang="zh-CN" sz="2000" b="1" dirty="0"/>
          </a:p>
          <a:p>
            <a:pPr defTabSz="914194">
              <a:lnSpc>
                <a:spcPct val="150000"/>
              </a:lnSpc>
            </a:pPr>
            <a:r>
              <a:rPr lang="zh-CN" altLang="en-US" b="1" dirty="0"/>
              <a:t>超强的</a:t>
            </a:r>
            <a:r>
              <a:rPr lang="zh-CN" altLang="en-US" b="1" dirty="0">
                <a:solidFill>
                  <a:srgbClr val="009899"/>
                </a:solidFill>
              </a:rPr>
              <a:t>控制</a:t>
            </a:r>
            <a:r>
              <a:rPr lang="zh-CN" altLang="en-US" b="1" dirty="0"/>
              <a:t>能力</a:t>
            </a:r>
            <a:endParaRPr lang="en-US" altLang="zh-CN" b="1" dirty="0"/>
          </a:p>
          <a:p>
            <a:pPr defTabSz="914194">
              <a:lnSpc>
                <a:spcPct val="150000"/>
              </a:lnSpc>
            </a:pPr>
            <a:r>
              <a:rPr lang="zh-CN" altLang="zh-CN" b="1" dirty="0"/>
              <a:t>担任</a:t>
            </a:r>
            <a:r>
              <a:rPr lang="zh-CN" altLang="en-US" b="1" dirty="0"/>
              <a:t>微处理器</a:t>
            </a:r>
            <a:r>
              <a:rPr lang="zh-CN" altLang="zh-CN" b="1" dirty="0"/>
              <a:t>的</a:t>
            </a:r>
            <a:r>
              <a:rPr lang="zh-CN" altLang="en-US" b="1" dirty="0"/>
              <a:t>分控制和与传感器数据处理</a:t>
            </a:r>
            <a:r>
              <a:rPr lang="zh-CN" altLang="zh-CN" b="1" dirty="0"/>
              <a:t>系统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16044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10B02AC6-0E84-4B93-B8D7-07EB63B08AD3}"/>
              </a:ext>
            </a:extLst>
          </p:cNvPr>
          <p:cNvSpPr txBox="1"/>
          <p:nvPr/>
        </p:nvSpPr>
        <p:spPr>
          <a:xfrm>
            <a:off x="704851" y="211916"/>
            <a:ext cx="138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08873E3-D70D-4EA1-8929-3B762992F6C4}"/>
              </a:ext>
            </a:extLst>
          </p:cNvPr>
          <p:cNvSpPr txBox="1"/>
          <p:nvPr/>
        </p:nvSpPr>
        <p:spPr>
          <a:xfrm>
            <a:off x="704851" y="536038"/>
            <a:ext cx="2994652" cy="27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XIANG MU NEI RONG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8B2B2B-B908-4F51-8342-2F55D4ADA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1" y="3429000"/>
            <a:ext cx="5180475" cy="2779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0ACEF7-FFC1-48FF-8809-92ACD59B3615}"/>
              </a:ext>
            </a:extLst>
          </p:cNvPr>
          <p:cNvSpPr/>
          <p:nvPr/>
        </p:nvSpPr>
        <p:spPr>
          <a:xfrm>
            <a:off x="3951823" y="696627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895"/>
            <a:r>
              <a:rPr lang="zh-CN" altLang="en-US" sz="4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两大开源硬件优势</a:t>
            </a:r>
          </a:p>
        </p:txBody>
      </p:sp>
      <p:pic>
        <p:nvPicPr>
          <p:cNvPr id="1028" name="Picture 4" descr="https://timgsa.baidu.com/timg?image&amp;quality=80&amp;size=b9999_10000&amp;sec=1558468106287&amp;di=408a17075f63602249e5c97d8edd659d&amp;imgtype=0&amp;src=http%3A%2F%2Fs14.sinaimg.cn%2Fbmiddle%2F005XIuMAzy73yru1LHvbd%26690">
            <a:extLst>
              <a:ext uri="{FF2B5EF4-FFF2-40B4-BE49-F238E27FC236}">
                <a16:creationId xmlns:a16="http://schemas.microsoft.com/office/drawing/2014/main" id="{A59CABD5-F6AC-4E4D-A0A9-7548C04C8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82" y="566075"/>
            <a:ext cx="1753883" cy="119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imgsa.baidu.com/timg?image&amp;quality=80&amp;size=b9999_10000&amp;sec=1558468198293&amp;di=03b614f58a22679c9494f65c2eb37ed1&amp;imgtype=0&amp;src=http%3A%2F%2Fimg.alicdn.com%2Fi3%2F648723232%2FTB2LGfClH1YBuNjSszhXXcUsFXa_%2521%2521648723232.jpg">
            <a:extLst>
              <a:ext uri="{FF2B5EF4-FFF2-40B4-BE49-F238E27FC236}">
                <a16:creationId xmlns:a16="http://schemas.microsoft.com/office/drawing/2014/main" id="{F389FBED-E6CA-4948-A96A-DD5B578DE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1" t="17190" r="12689" b="18236"/>
          <a:stretch/>
        </p:blipFill>
        <p:spPr bwMode="auto">
          <a:xfrm>
            <a:off x="8913799" y="2183693"/>
            <a:ext cx="1461247" cy="107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timgsa.baidu.com/timg?image&amp;quality=80&amp;size=b9999_10000&amp;sec=1558468681305&amp;di=4151897edab92c42ef8cc15a1ea5c333&amp;imgtype=0&amp;src=http%3A%2F%2Fwww.alsrobot.cn%2Fimages%2F201702%2Fsource_img%2F736_G_1486502215123.jpg">
            <a:extLst>
              <a:ext uri="{FF2B5EF4-FFF2-40B4-BE49-F238E27FC236}">
                <a16:creationId xmlns:a16="http://schemas.microsoft.com/office/drawing/2014/main" id="{1A7AC043-12F7-4835-B387-8667F05CC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4" b="19725"/>
          <a:stretch/>
        </p:blipFill>
        <p:spPr bwMode="auto">
          <a:xfrm>
            <a:off x="1864045" y="2183693"/>
            <a:ext cx="1985787" cy="109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timgsa.baidu.com/timg?image&amp;quality=80&amp;size=b9999_10000&amp;sec=1558298692883&amp;di=f4e09dc2db79c9c018312f287e1fffa6&amp;imgtype=0&amp;src=http%3A%2F%2Fimgsa.baidu.com%2Fexp%2Fw%3D500%2Fsign%3D26f118b998504fc2a25fb005d5dce7f0%2F6d81800a19d8bc3eb8ea927b818ba61ea9d345a4.jpg">
            <a:extLst>
              <a:ext uri="{FF2B5EF4-FFF2-40B4-BE49-F238E27FC236}">
                <a16:creationId xmlns:a16="http://schemas.microsoft.com/office/drawing/2014/main" id="{D1B1034F-B414-471B-9D63-D1580B7B40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08" y="113015"/>
            <a:ext cx="1647655" cy="164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EBF0D7F-6F81-4EF7-9CDB-B24AFB934E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5137" y="3429933"/>
            <a:ext cx="3884181" cy="2778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87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ABB4D89-F95E-48E1-AFE5-81C97F3BC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4" y="1462681"/>
            <a:ext cx="4439407" cy="410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244">
            <a:extLst>
              <a:ext uri="{FF2B5EF4-FFF2-40B4-BE49-F238E27FC236}">
                <a16:creationId xmlns:a16="http://schemas.microsoft.com/office/drawing/2014/main" id="{CCE14753-7CCA-42B8-B00F-1C613A4ED86F}"/>
              </a:ext>
            </a:extLst>
          </p:cNvPr>
          <p:cNvSpPr txBox="1"/>
          <p:nvPr/>
        </p:nvSpPr>
        <p:spPr>
          <a:xfrm>
            <a:off x="3120417" y="534748"/>
            <a:ext cx="685315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1218895"/>
            <a:r>
              <a:rPr lang="zh-CN" altLang="en-US" sz="4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技术设计</a:t>
            </a:r>
            <a:r>
              <a:rPr lang="zh-CN" altLang="en-US" sz="4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参考文献与实现原理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0B02AC6-0E84-4B93-B8D7-07EB63B08AD3}"/>
              </a:ext>
            </a:extLst>
          </p:cNvPr>
          <p:cNvSpPr txBox="1"/>
          <p:nvPr/>
        </p:nvSpPr>
        <p:spPr>
          <a:xfrm>
            <a:off x="704851" y="211916"/>
            <a:ext cx="138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08873E3-D70D-4EA1-8929-3B762992F6C4}"/>
              </a:ext>
            </a:extLst>
          </p:cNvPr>
          <p:cNvSpPr txBox="1"/>
          <p:nvPr/>
        </p:nvSpPr>
        <p:spPr>
          <a:xfrm>
            <a:off x="704851" y="536038"/>
            <a:ext cx="2994652" cy="27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XIANG MU NEI RONG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B5A377-AB40-4A0A-9A61-FDE1ACE8E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338" y="2717578"/>
            <a:ext cx="4439407" cy="3171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23DBD5-FCF3-45DF-BEC5-7ED0DF56C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744" y="1422153"/>
            <a:ext cx="3307550" cy="84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B640115-BCE1-4402-A37B-CA204D4E8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490" y="2078629"/>
            <a:ext cx="3379684" cy="188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0C60D5D-394D-4E2C-A98E-CA5BBD88F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7791" y="3105402"/>
            <a:ext cx="3497052" cy="1171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3E40F57-3780-4BC5-9157-B838EBB6BB37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91" y="4692354"/>
            <a:ext cx="2104483" cy="1635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2" descr="https://timgsa.baidu.com/timg?image&amp;quality=80&amp;size=b9999_10000&amp;sec=1558468106285&amp;di=fc5d08b7fdbfb383e219255c05e042a7&amp;imgtype=0&amp;src=http%3A%2F%2Fimg.naozhendang.com%2Fo_1al20e8vs16gci17vrm1otrq7u1a.png">
            <a:extLst>
              <a:ext uri="{FF2B5EF4-FFF2-40B4-BE49-F238E27FC236}">
                <a16:creationId xmlns:a16="http://schemas.microsoft.com/office/drawing/2014/main" id="{F5D2E6CD-8A93-4E2C-9CE1-5F3F8F394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661" y="3643042"/>
            <a:ext cx="3191823" cy="209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692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E3C422-4248-4A2A-AC10-FAFED9C7B1AC}"/>
              </a:ext>
            </a:extLst>
          </p:cNvPr>
          <p:cNvSpPr txBox="1"/>
          <p:nvPr/>
        </p:nvSpPr>
        <p:spPr>
          <a:xfrm>
            <a:off x="704851" y="211916"/>
            <a:ext cx="138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6ABF98-4E4E-4804-808C-B0BA139B74BE}"/>
              </a:ext>
            </a:extLst>
          </p:cNvPr>
          <p:cNvSpPr txBox="1"/>
          <p:nvPr/>
        </p:nvSpPr>
        <p:spPr>
          <a:xfrm>
            <a:off x="704851" y="543332"/>
            <a:ext cx="2994652" cy="27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XIANG MU NEI RONG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9BBF58-4C42-45E9-8EF5-09E1E223A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8" y="1998482"/>
            <a:ext cx="2244509" cy="3219254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2CD2055E-0EDC-4CCF-AC17-000896061C50}"/>
              </a:ext>
            </a:extLst>
          </p:cNvPr>
          <p:cNvSpPr/>
          <p:nvPr/>
        </p:nvSpPr>
        <p:spPr>
          <a:xfrm>
            <a:off x="2903456" y="3121450"/>
            <a:ext cx="942680" cy="615099"/>
          </a:xfrm>
          <a:prstGeom prst="rightArrow">
            <a:avLst/>
          </a:prstGeom>
          <a:solidFill>
            <a:srgbClr val="095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442C99-3E7D-4FC0-B56A-914E324D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085724" y="2489443"/>
            <a:ext cx="4165361" cy="2237331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9FCD7116-3370-4880-ACDA-081C9F2A239A}"/>
              </a:ext>
            </a:extLst>
          </p:cNvPr>
          <p:cNvSpPr/>
          <p:nvPr/>
        </p:nvSpPr>
        <p:spPr>
          <a:xfrm>
            <a:off x="6490672" y="3121449"/>
            <a:ext cx="942680" cy="615099"/>
          </a:xfrm>
          <a:prstGeom prst="rightArrow">
            <a:avLst/>
          </a:prstGeom>
          <a:solidFill>
            <a:srgbClr val="095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F948D07-ED9B-4DFC-8FDA-BC73A5FCB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691" y="847714"/>
            <a:ext cx="4091620" cy="23015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BF8A76-F7EA-4F3D-ABC1-7999489620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772" y="3824925"/>
            <a:ext cx="4091620" cy="2301536"/>
          </a:xfrm>
          <a:prstGeom prst="rect">
            <a:avLst/>
          </a:prstGeom>
        </p:spPr>
      </p:pic>
      <p:sp>
        <p:nvSpPr>
          <p:cNvPr id="11" name="TextBox 244">
            <a:extLst>
              <a:ext uri="{FF2B5EF4-FFF2-40B4-BE49-F238E27FC236}">
                <a16:creationId xmlns:a16="http://schemas.microsoft.com/office/drawing/2014/main" id="{B3B86D94-7A84-485F-873D-913F8BE642A9}"/>
              </a:ext>
            </a:extLst>
          </p:cNvPr>
          <p:cNvSpPr txBox="1"/>
          <p:nvPr/>
        </p:nvSpPr>
        <p:spPr>
          <a:xfrm>
            <a:off x="3935793" y="211916"/>
            <a:ext cx="4320413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1218895"/>
            <a:r>
              <a:rPr lang="zh-CN" altLang="en-US" sz="4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集装箱成品设计图</a:t>
            </a:r>
            <a:endParaRPr lang="en-US" altLang="zh-CN" sz="4000" b="1" dirty="0">
              <a:solidFill>
                <a:srgbClr val="095F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41DBAD-7C49-4055-87AC-04B194DD0639}"/>
              </a:ext>
            </a:extLst>
          </p:cNvPr>
          <p:cNvSpPr txBox="1"/>
          <p:nvPr/>
        </p:nvSpPr>
        <p:spPr>
          <a:xfrm>
            <a:off x="983960" y="5321457"/>
            <a:ext cx="121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最初手稿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5E6169-6118-4066-901E-B176EDA1BAEC}"/>
              </a:ext>
            </a:extLst>
          </p:cNvPr>
          <p:cNvSpPr txBox="1"/>
          <p:nvPr/>
        </p:nvSpPr>
        <p:spPr>
          <a:xfrm>
            <a:off x="4598082" y="5841562"/>
            <a:ext cx="114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平面设计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A9EEA4-712E-49FD-8FBA-2F191230E378}"/>
              </a:ext>
            </a:extLst>
          </p:cNvPr>
          <p:cNvSpPr txBox="1"/>
          <p:nvPr/>
        </p:nvSpPr>
        <p:spPr>
          <a:xfrm>
            <a:off x="9096865" y="6218951"/>
            <a:ext cx="181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成品外部模拟图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7C3956-905D-436B-931F-C0F6D2555672}"/>
              </a:ext>
            </a:extLst>
          </p:cNvPr>
          <p:cNvSpPr txBox="1"/>
          <p:nvPr/>
        </p:nvSpPr>
        <p:spPr>
          <a:xfrm>
            <a:off x="9096865" y="3244332"/>
            <a:ext cx="179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成品内部模拟图</a:t>
            </a:r>
          </a:p>
        </p:txBody>
      </p:sp>
    </p:spTree>
    <p:extLst>
      <p:ext uri="{BB962C8B-B14F-4D97-AF65-F5344CB8AC3E}">
        <p14:creationId xmlns:p14="http://schemas.microsoft.com/office/powerpoint/2010/main" val="3467639735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1">
            <a:extLst>
              <a:ext uri="{FF2B5EF4-FFF2-40B4-BE49-F238E27FC236}">
                <a16:creationId xmlns:a16="http://schemas.microsoft.com/office/drawing/2014/main" id="{24D4E69A-568C-4A65-8211-0244F1814D52}"/>
              </a:ext>
            </a:extLst>
          </p:cNvPr>
          <p:cNvSpPr/>
          <p:nvPr/>
        </p:nvSpPr>
        <p:spPr>
          <a:xfrm>
            <a:off x="392691" y="2756933"/>
            <a:ext cx="3333041" cy="3726156"/>
          </a:xfrm>
          <a:prstGeom prst="rect">
            <a:avLst/>
          </a:prstGeom>
          <a:solidFill>
            <a:srgbClr val="095F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244">
            <a:extLst>
              <a:ext uri="{FF2B5EF4-FFF2-40B4-BE49-F238E27FC236}">
                <a16:creationId xmlns:a16="http://schemas.microsoft.com/office/drawing/2014/main" id="{DA6A995B-511C-4580-A2F1-7825BADF5E11}"/>
              </a:ext>
            </a:extLst>
          </p:cNvPr>
          <p:cNvSpPr txBox="1"/>
          <p:nvPr/>
        </p:nvSpPr>
        <p:spPr>
          <a:xfrm>
            <a:off x="580560" y="3889432"/>
            <a:ext cx="85181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1218895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节能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E59F32AF-659D-416F-8AF1-336110B7DA0E}"/>
              </a:ext>
            </a:extLst>
          </p:cNvPr>
          <p:cNvSpPr txBox="1">
            <a:spLocks/>
          </p:cNvSpPr>
          <p:nvPr/>
        </p:nvSpPr>
        <p:spPr>
          <a:xfrm>
            <a:off x="580560" y="4508295"/>
            <a:ext cx="2704644" cy="1307378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218895">
              <a:lnSpc>
                <a:spcPct val="11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太阳能以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41.4%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的效率在光照事宜的情况下持续为系统供电；为滴灌技术大大节约电力资源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63" name="Rectangle 74">
            <a:extLst>
              <a:ext uri="{FF2B5EF4-FFF2-40B4-BE49-F238E27FC236}">
                <a16:creationId xmlns:a16="http://schemas.microsoft.com/office/drawing/2014/main" id="{917EFBEB-50F1-40C2-840B-A4A709D244AF}"/>
              </a:ext>
            </a:extLst>
          </p:cNvPr>
          <p:cNvSpPr/>
          <p:nvPr/>
        </p:nvSpPr>
        <p:spPr>
          <a:xfrm>
            <a:off x="537073" y="3039987"/>
            <a:ext cx="2252716" cy="849445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4194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41.4%   </a:t>
            </a:r>
            <a:endParaRPr 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58" name="Rectangle 1">
            <a:extLst>
              <a:ext uri="{FF2B5EF4-FFF2-40B4-BE49-F238E27FC236}">
                <a16:creationId xmlns:a16="http://schemas.microsoft.com/office/drawing/2014/main" id="{3C58D172-4F3B-41B0-B89B-170BFA208CF2}"/>
              </a:ext>
            </a:extLst>
          </p:cNvPr>
          <p:cNvSpPr/>
          <p:nvPr/>
        </p:nvSpPr>
        <p:spPr>
          <a:xfrm>
            <a:off x="8385939" y="2713041"/>
            <a:ext cx="3413370" cy="3770048"/>
          </a:xfrm>
          <a:prstGeom prst="rect">
            <a:avLst/>
          </a:prstGeom>
          <a:solidFill>
            <a:srgbClr val="095F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244">
            <a:extLst>
              <a:ext uri="{FF2B5EF4-FFF2-40B4-BE49-F238E27FC236}">
                <a16:creationId xmlns:a16="http://schemas.microsoft.com/office/drawing/2014/main" id="{5099B915-403C-4290-B99C-1DE51BBD1906}"/>
              </a:ext>
            </a:extLst>
          </p:cNvPr>
          <p:cNvSpPr txBox="1"/>
          <p:nvPr/>
        </p:nvSpPr>
        <p:spPr>
          <a:xfrm>
            <a:off x="8491244" y="3789296"/>
            <a:ext cx="862863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1218895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高产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2FCD4287-CF9B-4810-ADFF-29F22E2E6745}"/>
              </a:ext>
            </a:extLst>
          </p:cNvPr>
          <p:cNvSpPr txBox="1">
            <a:spLocks/>
          </p:cNvSpPr>
          <p:nvPr/>
        </p:nvSpPr>
        <p:spPr>
          <a:xfrm>
            <a:off x="8491244" y="4411316"/>
            <a:ext cx="2896733" cy="1612077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218895">
              <a:lnSpc>
                <a:spcPct val="11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由于集装箱种植的植物拥有几乎封闭的生长环境，可以达到在其最适的环境生长，完全忽视不利气候。预计成活率为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94%</a:t>
            </a:r>
          </a:p>
        </p:txBody>
      </p:sp>
      <p:sp>
        <p:nvSpPr>
          <p:cNvPr id="59" name="Rectangle 74">
            <a:extLst>
              <a:ext uri="{FF2B5EF4-FFF2-40B4-BE49-F238E27FC236}">
                <a16:creationId xmlns:a16="http://schemas.microsoft.com/office/drawing/2014/main" id="{8427FBF7-9ECD-4CFC-BB68-EE44E47D6615}"/>
              </a:ext>
            </a:extLst>
          </p:cNvPr>
          <p:cNvSpPr/>
          <p:nvPr/>
        </p:nvSpPr>
        <p:spPr>
          <a:xfrm>
            <a:off x="8491244" y="2889714"/>
            <a:ext cx="1504909" cy="849445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4194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94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%</a:t>
            </a:r>
            <a:endParaRPr 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972EC6B-A085-494E-9375-89E71407C95D}"/>
              </a:ext>
            </a:extLst>
          </p:cNvPr>
          <p:cNvSpPr txBox="1"/>
          <p:nvPr/>
        </p:nvSpPr>
        <p:spPr>
          <a:xfrm>
            <a:off x="704851" y="211916"/>
            <a:ext cx="1464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 目 优 势 </a:t>
            </a:r>
            <a:endParaRPr lang="en-US" altLang="zh-CN" sz="2000" b="1" dirty="0">
              <a:solidFill>
                <a:srgbClr val="095F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84C72A7-B909-4FBA-83C9-63A37F800C02}"/>
              </a:ext>
            </a:extLst>
          </p:cNvPr>
          <p:cNvSpPr txBox="1"/>
          <p:nvPr/>
        </p:nvSpPr>
        <p:spPr>
          <a:xfrm>
            <a:off x="704851" y="559290"/>
            <a:ext cx="2208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XIANG MU YOU SHI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E9E7E966-4902-4F11-979E-9661A552C0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2196284"/>
              </p:ext>
            </p:extLst>
          </p:nvPr>
        </p:nvGraphicFramePr>
        <p:xfrm>
          <a:off x="4015739" y="3267076"/>
          <a:ext cx="4370200" cy="3019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3" name="TextBox 244">
            <a:extLst>
              <a:ext uri="{FF2B5EF4-FFF2-40B4-BE49-F238E27FC236}">
                <a16:creationId xmlns:a16="http://schemas.microsoft.com/office/drawing/2014/main" id="{5707A6A0-DF23-4AD8-B700-C9F23B258DDE}"/>
              </a:ext>
            </a:extLst>
          </p:cNvPr>
          <p:cNvSpPr txBox="1"/>
          <p:nvPr/>
        </p:nvSpPr>
        <p:spPr>
          <a:xfrm>
            <a:off x="5082584" y="982881"/>
            <a:ext cx="2236510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1218895"/>
            <a:r>
              <a:rPr lang="zh-CN" altLang="en-US" sz="4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数据对比</a:t>
            </a:r>
            <a:endParaRPr lang="en-US" altLang="zh-CN" sz="4000" b="1" dirty="0">
              <a:solidFill>
                <a:srgbClr val="095F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72921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0" name="Shape 21210"/>
          <p:cNvSpPr/>
          <p:nvPr/>
        </p:nvSpPr>
        <p:spPr>
          <a:xfrm>
            <a:off x="10457142" y="101619"/>
            <a:ext cx="1519158" cy="1125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600" extrusionOk="0">
                <a:moveTo>
                  <a:pt x="14948" y="10819"/>
                </a:moveTo>
                <a:lnTo>
                  <a:pt x="21410" y="6350"/>
                </a:lnTo>
                <a:lnTo>
                  <a:pt x="18836" y="4002"/>
                </a:lnTo>
                <a:lnTo>
                  <a:pt x="18047" y="0"/>
                </a:lnTo>
                <a:lnTo>
                  <a:pt x="12661" y="6501"/>
                </a:lnTo>
                <a:lnTo>
                  <a:pt x="13032" y="8169"/>
                </a:lnTo>
                <a:lnTo>
                  <a:pt x="309" y="20451"/>
                </a:lnTo>
                <a:cubicBezTo>
                  <a:pt x="309" y="20451"/>
                  <a:pt x="-190" y="20854"/>
                  <a:pt x="81" y="21365"/>
                </a:cubicBezTo>
                <a:cubicBezTo>
                  <a:pt x="174" y="21542"/>
                  <a:pt x="290" y="21600"/>
                  <a:pt x="402" y="21600"/>
                </a:cubicBezTo>
                <a:cubicBezTo>
                  <a:pt x="613" y="21600"/>
                  <a:pt x="809" y="21394"/>
                  <a:pt x="809" y="21394"/>
                </a:cubicBezTo>
                <a:lnTo>
                  <a:pt x="13889" y="9787"/>
                </a:lnTo>
                <a:cubicBezTo>
                  <a:pt x="13889" y="9787"/>
                  <a:pt x="14948" y="10819"/>
                  <a:pt x="14948" y="10819"/>
                </a:cubicBezTo>
                <a:close/>
              </a:path>
            </a:pathLst>
          </a:custGeom>
          <a:solidFill>
            <a:srgbClr val="095F33"/>
          </a:solidFill>
          <a:ln w="12700" cap="flat">
            <a:noFill/>
            <a:miter lim="400000"/>
          </a:ln>
          <a:effectLst/>
        </p:spPr>
        <p:txBody>
          <a:bodyPr wrap="square" lIns="26789" tIns="26789" rIns="26789" bIns="26789" numCol="1" anchor="ctr">
            <a:noAutofit/>
          </a:bodyPr>
          <a:lstStyle/>
          <a:p>
            <a:endParaRPr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211" name="Shape 21211"/>
          <p:cNvSpPr/>
          <p:nvPr/>
        </p:nvSpPr>
        <p:spPr>
          <a:xfrm>
            <a:off x="9362873" y="216412"/>
            <a:ext cx="2084679" cy="2021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26" y="0"/>
                </a:moveTo>
                <a:cubicBezTo>
                  <a:pt x="4806" y="32"/>
                  <a:pt x="0" y="4865"/>
                  <a:pt x="0" y="10800"/>
                </a:cubicBezTo>
                <a:cubicBezTo>
                  <a:pt x="0" y="16755"/>
                  <a:pt x="4839" y="21600"/>
                  <a:pt x="10786" y="21600"/>
                </a:cubicBezTo>
                <a:cubicBezTo>
                  <a:pt x="15892" y="21600"/>
                  <a:pt x="20180" y="18028"/>
                  <a:pt x="21291" y="13248"/>
                </a:cubicBezTo>
                <a:cubicBezTo>
                  <a:pt x="21291" y="13248"/>
                  <a:pt x="18572" y="15075"/>
                  <a:pt x="18572" y="15075"/>
                </a:cubicBezTo>
                <a:cubicBezTo>
                  <a:pt x="17060" y="17826"/>
                  <a:pt x="14137" y="19695"/>
                  <a:pt x="10786" y="19695"/>
                </a:cubicBezTo>
                <a:cubicBezTo>
                  <a:pt x="5888" y="19695"/>
                  <a:pt x="1903" y="15705"/>
                  <a:pt x="1903" y="10800"/>
                </a:cubicBezTo>
                <a:cubicBezTo>
                  <a:pt x="1903" y="10333"/>
                  <a:pt x="1940" y="9873"/>
                  <a:pt x="2010" y="9426"/>
                </a:cubicBezTo>
                <a:lnTo>
                  <a:pt x="1591" y="9707"/>
                </a:lnTo>
                <a:cubicBezTo>
                  <a:pt x="1525" y="9756"/>
                  <a:pt x="1320" y="9893"/>
                  <a:pt x="1070" y="9893"/>
                </a:cubicBezTo>
                <a:cubicBezTo>
                  <a:pt x="849" y="9893"/>
                  <a:pt x="653" y="9789"/>
                  <a:pt x="521" y="9600"/>
                </a:cubicBezTo>
                <a:cubicBezTo>
                  <a:pt x="408" y="9439"/>
                  <a:pt x="369" y="9257"/>
                  <a:pt x="407" y="9076"/>
                </a:cubicBezTo>
                <a:cubicBezTo>
                  <a:pt x="467" y="8786"/>
                  <a:pt x="708" y="8609"/>
                  <a:pt x="787" y="8557"/>
                </a:cubicBezTo>
                <a:lnTo>
                  <a:pt x="2673" y="7178"/>
                </a:lnTo>
                <a:cubicBezTo>
                  <a:pt x="3935" y="4355"/>
                  <a:pt x="6622" y="2307"/>
                  <a:pt x="9813" y="1958"/>
                </a:cubicBezTo>
                <a:lnTo>
                  <a:pt x="9915" y="1884"/>
                </a:lnTo>
                <a:lnTo>
                  <a:pt x="9718" y="1212"/>
                </a:lnTo>
                <a:lnTo>
                  <a:pt x="9651" y="984"/>
                </a:lnTo>
                <a:lnTo>
                  <a:pt x="9825" y="824"/>
                </a:lnTo>
                <a:lnTo>
                  <a:pt x="10726" y="0"/>
                </a:lnTo>
                <a:close/>
                <a:moveTo>
                  <a:pt x="16368" y="1524"/>
                </a:moveTo>
                <a:lnTo>
                  <a:pt x="14308" y="2603"/>
                </a:lnTo>
                <a:cubicBezTo>
                  <a:pt x="15574" y="3147"/>
                  <a:pt x="16688" y="3978"/>
                  <a:pt x="17571" y="5013"/>
                </a:cubicBezTo>
                <a:lnTo>
                  <a:pt x="19112" y="3887"/>
                </a:lnTo>
                <a:cubicBezTo>
                  <a:pt x="18338" y="2954"/>
                  <a:pt x="17410" y="2153"/>
                  <a:pt x="16368" y="1524"/>
                </a:cubicBezTo>
                <a:close/>
                <a:moveTo>
                  <a:pt x="10802" y="4496"/>
                </a:moveTo>
                <a:cubicBezTo>
                  <a:pt x="10173" y="4496"/>
                  <a:pt x="9564" y="4590"/>
                  <a:pt x="8990" y="4763"/>
                </a:cubicBezTo>
                <a:lnTo>
                  <a:pt x="5903" y="6840"/>
                </a:lnTo>
                <a:cubicBezTo>
                  <a:pt x="5021" y="7927"/>
                  <a:pt x="4490" y="9310"/>
                  <a:pt x="4490" y="10817"/>
                </a:cubicBezTo>
                <a:cubicBezTo>
                  <a:pt x="4490" y="14302"/>
                  <a:pt x="7322" y="17137"/>
                  <a:pt x="10802" y="17137"/>
                </a:cubicBezTo>
                <a:cubicBezTo>
                  <a:pt x="14283" y="17137"/>
                  <a:pt x="17114" y="14302"/>
                  <a:pt x="17114" y="10817"/>
                </a:cubicBezTo>
                <a:cubicBezTo>
                  <a:pt x="17114" y="9775"/>
                  <a:pt x="16861" y="8793"/>
                  <a:pt x="16413" y="7926"/>
                </a:cubicBezTo>
                <a:lnTo>
                  <a:pt x="14819" y="8997"/>
                </a:lnTo>
                <a:cubicBezTo>
                  <a:pt x="15071" y="9553"/>
                  <a:pt x="15212" y="10168"/>
                  <a:pt x="15212" y="10817"/>
                </a:cubicBezTo>
                <a:cubicBezTo>
                  <a:pt x="15212" y="13251"/>
                  <a:pt x="13234" y="15232"/>
                  <a:pt x="10802" y="15232"/>
                </a:cubicBezTo>
                <a:cubicBezTo>
                  <a:pt x="8371" y="15232"/>
                  <a:pt x="6393" y="13251"/>
                  <a:pt x="6393" y="10817"/>
                </a:cubicBezTo>
                <a:cubicBezTo>
                  <a:pt x="6393" y="8382"/>
                  <a:pt x="8371" y="6401"/>
                  <a:pt x="10802" y="6401"/>
                </a:cubicBezTo>
                <a:cubicBezTo>
                  <a:pt x="12023" y="6401"/>
                  <a:pt x="13128" y="6899"/>
                  <a:pt x="13928" y="7704"/>
                </a:cubicBezTo>
                <a:lnTo>
                  <a:pt x="15476" y="6573"/>
                </a:lnTo>
                <a:cubicBezTo>
                  <a:pt x="14320" y="5298"/>
                  <a:pt x="12653" y="4496"/>
                  <a:pt x="10802" y="4496"/>
                </a:cubicBezTo>
                <a:close/>
                <a:moveTo>
                  <a:pt x="20154" y="5411"/>
                </a:moveTo>
                <a:lnTo>
                  <a:pt x="18570" y="6475"/>
                </a:lnTo>
                <a:cubicBezTo>
                  <a:pt x="19288" y="7758"/>
                  <a:pt x="19697" y="9235"/>
                  <a:pt x="19697" y="10807"/>
                </a:cubicBezTo>
                <a:cubicBezTo>
                  <a:pt x="19697" y="11369"/>
                  <a:pt x="19645" y="11920"/>
                  <a:pt x="19545" y="12453"/>
                </a:cubicBezTo>
                <a:lnTo>
                  <a:pt x="21598" y="10950"/>
                </a:lnTo>
                <a:cubicBezTo>
                  <a:pt x="21598" y="10903"/>
                  <a:pt x="21600" y="10855"/>
                  <a:pt x="21600" y="10807"/>
                </a:cubicBezTo>
                <a:cubicBezTo>
                  <a:pt x="21600" y="8842"/>
                  <a:pt x="21073" y="7000"/>
                  <a:pt x="20154" y="5411"/>
                </a:cubicBezTo>
                <a:close/>
                <a:moveTo>
                  <a:pt x="10807" y="8992"/>
                </a:moveTo>
                <a:cubicBezTo>
                  <a:pt x="9799" y="8992"/>
                  <a:pt x="8981" y="9812"/>
                  <a:pt x="8981" y="10821"/>
                </a:cubicBezTo>
                <a:cubicBezTo>
                  <a:pt x="8981" y="11831"/>
                  <a:pt x="9799" y="12648"/>
                  <a:pt x="10807" y="12648"/>
                </a:cubicBezTo>
                <a:cubicBezTo>
                  <a:pt x="11815" y="12648"/>
                  <a:pt x="12631" y="11831"/>
                  <a:pt x="12631" y="10821"/>
                </a:cubicBezTo>
                <a:cubicBezTo>
                  <a:pt x="12631" y="10709"/>
                  <a:pt x="12622" y="10599"/>
                  <a:pt x="12603" y="10493"/>
                </a:cubicBezTo>
                <a:lnTo>
                  <a:pt x="11347" y="11336"/>
                </a:lnTo>
                <a:cubicBezTo>
                  <a:pt x="11281" y="11385"/>
                  <a:pt x="11076" y="11522"/>
                  <a:pt x="10826" y="11522"/>
                </a:cubicBezTo>
                <a:cubicBezTo>
                  <a:pt x="10605" y="11522"/>
                  <a:pt x="10411" y="11418"/>
                  <a:pt x="10279" y="11229"/>
                </a:cubicBezTo>
                <a:cubicBezTo>
                  <a:pt x="10167" y="11068"/>
                  <a:pt x="10127" y="10886"/>
                  <a:pt x="10165" y="10705"/>
                </a:cubicBezTo>
                <a:cubicBezTo>
                  <a:pt x="10225" y="10415"/>
                  <a:pt x="10464" y="10237"/>
                  <a:pt x="10543" y="10186"/>
                </a:cubicBezTo>
                <a:lnTo>
                  <a:pt x="11785" y="9278"/>
                </a:lnTo>
                <a:cubicBezTo>
                  <a:pt x="11502" y="9098"/>
                  <a:pt x="11167" y="8992"/>
                  <a:pt x="10807" y="8992"/>
                </a:cubicBezTo>
                <a:close/>
              </a:path>
            </a:pathLst>
          </a:custGeom>
          <a:solidFill>
            <a:srgbClr val="095F33"/>
          </a:solidFill>
          <a:ln w="12700" cap="flat">
            <a:noFill/>
            <a:miter lim="400000"/>
          </a:ln>
          <a:effectLst/>
        </p:spPr>
        <p:txBody>
          <a:bodyPr wrap="square" lIns="26789" tIns="26789" rIns="26789" bIns="26789" numCol="1" anchor="ctr">
            <a:noAutofit/>
          </a:bodyPr>
          <a:lstStyle/>
          <a:p>
            <a:endParaRPr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212" name="Shape 21212"/>
          <p:cNvSpPr/>
          <p:nvPr/>
        </p:nvSpPr>
        <p:spPr>
          <a:xfrm>
            <a:off x="10647483" y="765381"/>
            <a:ext cx="1519154" cy="1125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600" extrusionOk="0">
                <a:moveTo>
                  <a:pt x="14948" y="10819"/>
                </a:moveTo>
                <a:lnTo>
                  <a:pt x="21410" y="6350"/>
                </a:lnTo>
                <a:lnTo>
                  <a:pt x="18836" y="4002"/>
                </a:lnTo>
                <a:lnTo>
                  <a:pt x="18047" y="0"/>
                </a:lnTo>
                <a:lnTo>
                  <a:pt x="12661" y="6501"/>
                </a:lnTo>
                <a:lnTo>
                  <a:pt x="13032" y="8169"/>
                </a:lnTo>
                <a:lnTo>
                  <a:pt x="309" y="20451"/>
                </a:lnTo>
                <a:cubicBezTo>
                  <a:pt x="309" y="20451"/>
                  <a:pt x="-190" y="20854"/>
                  <a:pt x="81" y="21365"/>
                </a:cubicBezTo>
                <a:cubicBezTo>
                  <a:pt x="174" y="21542"/>
                  <a:pt x="290" y="21600"/>
                  <a:pt x="402" y="21600"/>
                </a:cubicBezTo>
                <a:cubicBezTo>
                  <a:pt x="613" y="21600"/>
                  <a:pt x="809" y="21394"/>
                  <a:pt x="809" y="21394"/>
                </a:cubicBezTo>
                <a:lnTo>
                  <a:pt x="13889" y="9787"/>
                </a:lnTo>
                <a:cubicBezTo>
                  <a:pt x="13889" y="9787"/>
                  <a:pt x="14948" y="10819"/>
                  <a:pt x="14948" y="10819"/>
                </a:cubicBezTo>
                <a:close/>
              </a:path>
            </a:pathLst>
          </a:custGeom>
          <a:solidFill>
            <a:srgbClr val="095F33"/>
          </a:solidFill>
          <a:ln w="12700" cap="flat">
            <a:noFill/>
            <a:miter lim="400000"/>
          </a:ln>
          <a:effectLst/>
        </p:spPr>
        <p:txBody>
          <a:bodyPr wrap="square" lIns="26789" tIns="26789" rIns="26789" bIns="26789" numCol="1" anchor="ctr">
            <a:noAutofit/>
          </a:bodyPr>
          <a:lstStyle/>
          <a:p>
            <a:endParaRPr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213" name="Shape 21213"/>
          <p:cNvSpPr/>
          <p:nvPr/>
        </p:nvSpPr>
        <p:spPr>
          <a:xfrm>
            <a:off x="9433189" y="644"/>
            <a:ext cx="1519158" cy="1125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600" extrusionOk="0">
                <a:moveTo>
                  <a:pt x="14948" y="10819"/>
                </a:moveTo>
                <a:lnTo>
                  <a:pt x="21410" y="6350"/>
                </a:lnTo>
                <a:lnTo>
                  <a:pt x="18836" y="4002"/>
                </a:lnTo>
                <a:lnTo>
                  <a:pt x="18047" y="0"/>
                </a:lnTo>
                <a:lnTo>
                  <a:pt x="12661" y="6501"/>
                </a:lnTo>
                <a:lnTo>
                  <a:pt x="13032" y="8169"/>
                </a:lnTo>
                <a:lnTo>
                  <a:pt x="309" y="20451"/>
                </a:lnTo>
                <a:cubicBezTo>
                  <a:pt x="309" y="20451"/>
                  <a:pt x="-190" y="20854"/>
                  <a:pt x="81" y="21365"/>
                </a:cubicBezTo>
                <a:cubicBezTo>
                  <a:pt x="174" y="21542"/>
                  <a:pt x="290" y="21600"/>
                  <a:pt x="402" y="21600"/>
                </a:cubicBezTo>
                <a:cubicBezTo>
                  <a:pt x="613" y="21600"/>
                  <a:pt x="809" y="21394"/>
                  <a:pt x="809" y="21394"/>
                </a:cubicBezTo>
                <a:lnTo>
                  <a:pt x="13889" y="9787"/>
                </a:lnTo>
                <a:cubicBezTo>
                  <a:pt x="13889" y="9787"/>
                  <a:pt x="14948" y="10819"/>
                  <a:pt x="14948" y="10819"/>
                </a:cubicBezTo>
                <a:close/>
              </a:path>
            </a:pathLst>
          </a:custGeom>
          <a:solidFill>
            <a:srgbClr val="095F33"/>
          </a:solidFill>
          <a:ln w="12700" cap="flat">
            <a:noFill/>
            <a:miter lim="400000"/>
          </a:ln>
          <a:effectLst/>
        </p:spPr>
        <p:txBody>
          <a:bodyPr wrap="square" lIns="26789" tIns="26789" rIns="26789" bIns="26789" numCol="1" anchor="ctr">
            <a:noAutofit/>
          </a:bodyPr>
          <a:lstStyle/>
          <a:p>
            <a:endParaRPr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215" name="Shape 21215"/>
          <p:cNvSpPr/>
          <p:nvPr/>
        </p:nvSpPr>
        <p:spPr>
          <a:xfrm>
            <a:off x="8029963" y="4419305"/>
            <a:ext cx="178593" cy="178595"/>
          </a:xfrm>
          <a:prstGeom prst="ellipse">
            <a:avLst/>
          </a:prstGeom>
          <a:solidFill>
            <a:srgbClr val="095F3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220" name="Shape 21220"/>
          <p:cNvSpPr/>
          <p:nvPr/>
        </p:nvSpPr>
        <p:spPr>
          <a:xfrm>
            <a:off x="8029963" y="2168770"/>
            <a:ext cx="178593" cy="178595"/>
          </a:xfrm>
          <a:prstGeom prst="ellipse">
            <a:avLst/>
          </a:prstGeom>
          <a:solidFill>
            <a:srgbClr val="095F3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225" name="Shape 21225"/>
          <p:cNvSpPr/>
          <p:nvPr/>
        </p:nvSpPr>
        <p:spPr>
          <a:xfrm>
            <a:off x="8019803" y="3287878"/>
            <a:ext cx="178593" cy="178595"/>
          </a:xfrm>
          <a:prstGeom prst="ellipse">
            <a:avLst/>
          </a:prstGeom>
          <a:solidFill>
            <a:srgbClr val="0D854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38ABDE7-82D3-44CB-B38E-2B574392F244}"/>
              </a:ext>
            </a:extLst>
          </p:cNvPr>
          <p:cNvSpPr txBox="1">
            <a:spLocks/>
          </p:cNvSpPr>
          <p:nvPr/>
        </p:nvSpPr>
        <p:spPr>
          <a:xfrm>
            <a:off x="8315033" y="2429010"/>
            <a:ext cx="4008400" cy="330251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218895"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与农业专家签署聘请合同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20" name="TextBox 244">
            <a:extLst>
              <a:ext uri="{FF2B5EF4-FFF2-40B4-BE49-F238E27FC236}">
                <a16:creationId xmlns:a16="http://schemas.microsoft.com/office/drawing/2014/main" id="{FA25D6F5-CC3C-471D-9AAC-E772F13C5F65}"/>
              </a:ext>
            </a:extLst>
          </p:cNvPr>
          <p:cNvSpPr txBox="1"/>
          <p:nvPr/>
        </p:nvSpPr>
        <p:spPr>
          <a:xfrm>
            <a:off x="8325193" y="2088404"/>
            <a:ext cx="110799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1218895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聘请专家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03E1FBC-EB73-405A-967D-F218A86AB56E}"/>
              </a:ext>
            </a:extLst>
          </p:cNvPr>
          <p:cNvSpPr txBox="1">
            <a:spLocks/>
          </p:cNvSpPr>
          <p:nvPr/>
        </p:nvSpPr>
        <p:spPr>
          <a:xfrm>
            <a:off x="8304873" y="3509664"/>
            <a:ext cx="4008400" cy="330251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218895"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与农方签署相关合同，对农方进行培训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22" name="TextBox 244">
            <a:extLst>
              <a:ext uri="{FF2B5EF4-FFF2-40B4-BE49-F238E27FC236}">
                <a16:creationId xmlns:a16="http://schemas.microsoft.com/office/drawing/2014/main" id="{15D1C1CB-BB73-4067-A6D4-31AF6A01B36F}"/>
              </a:ext>
            </a:extLst>
          </p:cNvPr>
          <p:cNvSpPr txBox="1"/>
          <p:nvPr/>
        </p:nvSpPr>
        <p:spPr>
          <a:xfrm>
            <a:off x="8315033" y="3169058"/>
            <a:ext cx="133882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1218895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与农方合作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3C64FE6E-B14D-4978-A855-39A3D250A89D}"/>
              </a:ext>
            </a:extLst>
          </p:cNvPr>
          <p:cNvSpPr txBox="1">
            <a:spLocks/>
          </p:cNvSpPr>
          <p:nvPr/>
        </p:nvSpPr>
        <p:spPr>
          <a:xfrm>
            <a:off x="8315033" y="4634843"/>
            <a:ext cx="4008400" cy="567239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218895"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对外发布有关农民种植出的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草药信息、品质，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并寻找制药厂进行合作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44">
            <a:extLst>
              <a:ext uri="{FF2B5EF4-FFF2-40B4-BE49-F238E27FC236}">
                <a16:creationId xmlns:a16="http://schemas.microsoft.com/office/drawing/2014/main" id="{F635CD35-672F-4728-B2D0-88B4D55AE664}"/>
              </a:ext>
            </a:extLst>
          </p:cNvPr>
          <p:cNvSpPr txBox="1"/>
          <p:nvPr/>
        </p:nvSpPr>
        <p:spPr>
          <a:xfrm>
            <a:off x="8325193" y="4294237"/>
            <a:ext cx="156966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1218895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与制药厂合作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338ED0-2102-4FC4-AD6B-F44BE1F76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47" y="1328172"/>
            <a:ext cx="3439549" cy="52713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8A98EB1-1298-4751-B79B-CEC9C529C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02" y="4591354"/>
            <a:ext cx="3458598" cy="197644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FB479F-3404-469B-BD5C-3F8DEC8CC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02" y="1359973"/>
            <a:ext cx="3458598" cy="28726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5" name="TextBox 244">
            <a:extLst>
              <a:ext uri="{FF2B5EF4-FFF2-40B4-BE49-F238E27FC236}">
                <a16:creationId xmlns:a16="http://schemas.microsoft.com/office/drawing/2014/main" id="{C6398E7E-4758-4678-9276-CC1E6750EACB}"/>
              </a:ext>
            </a:extLst>
          </p:cNvPr>
          <p:cNvSpPr txBox="1"/>
          <p:nvPr/>
        </p:nvSpPr>
        <p:spPr>
          <a:xfrm>
            <a:off x="4721264" y="482102"/>
            <a:ext cx="2236510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1218895"/>
            <a:r>
              <a:rPr lang="zh-CN" altLang="en-US" sz="4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合同签署</a:t>
            </a:r>
            <a:endParaRPr lang="en-US" altLang="zh-CN" sz="4000" b="1" dirty="0">
              <a:solidFill>
                <a:srgbClr val="095F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4268AB1-33A4-4DF5-8B59-C8536DE4E51B}"/>
              </a:ext>
            </a:extLst>
          </p:cNvPr>
          <p:cNvSpPr txBox="1"/>
          <p:nvPr/>
        </p:nvSpPr>
        <p:spPr>
          <a:xfrm>
            <a:off x="704851" y="211916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推广运营策略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210B085-C68E-45E0-B65A-492DE09EA35D}"/>
              </a:ext>
            </a:extLst>
          </p:cNvPr>
          <p:cNvSpPr txBox="1"/>
          <p:nvPr/>
        </p:nvSpPr>
        <p:spPr>
          <a:xfrm>
            <a:off x="704852" y="673141"/>
            <a:ext cx="2377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fr-FR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TUI GUANG YUN YIN CE LUE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33E1D79-0FD4-4732-80F8-B81039D674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21" t="10417" r="5236"/>
          <a:stretch/>
        </p:blipFill>
        <p:spPr>
          <a:xfrm>
            <a:off x="10192768" y="5083895"/>
            <a:ext cx="1610414" cy="1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72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C092983-2406-418B-9A64-54AF4F5070B5}"/>
              </a:ext>
            </a:extLst>
          </p:cNvPr>
          <p:cNvSpPr txBox="1"/>
          <p:nvPr/>
        </p:nvSpPr>
        <p:spPr>
          <a:xfrm>
            <a:off x="3432927" y="1282046"/>
            <a:ext cx="53261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现场演示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252CD7A-C793-4D1A-A072-863019719244}"/>
              </a:ext>
            </a:extLst>
          </p:cNvPr>
          <p:cNvSpPr txBox="1"/>
          <p:nvPr/>
        </p:nvSpPr>
        <p:spPr>
          <a:xfrm>
            <a:off x="704851" y="211916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现场演示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77A99F5-F459-4051-92DF-38714A673826}"/>
              </a:ext>
            </a:extLst>
          </p:cNvPr>
          <p:cNvSpPr txBox="1"/>
          <p:nvPr/>
        </p:nvSpPr>
        <p:spPr>
          <a:xfrm>
            <a:off x="704851" y="559290"/>
            <a:ext cx="2253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XIAN CHANG YAN SHI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7A81624B-D0DD-403F-9D92-815F7BC2B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141" y="3358035"/>
            <a:ext cx="2352451" cy="2034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9CDCFA83-E0AA-4D2A-82FB-5F7C0DB9065D}"/>
              </a:ext>
            </a:extLst>
          </p:cNvPr>
          <p:cNvGrpSpPr/>
          <p:nvPr/>
        </p:nvGrpSpPr>
        <p:grpSpPr>
          <a:xfrm>
            <a:off x="4938346" y="3119265"/>
            <a:ext cx="2385623" cy="2379508"/>
            <a:chOff x="1633540" y="1535304"/>
            <a:chExt cx="2385623" cy="2379508"/>
          </a:xfrm>
          <a:solidFill>
            <a:srgbClr val="45D8FF"/>
          </a:solidFill>
        </p:grpSpPr>
        <p:sp>
          <p:nvSpPr>
            <p:cNvPr id="68" name="Freeform 178">
              <a:extLst>
                <a:ext uri="{FF2B5EF4-FFF2-40B4-BE49-F238E27FC236}">
                  <a16:creationId xmlns:a16="http://schemas.microsoft.com/office/drawing/2014/main" id="{BFCA43C4-29D4-473B-86CA-EE0DBEC11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1194" y="1535304"/>
              <a:ext cx="1227969" cy="1400190"/>
            </a:xfrm>
            <a:custGeom>
              <a:avLst/>
              <a:gdLst>
                <a:gd name="T0" fmla="*/ 22 w 509"/>
                <a:gd name="T1" fmla="*/ 45 h 581"/>
                <a:gd name="T2" fmla="*/ 13 w 509"/>
                <a:gd name="T3" fmla="*/ 40 h 581"/>
                <a:gd name="T4" fmla="*/ 31 w 509"/>
                <a:gd name="T5" fmla="*/ 32 h 581"/>
                <a:gd name="T6" fmla="*/ 68 w 509"/>
                <a:gd name="T7" fmla="*/ 48 h 581"/>
                <a:gd name="T8" fmla="*/ 83 w 509"/>
                <a:gd name="T9" fmla="*/ 4 h 581"/>
                <a:gd name="T10" fmla="*/ 61 w 509"/>
                <a:gd name="T11" fmla="*/ 34 h 581"/>
                <a:gd name="T12" fmla="*/ 89 w 509"/>
                <a:gd name="T13" fmla="*/ 18 h 581"/>
                <a:gd name="T14" fmla="*/ 114 w 509"/>
                <a:gd name="T15" fmla="*/ 52 h 581"/>
                <a:gd name="T16" fmla="*/ 150 w 509"/>
                <a:gd name="T17" fmla="*/ 22 h 581"/>
                <a:gd name="T18" fmla="*/ 118 w 509"/>
                <a:gd name="T19" fmla="*/ 50 h 581"/>
                <a:gd name="T20" fmla="*/ 146 w 509"/>
                <a:gd name="T21" fmla="*/ 24 h 581"/>
                <a:gd name="T22" fmla="*/ 166 w 509"/>
                <a:gd name="T23" fmla="*/ 58 h 581"/>
                <a:gd name="T24" fmla="*/ 206 w 509"/>
                <a:gd name="T25" fmla="*/ 52 h 581"/>
                <a:gd name="T26" fmla="*/ 171 w 509"/>
                <a:gd name="T27" fmla="*/ 66 h 581"/>
                <a:gd name="T28" fmla="*/ 202 w 509"/>
                <a:gd name="T29" fmla="*/ 50 h 581"/>
                <a:gd name="T30" fmla="*/ 217 w 509"/>
                <a:gd name="T31" fmla="*/ 89 h 581"/>
                <a:gd name="T32" fmla="*/ 260 w 509"/>
                <a:gd name="T33" fmla="*/ 68 h 581"/>
                <a:gd name="T34" fmla="*/ 222 w 509"/>
                <a:gd name="T35" fmla="*/ 88 h 581"/>
                <a:gd name="T36" fmla="*/ 255 w 509"/>
                <a:gd name="T37" fmla="*/ 70 h 581"/>
                <a:gd name="T38" fmla="*/ 279 w 509"/>
                <a:gd name="T39" fmla="*/ 91 h 581"/>
                <a:gd name="T40" fmla="*/ 296 w 509"/>
                <a:gd name="T41" fmla="*/ 127 h 581"/>
                <a:gd name="T42" fmla="*/ 273 w 509"/>
                <a:gd name="T43" fmla="*/ 121 h 581"/>
                <a:gd name="T44" fmla="*/ 302 w 509"/>
                <a:gd name="T45" fmla="*/ 97 h 581"/>
                <a:gd name="T46" fmla="*/ 326 w 509"/>
                <a:gd name="T47" fmla="*/ 126 h 581"/>
                <a:gd name="T48" fmla="*/ 339 w 509"/>
                <a:gd name="T49" fmla="*/ 164 h 581"/>
                <a:gd name="T50" fmla="*/ 317 w 509"/>
                <a:gd name="T51" fmla="*/ 156 h 581"/>
                <a:gd name="T52" fmla="*/ 348 w 509"/>
                <a:gd name="T53" fmla="*/ 135 h 581"/>
                <a:gd name="T54" fmla="*/ 368 w 509"/>
                <a:gd name="T55" fmla="*/ 167 h 581"/>
                <a:gd name="T56" fmla="*/ 377 w 509"/>
                <a:gd name="T57" fmla="*/ 206 h 581"/>
                <a:gd name="T58" fmla="*/ 356 w 509"/>
                <a:gd name="T59" fmla="*/ 195 h 581"/>
                <a:gd name="T60" fmla="*/ 389 w 509"/>
                <a:gd name="T61" fmla="*/ 178 h 581"/>
                <a:gd name="T62" fmla="*/ 413 w 509"/>
                <a:gd name="T63" fmla="*/ 210 h 581"/>
                <a:gd name="T64" fmla="*/ 409 w 509"/>
                <a:gd name="T65" fmla="*/ 252 h 581"/>
                <a:gd name="T66" fmla="*/ 390 w 509"/>
                <a:gd name="T67" fmla="*/ 239 h 581"/>
                <a:gd name="T68" fmla="*/ 426 w 509"/>
                <a:gd name="T69" fmla="*/ 232 h 581"/>
                <a:gd name="T70" fmla="*/ 443 w 509"/>
                <a:gd name="T71" fmla="*/ 260 h 581"/>
                <a:gd name="T72" fmla="*/ 429 w 509"/>
                <a:gd name="T73" fmla="*/ 304 h 581"/>
                <a:gd name="T74" fmla="*/ 421 w 509"/>
                <a:gd name="T75" fmla="*/ 275 h 581"/>
                <a:gd name="T76" fmla="*/ 451 w 509"/>
                <a:gd name="T77" fmla="*/ 289 h 581"/>
                <a:gd name="T78" fmla="*/ 479 w 509"/>
                <a:gd name="T79" fmla="*/ 323 h 581"/>
                <a:gd name="T80" fmla="*/ 439 w 509"/>
                <a:gd name="T81" fmla="*/ 347 h 581"/>
                <a:gd name="T82" fmla="*/ 440 w 509"/>
                <a:gd name="T83" fmla="*/ 330 h 581"/>
                <a:gd name="T84" fmla="*/ 477 w 509"/>
                <a:gd name="T85" fmla="*/ 339 h 581"/>
                <a:gd name="T86" fmla="*/ 496 w 509"/>
                <a:gd name="T87" fmla="*/ 399 h 581"/>
                <a:gd name="T88" fmla="*/ 453 w 509"/>
                <a:gd name="T89" fmla="*/ 381 h 581"/>
                <a:gd name="T90" fmla="*/ 456 w 509"/>
                <a:gd name="T91" fmla="*/ 390 h 581"/>
                <a:gd name="T92" fmla="*/ 493 w 509"/>
                <a:gd name="T93" fmla="*/ 391 h 581"/>
                <a:gd name="T94" fmla="*/ 472 w 509"/>
                <a:gd name="T95" fmla="*/ 430 h 581"/>
                <a:gd name="T96" fmla="*/ 496 w 509"/>
                <a:gd name="T97" fmla="*/ 463 h 581"/>
                <a:gd name="T98" fmla="*/ 502 w 509"/>
                <a:gd name="T99" fmla="*/ 450 h 581"/>
                <a:gd name="T100" fmla="*/ 467 w 509"/>
                <a:gd name="T101" fmla="*/ 438 h 581"/>
                <a:gd name="T102" fmla="*/ 496 w 509"/>
                <a:gd name="T103" fmla="*/ 487 h 581"/>
                <a:gd name="T104" fmla="*/ 496 w 509"/>
                <a:gd name="T105" fmla="*/ 522 h 581"/>
                <a:gd name="T106" fmla="*/ 496 w 509"/>
                <a:gd name="T107" fmla="*/ 520 h 581"/>
                <a:gd name="T108" fmla="*/ 496 w 509"/>
                <a:gd name="T109" fmla="*/ 492 h 581"/>
                <a:gd name="T110" fmla="*/ 459 w 509"/>
                <a:gd name="T111" fmla="*/ 554 h 581"/>
                <a:gd name="T112" fmla="*/ 505 w 509"/>
                <a:gd name="T113" fmla="*/ 560 h 581"/>
                <a:gd name="T114" fmla="*/ 470 w 509"/>
                <a:gd name="T115" fmla="*/ 573 h 581"/>
                <a:gd name="T116" fmla="*/ 498 w 509"/>
                <a:gd name="T117" fmla="*/ 554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9" h="581">
                  <a:moveTo>
                    <a:pt x="22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9"/>
                    <a:pt x="6" y="45"/>
                    <a:pt x="13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30" y="45"/>
                    <a:pt x="35" y="39"/>
                    <a:pt x="35" y="3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5"/>
                    <a:pt x="30" y="0"/>
                    <a:pt x="22" y="0"/>
                  </a:cubicBezTo>
                  <a:close/>
                  <a:moveTo>
                    <a:pt x="31" y="32"/>
                  </a:moveTo>
                  <a:cubicBezTo>
                    <a:pt x="31" y="37"/>
                    <a:pt x="27" y="40"/>
                    <a:pt x="2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9" y="40"/>
                    <a:pt x="5" y="37"/>
                    <a:pt x="5" y="3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8"/>
                    <a:pt x="9" y="4"/>
                    <a:pt x="13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7" y="4"/>
                    <a:pt x="31" y="8"/>
                    <a:pt x="31" y="13"/>
                  </a:cubicBezTo>
                  <a:lnTo>
                    <a:pt x="31" y="32"/>
                  </a:lnTo>
                  <a:close/>
                  <a:moveTo>
                    <a:pt x="83" y="4"/>
                  </a:moveTo>
                  <a:cubicBezTo>
                    <a:pt x="73" y="3"/>
                    <a:pt x="73" y="3"/>
                    <a:pt x="73" y="3"/>
                  </a:cubicBezTo>
                  <a:cubicBezTo>
                    <a:pt x="66" y="2"/>
                    <a:pt x="60" y="7"/>
                    <a:pt x="59" y="1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7"/>
                    <a:pt x="57" y="41"/>
                    <a:pt x="59" y="43"/>
                  </a:cubicBezTo>
                  <a:cubicBezTo>
                    <a:pt x="61" y="46"/>
                    <a:pt x="64" y="48"/>
                    <a:pt x="68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7" y="50"/>
                    <a:pt x="78" y="50"/>
                    <a:pt x="79" y="50"/>
                  </a:cubicBezTo>
                  <a:cubicBezTo>
                    <a:pt x="85" y="50"/>
                    <a:pt x="91" y="45"/>
                    <a:pt x="91" y="38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94" y="15"/>
                    <a:pt x="93" y="12"/>
                    <a:pt x="91" y="9"/>
                  </a:cubicBezTo>
                  <a:cubicBezTo>
                    <a:pt x="89" y="6"/>
                    <a:pt x="86" y="5"/>
                    <a:pt x="83" y="4"/>
                  </a:cubicBezTo>
                  <a:close/>
                  <a:moveTo>
                    <a:pt x="89" y="18"/>
                  </a:moveTo>
                  <a:cubicBezTo>
                    <a:pt x="87" y="38"/>
                    <a:pt x="87" y="38"/>
                    <a:pt x="87" y="38"/>
                  </a:cubicBezTo>
                  <a:cubicBezTo>
                    <a:pt x="86" y="42"/>
                    <a:pt x="82" y="45"/>
                    <a:pt x="78" y="45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6" y="43"/>
                    <a:pt x="64" y="42"/>
                    <a:pt x="63" y="41"/>
                  </a:cubicBezTo>
                  <a:cubicBezTo>
                    <a:pt x="61" y="39"/>
                    <a:pt x="61" y="37"/>
                    <a:pt x="61" y="34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1"/>
                    <a:pt x="68" y="8"/>
                    <a:pt x="72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4" y="9"/>
                    <a:pt x="86" y="10"/>
                    <a:pt x="87" y="12"/>
                  </a:cubicBezTo>
                  <a:cubicBezTo>
                    <a:pt x="89" y="14"/>
                    <a:pt x="89" y="16"/>
                    <a:pt x="89" y="18"/>
                  </a:cubicBezTo>
                  <a:close/>
                  <a:moveTo>
                    <a:pt x="142" y="16"/>
                  </a:moveTo>
                  <a:cubicBezTo>
                    <a:pt x="133" y="14"/>
                    <a:pt x="133" y="14"/>
                    <a:pt x="133" y="14"/>
                  </a:cubicBezTo>
                  <a:cubicBezTo>
                    <a:pt x="132" y="13"/>
                    <a:pt x="131" y="13"/>
                    <a:pt x="130" y="13"/>
                  </a:cubicBezTo>
                  <a:cubicBezTo>
                    <a:pt x="124" y="13"/>
                    <a:pt x="118" y="17"/>
                    <a:pt x="117" y="2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1" y="46"/>
                    <a:pt x="112" y="49"/>
                    <a:pt x="114" y="52"/>
                  </a:cubicBezTo>
                  <a:cubicBezTo>
                    <a:pt x="115" y="55"/>
                    <a:pt x="118" y="57"/>
                    <a:pt x="122" y="58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32" y="61"/>
                    <a:pt x="133" y="61"/>
                    <a:pt x="134" y="61"/>
                  </a:cubicBezTo>
                  <a:cubicBezTo>
                    <a:pt x="140" y="61"/>
                    <a:pt x="145" y="57"/>
                    <a:pt x="146" y="51"/>
                  </a:cubicBezTo>
                  <a:cubicBezTo>
                    <a:pt x="151" y="32"/>
                    <a:pt x="151" y="32"/>
                    <a:pt x="151" y="32"/>
                  </a:cubicBezTo>
                  <a:cubicBezTo>
                    <a:pt x="152" y="28"/>
                    <a:pt x="151" y="25"/>
                    <a:pt x="150" y="22"/>
                  </a:cubicBezTo>
                  <a:cubicBezTo>
                    <a:pt x="148" y="19"/>
                    <a:pt x="145" y="17"/>
                    <a:pt x="142" y="16"/>
                  </a:cubicBezTo>
                  <a:close/>
                  <a:moveTo>
                    <a:pt x="147" y="31"/>
                  </a:moveTo>
                  <a:cubicBezTo>
                    <a:pt x="142" y="50"/>
                    <a:pt x="142" y="50"/>
                    <a:pt x="142" y="50"/>
                  </a:cubicBezTo>
                  <a:cubicBezTo>
                    <a:pt x="141" y="54"/>
                    <a:pt x="136" y="57"/>
                    <a:pt x="132" y="56"/>
                  </a:cubicBezTo>
                  <a:cubicBezTo>
                    <a:pt x="123" y="53"/>
                    <a:pt x="123" y="53"/>
                    <a:pt x="123" y="53"/>
                  </a:cubicBezTo>
                  <a:cubicBezTo>
                    <a:pt x="121" y="53"/>
                    <a:pt x="119" y="52"/>
                    <a:pt x="118" y="50"/>
                  </a:cubicBezTo>
                  <a:cubicBezTo>
                    <a:pt x="117" y="48"/>
                    <a:pt x="116" y="46"/>
                    <a:pt x="117" y="43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1"/>
                    <a:pt x="126" y="18"/>
                    <a:pt x="130" y="18"/>
                  </a:cubicBezTo>
                  <a:cubicBezTo>
                    <a:pt x="130" y="18"/>
                    <a:pt x="131" y="18"/>
                    <a:pt x="132" y="1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3" y="21"/>
                    <a:pt x="144" y="22"/>
                    <a:pt x="146" y="24"/>
                  </a:cubicBezTo>
                  <a:cubicBezTo>
                    <a:pt x="147" y="26"/>
                    <a:pt x="147" y="28"/>
                    <a:pt x="147" y="31"/>
                  </a:cubicBezTo>
                  <a:close/>
                  <a:moveTo>
                    <a:pt x="199" y="35"/>
                  </a:moveTo>
                  <a:cubicBezTo>
                    <a:pt x="190" y="32"/>
                    <a:pt x="190" y="32"/>
                    <a:pt x="190" y="32"/>
                  </a:cubicBezTo>
                  <a:cubicBezTo>
                    <a:pt x="189" y="31"/>
                    <a:pt x="187" y="31"/>
                    <a:pt x="186" y="31"/>
                  </a:cubicBezTo>
                  <a:cubicBezTo>
                    <a:pt x="180" y="31"/>
                    <a:pt x="175" y="34"/>
                    <a:pt x="173" y="39"/>
                  </a:cubicBezTo>
                  <a:cubicBezTo>
                    <a:pt x="166" y="58"/>
                    <a:pt x="166" y="58"/>
                    <a:pt x="166" y="58"/>
                  </a:cubicBezTo>
                  <a:cubicBezTo>
                    <a:pt x="165" y="61"/>
                    <a:pt x="165" y="64"/>
                    <a:pt x="167" y="67"/>
                  </a:cubicBezTo>
                  <a:cubicBezTo>
                    <a:pt x="168" y="71"/>
                    <a:pt x="171" y="73"/>
                    <a:pt x="174" y="74"/>
                  </a:cubicBezTo>
                  <a:cubicBezTo>
                    <a:pt x="183" y="78"/>
                    <a:pt x="183" y="78"/>
                    <a:pt x="183" y="78"/>
                  </a:cubicBezTo>
                  <a:cubicBezTo>
                    <a:pt x="184" y="78"/>
                    <a:pt x="186" y="79"/>
                    <a:pt x="187" y="79"/>
                  </a:cubicBezTo>
                  <a:cubicBezTo>
                    <a:pt x="193" y="79"/>
                    <a:pt x="197" y="75"/>
                    <a:pt x="199" y="70"/>
                  </a:cubicBezTo>
                  <a:cubicBezTo>
                    <a:pt x="206" y="52"/>
                    <a:pt x="206" y="52"/>
                    <a:pt x="206" y="52"/>
                  </a:cubicBezTo>
                  <a:cubicBezTo>
                    <a:pt x="209" y="45"/>
                    <a:pt x="206" y="38"/>
                    <a:pt x="199" y="35"/>
                  </a:cubicBezTo>
                  <a:close/>
                  <a:moveTo>
                    <a:pt x="202" y="50"/>
                  </a:moveTo>
                  <a:cubicBezTo>
                    <a:pt x="195" y="68"/>
                    <a:pt x="195" y="68"/>
                    <a:pt x="195" y="68"/>
                  </a:cubicBezTo>
                  <a:cubicBezTo>
                    <a:pt x="193" y="73"/>
                    <a:pt x="188" y="75"/>
                    <a:pt x="184" y="73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4" y="69"/>
                    <a:pt x="172" y="68"/>
                    <a:pt x="171" y="66"/>
                  </a:cubicBezTo>
                  <a:cubicBezTo>
                    <a:pt x="170" y="64"/>
                    <a:pt x="170" y="61"/>
                    <a:pt x="171" y="59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38"/>
                    <a:pt x="182" y="36"/>
                    <a:pt x="186" y="36"/>
                  </a:cubicBezTo>
                  <a:cubicBezTo>
                    <a:pt x="187" y="36"/>
                    <a:pt x="188" y="36"/>
                    <a:pt x="189" y="36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201" y="41"/>
                    <a:pt x="204" y="46"/>
                    <a:pt x="202" y="50"/>
                  </a:cubicBezTo>
                  <a:close/>
                  <a:moveTo>
                    <a:pt x="253" y="61"/>
                  </a:moveTo>
                  <a:cubicBezTo>
                    <a:pt x="245" y="56"/>
                    <a:pt x="245" y="56"/>
                    <a:pt x="245" y="56"/>
                  </a:cubicBezTo>
                  <a:cubicBezTo>
                    <a:pt x="243" y="55"/>
                    <a:pt x="241" y="55"/>
                    <a:pt x="239" y="55"/>
                  </a:cubicBezTo>
                  <a:cubicBezTo>
                    <a:pt x="234" y="55"/>
                    <a:pt x="230" y="58"/>
                    <a:pt x="228" y="62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7" y="82"/>
                    <a:pt x="216" y="86"/>
                    <a:pt x="217" y="89"/>
                  </a:cubicBezTo>
                  <a:cubicBezTo>
                    <a:pt x="218" y="92"/>
                    <a:pt x="221" y="95"/>
                    <a:pt x="224" y="97"/>
                  </a:cubicBezTo>
                  <a:cubicBezTo>
                    <a:pt x="232" y="101"/>
                    <a:pt x="232" y="101"/>
                    <a:pt x="232" y="101"/>
                  </a:cubicBezTo>
                  <a:cubicBezTo>
                    <a:pt x="234" y="102"/>
                    <a:pt x="236" y="103"/>
                    <a:pt x="238" y="103"/>
                  </a:cubicBezTo>
                  <a:cubicBezTo>
                    <a:pt x="243" y="103"/>
                    <a:pt x="247" y="100"/>
                    <a:pt x="250" y="96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0" y="75"/>
                    <a:pt x="261" y="72"/>
                    <a:pt x="260" y="68"/>
                  </a:cubicBezTo>
                  <a:cubicBezTo>
                    <a:pt x="259" y="65"/>
                    <a:pt x="257" y="62"/>
                    <a:pt x="253" y="61"/>
                  </a:cubicBezTo>
                  <a:close/>
                  <a:moveTo>
                    <a:pt x="255" y="76"/>
                  </a:moveTo>
                  <a:cubicBezTo>
                    <a:pt x="245" y="94"/>
                    <a:pt x="245" y="94"/>
                    <a:pt x="245" y="94"/>
                  </a:cubicBezTo>
                  <a:cubicBezTo>
                    <a:pt x="243" y="97"/>
                    <a:pt x="238" y="99"/>
                    <a:pt x="234" y="97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4" y="92"/>
                    <a:pt x="223" y="90"/>
                    <a:pt x="222" y="88"/>
                  </a:cubicBezTo>
                  <a:cubicBezTo>
                    <a:pt x="221" y="86"/>
                    <a:pt x="222" y="83"/>
                    <a:pt x="223" y="81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1"/>
                    <a:pt x="236" y="60"/>
                    <a:pt x="239" y="60"/>
                  </a:cubicBezTo>
                  <a:cubicBezTo>
                    <a:pt x="241" y="60"/>
                    <a:pt x="242" y="60"/>
                    <a:pt x="243" y="61"/>
                  </a:cubicBezTo>
                  <a:cubicBezTo>
                    <a:pt x="251" y="65"/>
                    <a:pt x="251" y="65"/>
                    <a:pt x="251" y="65"/>
                  </a:cubicBezTo>
                  <a:cubicBezTo>
                    <a:pt x="253" y="66"/>
                    <a:pt x="255" y="68"/>
                    <a:pt x="255" y="70"/>
                  </a:cubicBezTo>
                  <a:cubicBezTo>
                    <a:pt x="256" y="72"/>
                    <a:pt x="256" y="74"/>
                    <a:pt x="255" y="76"/>
                  </a:cubicBezTo>
                  <a:close/>
                  <a:moveTo>
                    <a:pt x="310" y="101"/>
                  </a:moveTo>
                  <a:cubicBezTo>
                    <a:pt x="309" y="98"/>
                    <a:pt x="307" y="95"/>
                    <a:pt x="304" y="93"/>
                  </a:cubicBezTo>
                  <a:cubicBezTo>
                    <a:pt x="297" y="88"/>
                    <a:pt x="297" y="88"/>
                    <a:pt x="297" y="88"/>
                  </a:cubicBezTo>
                  <a:cubicBezTo>
                    <a:pt x="295" y="86"/>
                    <a:pt x="292" y="85"/>
                    <a:pt x="289" y="85"/>
                  </a:cubicBezTo>
                  <a:cubicBezTo>
                    <a:pt x="285" y="85"/>
                    <a:pt x="281" y="87"/>
                    <a:pt x="279" y="91"/>
                  </a:cubicBezTo>
                  <a:cubicBezTo>
                    <a:pt x="267" y="107"/>
                    <a:pt x="267" y="107"/>
                    <a:pt x="267" y="107"/>
                  </a:cubicBezTo>
                  <a:cubicBezTo>
                    <a:pt x="265" y="110"/>
                    <a:pt x="265" y="113"/>
                    <a:pt x="265" y="117"/>
                  </a:cubicBezTo>
                  <a:cubicBezTo>
                    <a:pt x="266" y="120"/>
                    <a:pt x="268" y="123"/>
                    <a:pt x="271" y="125"/>
                  </a:cubicBezTo>
                  <a:cubicBezTo>
                    <a:pt x="278" y="131"/>
                    <a:pt x="278" y="131"/>
                    <a:pt x="278" y="131"/>
                  </a:cubicBezTo>
                  <a:cubicBezTo>
                    <a:pt x="280" y="132"/>
                    <a:pt x="283" y="133"/>
                    <a:pt x="286" y="133"/>
                  </a:cubicBezTo>
                  <a:cubicBezTo>
                    <a:pt x="290" y="133"/>
                    <a:pt x="294" y="131"/>
                    <a:pt x="296" y="127"/>
                  </a:cubicBezTo>
                  <a:cubicBezTo>
                    <a:pt x="308" y="111"/>
                    <a:pt x="308" y="111"/>
                    <a:pt x="308" y="111"/>
                  </a:cubicBezTo>
                  <a:cubicBezTo>
                    <a:pt x="310" y="108"/>
                    <a:pt x="310" y="105"/>
                    <a:pt x="310" y="101"/>
                  </a:cubicBezTo>
                  <a:close/>
                  <a:moveTo>
                    <a:pt x="304" y="108"/>
                  </a:moveTo>
                  <a:cubicBezTo>
                    <a:pt x="292" y="125"/>
                    <a:pt x="292" y="125"/>
                    <a:pt x="292" y="125"/>
                  </a:cubicBezTo>
                  <a:cubicBezTo>
                    <a:pt x="290" y="128"/>
                    <a:pt x="285" y="129"/>
                    <a:pt x="281" y="127"/>
                  </a:cubicBezTo>
                  <a:cubicBezTo>
                    <a:pt x="273" y="121"/>
                    <a:pt x="273" y="121"/>
                    <a:pt x="273" y="121"/>
                  </a:cubicBezTo>
                  <a:cubicBezTo>
                    <a:pt x="272" y="120"/>
                    <a:pt x="270" y="118"/>
                    <a:pt x="270" y="116"/>
                  </a:cubicBezTo>
                  <a:cubicBezTo>
                    <a:pt x="270" y="114"/>
                    <a:pt x="270" y="112"/>
                    <a:pt x="271" y="110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1"/>
                    <a:pt x="287" y="90"/>
                    <a:pt x="289" y="90"/>
                  </a:cubicBezTo>
                  <a:cubicBezTo>
                    <a:pt x="291" y="90"/>
                    <a:pt x="293" y="91"/>
                    <a:pt x="294" y="92"/>
                  </a:cubicBezTo>
                  <a:cubicBezTo>
                    <a:pt x="302" y="97"/>
                    <a:pt x="302" y="97"/>
                    <a:pt x="302" y="97"/>
                  </a:cubicBezTo>
                  <a:cubicBezTo>
                    <a:pt x="303" y="98"/>
                    <a:pt x="305" y="100"/>
                    <a:pt x="305" y="102"/>
                  </a:cubicBezTo>
                  <a:cubicBezTo>
                    <a:pt x="305" y="104"/>
                    <a:pt x="305" y="107"/>
                    <a:pt x="304" y="108"/>
                  </a:cubicBezTo>
                  <a:close/>
                  <a:moveTo>
                    <a:pt x="355" y="140"/>
                  </a:moveTo>
                  <a:cubicBezTo>
                    <a:pt x="355" y="137"/>
                    <a:pt x="354" y="134"/>
                    <a:pt x="351" y="131"/>
                  </a:cubicBezTo>
                  <a:cubicBezTo>
                    <a:pt x="344" y="125"/>
                    <a:pt x="344" y="125"/>
                    <a:pt x="344" y="125"/>
                  </a:cubicBezTo>
                  <a:cubicBezTo>
                    <a:pt x="339" y="120"/>
                    <a:pt x="330" y="121"/>
                    <a:pt x="326" y="126"/>
                  </a:cubicBezTo>
                  <a:cubicBezTo>
                    <a:pt x="313" y="141"/>
                    <a:pt x="313" y="141"/>
                    <a:pt x="313" y="141"/>
                  </a:cubicBezTo>
                  <a:cubicBezTo>
                    <a:pt x="310" y="143"/>
                    <a:pt x="309" y="147"/>
                    <a:pt x="309" y="150"/>
                  </a:cubicBezTo>
                  <a:cubicBezTo>
                    <a:pt x="309" y="154"/>
                    <a:pt x="311" y="157"/>
                    <a:pt x="314" y="159"/>
                  </a:cubicBezTo>
                  <a:cubicBezTo>
                    <a:pt x="320" y="165"/>
                    <a:pt x="320" y="165"/>
                    <a:pt x="320" y="165"/>
                  </a:cubicBezTo>
                  <a:cubicBezTo>
                    <a:pt x="323" y="167"/>
                    <a:pt x="326" y="169"/>
                    <a:pt x="329" y="169"/>
                  </a:cubicBezTo>
                  <a:cubicBezTo>
                    <a:pt x="333" y="169"/>
                    <a:pt x="336" y="167"/>
                    <a:pt x="339" y="164"/>
                  </a:cubicBezTo>
                  <a:cubicBezTo>
                    <a:pt x="352" y="150"/>
                    <a:pt x="352" y="150"/>
                    <a:pt x="352" y="150"/>
                  </a:cubicBezTo>
                  <a:cubicBezTo>
                    <a:pt x="354" y="147"/>
                    <a:pt x="356" y="144"/>
                    <a:pt x="355" y="140"/>
                  </a:cubicBezTo>
                  <a:close/>
                  <a:moveTo>
                    <a:pt x="348" y="146"/>
                  </a:moveTo>
                  <a:cubicBezTo>
                    <a:pt x="335" y="161"/>
                    <a:pt x="335" y="161"/>
                    <a:pt x="335" y="161"/>
                  </a:cubicBezTo>
                  <a:cubicBezTo>
                    <a:pt x="332" y="164"/>
                    <a:pt x="327" y="165"/>
                    <a:pt x="324" y="162"/>
                  </a:cubicBezTo>
                  <a:cubicBezTo>
                    <a:pt x="317" y="156"/>
                    <a:pt x="317" y="156"/>
                    <a:pt x="317" y="156"/>
                  </a:cubicBezTo>
                  <a:cubicBezTo>
                    <a:pt x="315" y="154"/>
                    <a:pt x="314" y="152"/>
                    <a:pt x="314" y="150"/>
                  </a:cubicBezTo>
                  <a:cubicBezTo>
                    <a:pt x="314" y="148"/>
                    <a:pt x="315" y="146"/>
                    <a:pt x="316" y="144"/>
                  </a:cubicBezTo>
                  <a:cubicBezTo>
                    <a:pt x="329" y="129"/>
                    <a:pt x="329" y="129"/>
                    <a:pt x="329" y="129"/>
                  </a:cubicBezTo>
                  <a:cubicBezTo>
                    <a:pt x="331" y="128"/>
                    <a:pt x="333" y="127"/>
                    <a:pt x="335" y="127"/>
                  </a:cubicBezTo>
                  <a:cubicBezTo>
                    <a:pt x="338" y="127"/>
                    <a:pt x="339" y="127"/>
                    <a:pt x="341" y="129"/>
                  </a:cubicBezTo>
                  <a:cubicBezTo>
                    <a:pt x="348" y="135"/>
                    <a:pt x="348" y="135"/>
                    <a:pt x="348" y="135"/>
                  </a:cubicBezTo>
                  <a:cubicBezTo>
                    <a:pt x="349" y="136"/>
                    <a:pt x="350" y="138"/>
                    <a:pt x="351" y="141"/>
                  </a:cubicBezTo>
                  <a:cubicBezTo>
                    <a:pt x="351" y="143"/>
                    <a:pt x="350" y="145"/>
                    <a:pt x="348" y="146"/>
                  </a:cubicBezTo>
                  <a:close/>
                  <a:moveTo>
                    <a:pt x="396" y="184"/>
                  </a:moveTo>
                  <a:cubicBezTo>
                    <a:pt x="396" y="181"/>
                    <a:pt x="395" y="178"/>
                    <a:pt x="393" y="175"/>
                  </a:cubicBezTo>
                  <a:cubicBezTo>
                    <a:pt x="387" y="168"/>
                    <a:pt x="387" y="168"/>
                    <a:pt x="387" y="168"/>
                  </a:cubicBezTo>
                  <a:cubicBezTo>
                    <a:pt x="382" y="163"/>
                    <a:pt x="373" y="162"/>
                    <a:pt x="368" y="167"/>
                  </a:cubicBezTo>
                  <a:cubicBezTo>
                    <a:pt x="353" y="180"/>
                    <a:pt x="353" y="180"/>
                    <a:pt x="353" y="180"/>
                  </a:cubicBezTo>
                  <a:cubicBezTo>
                    <a:pt x="351" y="182"/>
                    <a:pt x="349" y="185"/>
                    <a:pt x="349" y="189"/>
                  </a:cubicBezTo>
                  <a:cubicBezTo>
                    <a:pt x="349" y="192"/>
                    <a:pt x="350" y="195"/>
                    <a:pt x="352" y="198"/>
                  </a:cubicBezTo>
                  <a:cubicBezTo>
                    <a:pt x="358" y="205"/>
                    <a:pt x="358" y="205"/>
                    <a:pt x="358" y="205"/>
                  </a:cubicBezTo>
                  <a:cubicBezTo>
                    <a:pt x="361" y="208"/>
                    <a:pt x="364" y="209"/>
                    <a:pt x="368" y="209"/>
                  </a:cubicBezTo>
                  <a:cubicBezTo>
                    <a:pt x="371" y="209"/>
                    <a:pt x="374" y="208"/>
                    <a:pt x="377" y="206"/>
                  </a:cubicBezTo>
                  <a:cubicBezTo>
                    <a:pt x="391" y="193"/>
                    <a:pt x="391" y="193"/>
                    <a:pt x="391" y="193"/>
                  </a:cubicBezTo>
                  <a:cubicBezTo>
                    <a:pt x="394" y="191"/>
                    <a:pt x="396" y="188"/>
                    <a:pt x="396" y="184"/>
                  </a:cubicBezTo>
                  <a:close/>
                  <a:moveTo>
                    <a:pt x="388" y="190"/>
                  </a:moveTo>
                  <a:cubicBezTo>
                    <a:pt x="373" y="203"/>
                    <a:pt x="373" y="203"/>
                    <a:pt x="373" y="203"/>
                  </a:cubicBezTo>
                  <a:cubicBezTo>
                    <a:pt x="370" y="206"/>
                    <a:pt x="365" y="205"/>
                    <a:pt x="362" y="202"/>
                  </a:cubicBezTo>
                  <a:cubicBezTo>
                    <a:pt x="356" y="195"/>
                    <a:pt x="356" y="195"/>
                    <a:pt x="356" y="195"/>
                  </a:cubicBezTo>
                  <a:cubicBezTo>
                    <a:pt x="354" y="193"/>
                    <a:pt x="354" y="191"/>
                    <a:pt x="354" y="189"/>
                  </a:cubicBezTo>
                  <a:cubicBezTo>
                    <a:pt x="354" y="187"/>
                    <a:pt x="355" y="185"/>
                    <a:pt x="357" y="183"/>
                  </a:cubicBezTo>
                  <a:cubicBezTo>
                    <a:pt x="371" y="170"/>
                    <a:pt x="371" y="170"/>
                    <a:pt x="371" y="170"/>
                  </a:cubicBezTo>
                  <a:cubicBezTo>
                    <a:pt x="373" y="169"/>
                    <a:pt x="375" y="168"/>
                    <a:pt x="377" y="168"/>
                  </a:cubicBezTo>
                  <a:cubicBezTo>
                    <a:pt x="379" y="168"/>
                    <a:pt x="381" y="169"/>
                    <a:pt x="383" y="171"/>
                  </a:cubicBezTo>
                  <a:cubicBezTo>
                    <a:pt x="389" y="178"/>
                    <a:pt x="389" y="178"/>
                    <a:pt x="389" y="178"/>
                  </a:cubicBezTo>
                  <a:cubicBezTo>
                    <a:pt x="391" y="180"/>
                    <a:pt x="391" y="182"/>
                    <a:pt x="391" y="184"/>
                  </a:cubicBezTo>
                  <a:cubicBezTo>
                    <a:pt x="391" y="186"/>
                    <a:pt x="390" y="188"/>
                    <a:pt x="388" y="190"/>
                  </a:cubicBezTo>
                  <a:close/>
                  <a:moveTo>
                    <a:pt x="431" y="233"/>
                  </a:moveTo>
                  <a:cubicBezTo>
                    <a:pt x="431" y="230"/>
                    <a:pt x="431" y="226"/>
                    <a:pt x="429" y="223"/>
                  </a:cubicBezTo>
                  <a:cubicBezTo>
                    <a:pt x="424" y="216"/>
                    <a:pt x="424" y="216"/>
                    <a:pt x="424" y="216"/>
                  </a:cubicBezTo>
                  <a:cubicBezTo>
                    <a:pt x="421" y="212"/>
                    <a:pt x="417" y="210"/>
                    <a:pt x="413" y="210"/>
                  </a:cubicBezTo>
                  <a:cubicBezTo>
                    <a:pt x="410" y="210"/>
                    <a:pt x="408" y="211"/>
                    <a:pt x="405" y="212"/>
                  </a:cubicBezTo>
                  <a:cubicBezTo>
                    <a:pt x="389" y="223"/>
                    <a:pt x="389" y="223"/>
                    <a:pt x="389" y="223"/>
                  </a:cubicBezTo>
                  <a:cubicBezTo>
                    <a:pt x="383" y="227"/>
                    <a:pt x="382" y="235"/>
                    <a:pt x="386" y="241"/>
                  </a:cubicBezTo>
                  <a:cubicBezTo>
                    <a:pt x="391" y="249"/>
                    <a:pt x="391" y="249"/>
                    <a:pt x="391" y="249"/>
                  </a:cubicBezTo>
                  <a:cubicBezTo>
                    <a:pt x="393" y="253"/>
                    <a:pt x="397" y="255"/>
                    <a:pt x="402" y="255"/>
                  </a:cubicBezTo>
                  <a:cubicBezTo>
                    <a:pt x="404" y="255"/>
                    <a:pt x="407" y="254"/>
                    <a:pt x="409" y="252"/>
                  </a:cubicBezTo>
                  <a:cubicBezTo>
                    <a:pt x="425" y="241"/>
                    <a:pt x="425" y="241"/>
                    <a:pt x="425" y="241"/>
                  </a:cubicBezTo>
                  <a:cubicBezTo>
                    <a:pt x="428" y="239"/>
                    <a:pt x="430" y="237"/>
                    <a:pt x="431" y="233"/>
                  </a:cubicBezTo>
                  <a:close/>
                  <a:moveTo>
                    <a:pt x="423" y="237"/>
                  </a:moveTo>
                  <a:cubicBezTo>
                    <a:pt x="406" y="248"/>
                    <a:pt x="406" y="248"/>
                    <a:pt x="406" y="248"/>
                  </a:cubicBezTo>
                  <a:cubicBezTo>
                    <a:pt x="403" y="251"/>
                    <a:pt x="397" y="250"/>
                    <a:pt x="395" y="246"/>
                  </a:cubicBezTo>
                  <a:cubicBezTo>
                    <a:pt x="390" y="239"/>
                    <a:pt x="390" y="239"/>
                    <a:pt x="390" y="239"/>
                  </a:cubicBezTo>
                  <a:cubicBezTo>
                    <a:pt x="387" y="235"/>
                    <a:pt x="388" y="230"/>
                    <a:pt x="392" y="227"/>
                  </a:cubicBezTo>
                  <a:cubicBezTo>
                    <a:pt x="408" y="216"/>
                    <a:pt x="408" y="216"/>
                    <a:pt x="408" y="216"/>
                  </a:cubicBezTo>
                  <a:cubicBezTo>
                    <a:pt x="410" y="215"/>
                    <a:pt x="411" y="215"/>
                    <a:pt x="413" y="215"/>
                  </a:cubicBezTo>
                  <a:cubicBezTo>
                    <a:pt x="415" y="215"/>
                    <a:pt x="418" y="216"/>
                    <a:pt x="420" y="218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426" y="228"/>
                    <a:pt x="426" y="230"/>
                    <a:pt x="426" y="232"/>
                  </a:cubicBezTo>
                  <a:cubicBezTo>
                    <a:pt x="426" y="234"/>
                    <a:pt x="424" y="236"/>
                    <a:pt x="423" y="237"/>
                  </a:cubicBezTo>
                  <a:close/>
                  <a:moveTo>
                    <a:pt x="453" y="293"/>
                  </a:moveTo>
                  <a:cubicBezTo>
                    <a:pt x="456" y="292"/>
                    <a:pt x="458" y="289"/>
                    <a:pt x="459" y="286"/>
                  </a:cubicBezTo>
                  <a:cubicBezTo>
                    <a:pt x="460" y="282"/>
                    <a:pt x="460" y="279"/>
                    <a:pt x="459" y="276"/>
                  </a:cubicBezTo>
                  <a:cubicBezTo>
                    <a:pt x="454" y="267"/>
                    <a:pt x="454" y="267"/>
                    <a:pt x="454" y="267"/>
                  </a:cubicBezTo>
                  <a:cubicBezTo>
                    <a:pt x="452" y="263"/>
                    <a:pt x="448" y="260"/>
                    <a:pt x="443" y="260"/>
                  </a:cubicBezTo>
                  <a:cubicBezTo>
                    <a:pt x="441" y="260"/>
                    <a:pt x="439" y="261"/>
                    <a:pt x="437" y="262"/>
                  </a:cubicBezTo>
                  <a:cubicBezTo>
                    <a:pt x="419" y="271"/>
                    <a:pt x="419" y="271"/>
                    <a:pt x="419" y="271"/>
                  </a:cubicBezTo>
                  <a:cubicBezTo>
                    <a:pt x="416" y="272"/>
                    <a:pt x="414" y="275"/>
                    <a:pt x="413" y="278"/>
                  </a:cubicBezTo>
                  <a:cubicBezTo>
                    <a:pt x="412" y="282"/>
                    <a:pt x="412" y="285"/>
                    <a:pt x="414" y="288"/>
                  </a:cubicBezTo>
                  <a:cubicBezTo>
                    <a:pt x="418" y="297"/>
                    <a:pt x="418" y="297"/>
                    <a:pt x="418" y="297"/>
                  </a:cubicBezTo>
                  <a:cubicBezTo>
                    <a:pt x="420" y="301"/>
                    <a:pt x="424" y="304"/>
                    <a:pt x="429" y="304"/>
                  </a:cubicBezTo>
                  <a:cubicBezTo>
                    <a:pt x="431" y="304"/>
                    <a:pt x="434" y="303"/>
                    <a:pt x="435" y="302"/>
                  </a:cubicBezTo>
                  <a:lnTo>
                    <a:pt x="453" y="293"/>
                  </a:lnTo>
                  <a:close/>
                  <a:moveTo>
                    <a:pt x="422" y="294"/>
                  </a:moveTo>
                  <a:cubicBezTo>
                    <a:pt x="418" y="286"/>
                    <a:pt x="418" y="286"/>
                    <a:pt x="418" y="286"/>
                  </a:cubicBezTo>
                  <a:cubicBezTo>
                    <a:pt x="417" y="284"/>
                    <a:pt x="417" y="282"/>
                    <a:pt x="417" y="280"/>
                  </a:cubicBezTo>
                  <a:cubicBezTo>
                    <a:pt x="418" y="278"/>
                    <a:pt x="420" y="276"/>
                    <a:pt x="421" y="275"/>
                  </a:cubicBezTo>
                  <a:cubicBezTo>
                    <a:pt x="439" y="266"/>
                    <a:pt x="439" y="266"/>
                    <a:pt x="439" y="266"/>
                  </a:cubicBezTo>
                  <a:cubicBezTo>
                    <a:pt x="440" y="265"/>
                    <a:pt x="441" y="265"/>
                    <a:pt x="443" y="265"/>
                  </a:cubicBezTo>
                  <a:cubicBezTo>
                    <a:pt x="446" y="265"/>
                    <a:pt x="449" y="267"/>
                    <a:pt x="450" y="270"/>
                  </a:cubicBezTo>
                  <a:cubicBezTo>
                    <a:pt x="454" y="278"/>
                    <a:pt x="454" y="278"/>
                    <a:pt x="454" y="278"/>
                  </a:cubicBezTo>
                  <a:cubicBezTo>
                    <a:pt x="455" y="280"/>
                    <a:pt x="455" y="282"/>
                    <a:pt x="455" y="284"/>
                  </a:cubicBezTo>
                  <a:cubicBezTo>
                    <a:pt x="454" y="286"/>
                    <a:pt x="453" y="288"/>
                    <a:pt x="451" y="289"/>
                  </a:cubicBezTo>
                  <a:cubicBezTo>
                    <a:pt x="433" y="298"/>
                    <a:pt x="433" y="298"/>
                    <a:pt x="433" y="298"/>
                  </a:cubicBezTo>
                  <a:cubicBezTo>
                    <a:pt x="429" y="300"/>
                    <a:pt x="424" y="298"/>
                    <a:pt x="422" y="294"/>
                  </a:cubicBezTo>
                  <a:close/>
                  <a:moveTo>
                    <a:pt x="474" y="348"/>
                  </a:moveTo>
                  <a:cubicBezTo>
                    <a:pt x="477" y="347"/>
                    <a:pt x="480" y="345"/>
                    <a:pt x="481" y="341"/>
                  </a:cubicBezTo>
                  <a:cubicBezTo>
                    <a:pt x="483" y="338"/>
                    <a:pt x="483" y="335"/>
                    <a:pt x="482" y="331"/>
                  </a:cubicBezTo>
                  <a:cubicBezTo>
                    <a:pt x="479" y="323"/>
                    <a:pt x="479" y="323"/>
                    <a:pt x="479" y="323"/>
                  </a:cubicBezTo>
                  <a:cubicBezTo>
                    <a:pt x="477" y="318"/>
                    <a:pt x="472" y="314"/>
                    <a:pt x="466" y="314"/>
                  </a:cubicBezTo>
                  <a:cubicBezTo>
                    <a:pt x="465" y="314"/>
                    <a:pt x="463" y="314"/>
                    <a:pt x="462" y="315"/>
                  </a:cubicBezTo>
                  <a:cubicBezTo>
                    <a:pt x="443" y="322"/>
                    <a:pt x="443" y="322"/>
                    <a:pt x="443" y="322"/>
                  </a:cubicBezTo>
                  <a:cubicBezTo>
                    <a:pt x="440" y="323"/>
                    <a:pt x="438" y="325"/>
                    <a:pt x="436" y="328"/>
                  </a:cubicBezTo>
                  <a:cubicBezTo>
                    <a:pt x="435" y="332"/>
                    <a:pt x="434" y="335"/>
                    <a:pt x="436" y="338"/>
                  </a:cubicBezTo>
                  <a:cubicBezTo>
                    <a:pt x="439" y="347"/>
                    <a:pt x="439" y="347"/>
                    <a:pt x="439" y="347"/>
                  </a:cubicBezTo>
                  <a:cubicBezTo>
                    <a:pt x="441" y="352"/>
                    <a:pt x="446" y="356"/>
                    <a:pt x="451" y="356"/>
                  </a:cubicBezTo>
                  <a:cubicBezTo>
                    <a:pt x="453" y="356"/>
                    <a:pt x="454" y="355"/>
                    <a:pt x="456" y="355"/>
                  </a:cubicBezTo>
                  <a:lnTo>
                    <a:pt x="474" y="348"/>
                  </a:lnTo>
                  <a:close/>
                  <a:moveTo>
                    <a:pt x="443" y="345"/>
                  </a:moveTo>
                  <a:cubicBezTo>
                    <a:pt x="440" y="337"/>
                    <a:pt x="440" y="337"/>
                    <a:pt x="440" y="337"/>
                  </a:cubicBezTo>
                  <a:cubicBezTo>
                    <a:pt x="439" y="335"/>
                    <a:pt x="439" y="332"/>
                    <a:pt x="440" y="330"/>
                  </a:cubicBezTo>
                  <a:cubicBezTo>
                    <a:pt x="441" y="328"/>
                    <a:pt x="443" y="327"/>
                    <a:pt x="445" y="326"/>
                  </a:cubicBezTo>
                  <a:cubicBezTo>
                    <a:pt x="464" y="319"/>
                    <a:pt x="464" y="319"/>
                    <a:pt x="464" y="319"/>
                  </a:cubicBezTo>
                  <a:cubicBezTo>
                    <a:pt x="464" y="319"/>
                    <a:pt x="465" y="319"/>
                    <a:pt x="466" y="319"/>
                  </a:cubicBezTo>
                  <a:cubicBezTo>
                    <a:pt x="470" y="319"/>
                    <a:pt x="473" y="321"/>
                    <a:pt x="474" y="324"/>
                  </a:cubicBezTo>
                  <a:cubicBezTo>
                    <a:pt x="477" y="333"/>
                    <a:pt x="477" y="333"/>
                    <a:pt x="477" y="333"/>
                  </a:cubicBezTo>
                  <a:cubicBezTo>
                    <a:pt x="478" y="335"/>
                    <a:pt x="478" y="337"/>
                    <a:pt x="477" y="339"/>
                  </a:cubicBezTo>
                  <a:cubicBezTo>
                    <a:pt x="476" y="341"/>
                    <a:pt x="474" y="343"/>
                    <a:pt x="472" y="344"/>
                  </a:cubicBezTo>
                  <a:cubicBezTo>
                    <a:pt x="454" y="350"/>
                    <a:pt x="454" y="350"/>
                    <a:pt x="454" y="350"/>
                  </a:cubicBezTo>
                  <a:cubicBezTo>
                    <a:pt x="450" y="352"/>
                    <a:pt x="445" y="350"/>
                    <a:pt x="443" y="345"/>
                  </a:cubicBezTo>
                  <a:close/>
                  <a:moveTo>
                    <a:pt x="469" y="410"/>
                  </a:moveTo>
                  <a:cubicBezTo>
                    <a:pt x="488" y="405"/>
                    <a:pt x="488" y="405"/>
                    <a:pt x="488" y="405"/>
                  </a:cubicBezTo>
                  <a:cubicBezTo>
                    <a:pt x="492" y="404"/>
                    <a:pt x="495" y="402"/>
                    <a:pt x="496" y="399"/>
                  </a:cubicBezTo>
                  <a:cubicBezTo>
                    <a:pt x="498" y="396"/>
                    <a:pt x="499" y="393"/>
                    <a:pt x="498" y="390"/>
                  </a:cubicBezTo>
                  <a:cubicBezTo>
                    <a:pt x="496" y="380"/>
                    <a:pt x="496" y="380"/>
                    <a:pt x="496" y="380"/>
                  </a:cubicBezTo>
                  <a:cubicBezTo>
                    <a:pt x="495" y="375"/>
                    <a:pt x="489" y="370"/>
                    <a:pt x="483" y="370"/>
                  </a:cubicBezTo>
                  <a:cubicBezTo>
                    <a:pt x="482" y="370"/>
                    <a:pt x="481" y="370"/>
                    <a:pt x="480" y="371"/>
                  </a:cubicBezTo>
                  <a:cubicBezTo>
                    <a:pt x="461" y="375"/>
                    <a:pt x="461" y="375"/>
                    <a:pt x="461" y="375"/>
                  </a:cubicBezTo>
                  <a:cubicBezTo>
                    <a:pt x="458" y="376"/>
                    <a:pt x="455" y="378"/>
                    <a:pt x="453" y="381"/>
                  </a:cubicBezTo>
                  <a:cubicBezTo>
                    <a:pt x="451" y="384"/>
                    <a:pt x="451" y="387"/>
                    <a:pt x="451" y="391"/>
                  </a:cubicBezTo>
                  <a:cubicBezTo>
                    <a:pt x="453" y="400"/>
                    <a:pt x="453" y="400"/>
                    <a:pt x="453" y="400"/>
                  </a:cubicBezTo>
                  <a:cubicBezTo>
                    <a:pt x="455" y="406"/>
                    <a:pt x="460" y="410"/>
                    <a:pt x="466" y="410"/>
                  </a:cubicBezTo>
                  <a:cubicBezTo>
                    <a:pt x="467" y="410"/>
                    <a:pt x="468" y="410"/>
                    <a:pt x="469" y="410"/>
                  </a:cubicBezTo>
                  <a:close/>
                  <a:moveTo>
                    <a:pt x="458" y="399"/>
                  </a:moveTo>
                  <a:cubicBezTo>
                    <a:pt x="456" y="390"/>
                    <a:pt x="456" y="390"/>
                    <a:pt x="456" y="390"/>
                  </a:cubicBezTo>
                  <a:cubicBezTo>
                    <a:pt x="456" y="388"/>
                    <a:pt x="456" y="385"/>
                    <a:pt x="457" y="383"/>
                  </a:cubicBezTo>
                  <a:cubicBezTo>
                    <a:pt x="458" y="382"/>
                    <a:pt x="460" y="380"/>
                    <a:pt x="462" y="380"/>
                  </a:cubicBezTo>
                  <a:cubicBezTo>
                    <a:pt x="481" y="375"/>
                    <a:pt x="481" y="375"/>
                    <a:pt x="481" y="375"/>
                  </a:cubicBezTo>
                  <a:cubicBezTo>
                    <a:pt x="482" y="375"/>
                    <a:pt x="483" y="375"/>
                    <a:pt x="483" y="375"/>
                  </a:cubicBezTo>
                  <a:cubicBezTo>
                    <a:pt x="487" y="375"/>
                    <a:pt x="490" y="378"/>
                    <a:pt x="491" y="382"/>
                  </a:cubicBezTo>
                  <a:cubicBezTo>
                    <a:pt x="493" y="391"/>
                    <a:pt x="493" y="391"/>
                    <a:pt x="493" y="391"/>
                  </a:cubicBezTo>
                  <a:cubicBezTo>
                    <a:pt x="494" y="393"/>
                    <a:pt x="494" y="395"/>
                    <a:pt x="492" y="397"/>
                  </a:cubicBezTo>
                  <a:cubicBezTo>
                    <a:pt x="491" y="399"/>
                    <a:pt x="489" y="400"/>
                    <a:pt x="487" y="400"/>
                  </a:cubicBezTo>
                  <a:cubicBezTo>
                    <a:pt x="468" y="405"/>
                    <a:pt x="468" y="405"/>
                    <a:pt x="468" y="405"/>
                  </a:cubicBezTo>
                  <a:cubicBezTo>
                    <a:pt x="464" y="406"/>
                    <a:pt x="459" y="403"/>
                    <a:pt x="458" y="399"/>
                  </a:cubicBezTo>
                  <a:close/>
                  <a:moveTo>
                    <a:pt x="492" y="428"/>
                  </a:moveTo>
                  <a:cubicBezTo>
                    <a:pt x="472" y="430"/>
                    <a:pt x="472" y="430"/>
                    <a:pt x="472" y="430"/>
                  </a:cubicBezTo>
                  <a:cubicBezTo>
                    <a:pt x="469" y="431"/>
                    <a:pt x="466" y="432"/>
                    <a:pt x="464" y="435"/>
                  </a:cubicBezTo>
                  <a:cubicBezTo>
                    <a:pt x="461" y="438"/>
                    <a:pt x="460" y="441"/>
                    <a:pt x="461" y="445"/>
                  </a:cubicBezTo>
                  <a:cubicBezTo>
                    <a:pt x="462" y="454"/>
                    <a:pt x="462" y="454"/>
                    <a:pt x="462" y="454"/>
                  </a:cubicBezTo>
                  <a:cubicBezTo>
                    <a:pt x="462" y="461"/>
                    <a:pt x="468" y="466"/>
                    <a:pt x="475" y="466"/>
                  </a:cubicBezTo>
                  <a:cubicBezTo>
                    <a:pt x="475" y="466"/>
                    <a:pt x="476" y="466"/>
                    <a:pt x="476" y="466"/>
                  </a:cubicBezTo>
                  <a:cubicBezTo>
                    <a:pt x="496" y="463"/>
                    <a:pt x="496" y="463"/>
                    <a:pt x="496" y="463"/>
                  </a:cubicBezTo>
                  <a:cubicBezTo>
                    <a:pt x="499" y="463"/>
                    <a:pt x="502" y="461"/>
                    <a:pt x="504" y="459"/>
                  </a:cubicBezTo>
                  <a:cubicBezTo>
                    <a:pt x="507" y="456"/>
                    <a:pt x="508" y="453"/>
                    <a:pt x="507" y="449"/>
                  </a:cubicBezTo>
                  <a:cubicBezTo>
                    <a:pt x="506" y="440"/>
                    <a:pt x="506" y="440"/>
                    <a:pt x="506" y="440"/>
                  </a:cubicBezTo>
                  <a:cubicBezTo>
                    <a:pt x="505" y="433"/>
                    <a:pt x="499" y="428"/>
                    <a:pt x="492" y="428"/>
                  </a:cubicBezTo>
                  <a:close/>
                  <a:moveTo>
                    <a:pt x="501" y="440"/>
                  </a:moveTo>
                  <a:cubicBezTo>
                    <a:pt x="502" y="450"/>
                    <a:pt x="502" y="450"/>
                    <a:pt x="502" y="450"/>
                  </a:cubicBezTo>
                  <a:cubicBezTo>
                    <a:pt x="503" y="452"/>
                    <a:pt x="502" y="454"/>
                    <a:pt x="501" y="456"/>
                  </a:cubicBezTo>
                  <a:cubicBezTo>
                    <a:pt x="499" y="457"/>
                    <a:pt x="497" y="458"/>
                    <a:pt x="495" y="459"/>
                  </a:cubicBezTo>
                  <a:cubicBezTo>
                    <a:pt x="475" y="461"/>
                    <a:pt x="475" y="461"/>
                    <a:pt x="475" y="461"/>
                  </a:cubicBezTo>
                  <a:cubicBezTo>
                    <a:pt x="471" y="461"/>
                    <a:pt x="467" y="458"/>
                    <a:pt x="466" y="453"/>
                  </a:cubicBezTo>
                  <a:cubicBezTo>
                    <a:pt x="465" y="444"/>
                    <a:pt x="465" y="444"/>
                    <a:pt x="465" y="444"/>
                  </a:cubicBezTo>
                  <a:cubicBezTo>
                    <a:pt x="465" y="442"/>
                    <a:pt x="466" y="440"/>
                    <a:pt x="467" y="438"/>
                  </a:cubicBezTo>
                  <a:cubicBezTo>
                    <a:pt x="469" y="436"/>
                    <a:pt x="471" y="435"/>
                    <a:pt x="473" y="435"/>
                  </a:cubicBezTo>
                  <a:cubicBezTo>
                    <a:pt x="492" y="433"/>
                    <a:pt x="492" y="433"/>
                    <a:pt x="492" y="433"/>
                  </a:cubicBezTo>
                  <a:cubicBezTo>
                    <a:pt x="493" y="433"/>
                    <a:pt x="493" y="433"/>
                    <a:pt x="493" y="433"/>
                  </a:cubicBezTo>
                  <a:cubicBezTo>
                    <a:pt x="497" y="433"/>
                    <a:pt x="501" y="436"/>
                    <a:pt x="501" y="440"/>
                  </a:cubicBezTo>
                  <a:close/>
                  <a:moveTo>
                    <a:pt x="505" y="491"/>
                  </a:moveTo>
                  <a:cubicBezTo>
                    <a:pt x="503" y="488"/>
                    <a:pt x="500" y="487"/>
                    <a:pt x="496" y="487"/>
                  </a:cubicBezTo>
                  <a:cubicBezTo>
                    <a:pt x="476" y="487"/>
                    <a:pt x="476" y="487"/>
                    <a:pt x="476" y="487"/>
                  </a:cubicBezTo>
                  <a:cubicBezTo>
                    <a:pt x="469" y="487"/>
                    <a:pt x="463" y="492"/>
                    <a:pt x="463" y="499"/>
                  </a:cubicBezTo>
                  <a:cubicBezTo>
                    <a:pt x="463" y="509"/>
                    <a:pt x="463" y="509"/>
                    <a:pt x="463" y="509"/>
                  </a:cubicBezTo>
                  <a:cubicBezTo>
                    <a:pt x="463" y="516"/>
                    <a:pt x="469" y="522"/>
                    <a:pt x="476" y="522"/>
                  </a:cubicBezTo>
                  <a:cubicBezTo>
                    <a:pt x="496" y="522"/>
                    <a:pt x="496" y="522"/>
                    <a:pt x="496" y="522"/>
                  </a:cubicBezTo>
                  <a:cubicBezTo>
                    <a:pt x="496" y="522"/>
                    <a:pt x="496" y="522"/>
                    <a:pt x="496" y="522"/>
                  </a:cubicBezTo>
                  <a:cubicBezTo>
                    <a:pt x="503" y="522"/>
                    <a:pt x="509" y="517"/>
                    <a:pt x="509" y="509"/>
                  </a:cubicBezTo>
                  <a:cubicBezTo>
                    <a:pt x="509" y="500"/>
                    <a:pt x="509" y="500"/>
                    <a:pt x="509" y="500"/>
                  </a:cubicBezTo>
                  <a:cubicBezTo>
                    <a:pt x="509" y="497"/>
                    <a:pt x="508" y="493"/>
                    <a:pt x="505" y="491"/>
                  </a:cubicBezTo>
                  <a:close/>
                  <a:moveTo>
                    <a:pt x="504" y="509"/>
                  </a:moveTo>
                  <a:cubicBezTo>
                    <a:pt x="504" y="514"/>
                    <a:pt x="500" y="517"/>
                    <a:pt x="496" y="517"/>
                  </a:cubicBezTo>
                  <a:cubicBezTo>
                    <a:pt x="496" y="520"/>
                    <a:pt x="496" y="520"/>
                    <a:pt x="496" y="520"/>
                  </a:cubicBezTo>
                  <a:cubicBezTo>
                    <a:pt x="496" y="517"/>
                    <a:pt x="496" y="517"/>
                    <a:pt x="496" y="517"/>
                  </a:cubicBezTo>
                  <a:cubicBezTo>
                    <a:pt x="476" y="517"/>
                    <a:pt x="476" y="517"/>
                    <a:pt x="476" y="517"/>
                  </a:cubicBezTo>
                  <a:cubicBezTo>
                    <a:pt x="471" y="517"/>
                    <a:pt x="468" y="513"/>
                    <a:pt x="468" y="509"/>
                  </a:cubicBezTo>
                  <a:cubicBezTo>
                    <a:pt x="468" y="499"/>
                    <a:pt x="468" y="499"/>
                    <a:pt x="468" y="499"/>
                  </a:cubicBezTo>
                  <a:cubicBezTo>
                    <a:pt x="468" y="495"/>
                    <a:pt x="472" y="491"/>
                    <a:pt x="476" y="491"/>
                  </a:cubicBezTo>
                  <a:cubicBezTo>
                    <a:pt x="496" y="492"/>
                    <a:pt x="496" y="492"/>
                    <a:pt x="496" y="492"/>
                  </a:cubicBezTo>
                  <a:cubicBezTo>
                    <a:pt x="498" y="492"/>
                    <a:pt x="500" y="493"/>
                    <a:pt x="502" y="494"/>
                  </a:cubicBezTo>
                  <a:cubicBezTo>
                    <a:pt x="504" y="496"/>
                    <a:pt x="504" y="498"/>
                    <a:pt x="504" y="500"/>
                  </a:cubicBezTo>
                  <a:lnTo>
                    <a:pt x="504" y="509"/>
                  </a:lnTo>
                  <a:close/>
                  <a:moveTo>
                    <a:pt x="493" y="546"/>
                  </a:moveTo>
                  <a:cubicBezTo>
                    <a:pt x="474" y="543"/>
                    <a:pt x="474" y="543"/>
                    <a:pt x="474" y="543"/>
                  </a:cubicBezTo>
                  <a:cubicBezTo>
                    <a:pt x="467" y="542"/>
                    <a:pt x="460" y="547"/>
                    <a:pt x="459" y="554"/>
                  </a:cubicBezTo>
                  <a:cubicBezTo>
                    <a:pt x="458" y="563"/>
                    <a:pt x="458" y="563"/>
                    <a:pt x="458" y="563"/>
                  </a:cubicBezTo>
                  <a:cubicBezTo>
                    <a:pt x="457" y="570"/>
                    <a:pt x="462" y="577"/>
                    <a:pt x="469" y="578"/>
                  </a:cubicBezTo>
                  <a:cubicBezTo>
                    <a:pt x="489" y="581"/>
                    <a:pt x="489" y="581"/>
                    <a:pt x="489" y="581"/>
                  </a:cubicBezTo>
                  <a:cubicBezTo>
                    <a:pt x="489" y="581"/>
                    <a:pt x="490" y="581"/>
                    <a:pt x="490" y="581"/>
                  </a:cubicBezTo>
                  <a:cubicBezTo>
                    <a:pt x="497" y="581"/>
                    <a:pt x="502" y="576"/>
                    <a:pt x="503" y="570"/>
                  </a:cubicBezTo>
                  <a:cubicBezTo>
                    <a:pt x="505" y="560"/>
                    <a:pt x="505" y="560"/>
                    <a:pt x="505" y="560"/>
                  </a:cubicBezTo>
                  <a:cubicBezTo>
                    <a:pt x="505" y="557"/>
                    <a:pt x="504" y="553"/>
                    <a:pt x="502" y="551"/>
                  </a:cubicBezTo>
                  <a:cubicBezTo>
                    <a:pt x="500" y="548"/>
                    <a:pt x="497" y="546"/>
                    <a:pt x="493" y="546"/>
                  </a:cubicBezTo>
                  <a:close/>
                  <a:moveTo>
                    <a:pt x="500" y="560"/>
                  </a:moveTo>
                  <a:cubicBezTo>
                    <a:pt x="499" y="569"/>
                    <a:pt x="499" y="569"/>
                    <a:pt x="499" y="569"/>
                  </a:cubicBezTo>
                  <a:cubicBezTo>
                    <a:pt x="498" y="573"/>
                    <a:pt x="494" y="577"/>
                    <a:pt x="489" y="576"/>
                  </a:cubicBezTo>
                  <a:cubicBezTo>
                    <a:pt x="470" y="573"/>
                    <a:pt x="470" y="573"/>
                    <a:pt x="470" y="573"/>
                  </a:cubicBezTo>
                  <a:cubicBezTo>
                    <a:pt x="465" y="572"/>
                    <a:pt x="462" y="568"/>
                    <a:pt x="463" y="564"/>
                  </a:cubicBezTo>
                  <a:cubicBezTo>
                    <a:pt x="464" y="555"/>
                    <a:pt x="464" y="555"/>
                    <a:pt x="464" y="555"/>
                  </a:cubicBezTo>
                  <a:cubicBezTo>
                    <a:pt x="465" y="551"/>
                    <a:pt x="468" y="548"/>
                    <a:pt x="472" y="548"/>
                  </a:cubicBezTo>
                  <a:cubicBezTo>
                    <a:pt x="473" y="548"/>
                    <a:pt x="473" y="548"/>
                    <a:pt x="473" y="548"/>
                  </a:cubicBezTo>
                  <a:cubicBezTo>
                    <a:pt x="493" y="550"/>
                    <a:pt x="493" y="550"/>
                    <a:pt x="493" y="550"/>
                  </a:cubicBezTo>
                  <a:cubicBezTo>
                    <a:pt x="495" y="551"/>
                    <a:pt x="497" y="552"/>
                    <a:pt x="498" y="554"/>
                  </a:cubicBezTo>
                  <a:cubicBezTo>
                    <a:pt x="500" y="555"/>
                    <a:pt x="500" y="557"/>
                    <a:pt x="500" y="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9" name="Freeform 179">
              <a:extLst>
                <a:ext uri="{FF2B5EF4-FFF2-40B4-BE49-F238E27FC236}">
                  <a16:creationId xmlns:a16="http://schemas.microsoft.com/office/drawing/2014/main" id="{E48D2464-B5BD-46D5-AEB7-17F55A943A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6012" y="3454196"/>
              <a:ext cx="1366562" cy="460616"/>
            </a:xfrm>
            <a:custGeom>
              <a:avLst/>
              <a:gdLst>
                <a:gd name="T0" fmla="*/ 536 w 567"/>
                <a:gd name="T1" fmla="*/ 129 h 191"/>
                <a:gd name="T2" fmla="*/ 566 w 567"/>
                <a:gd name="T3" fmla="*/ 147 h 191"/>
                <a:gd name="T4" fmla="*/ 541 w 567"/>
                <a:gd name="T5" fmla="*/ 136 h 191"/>
                <a:gd name="T6" fmla="*/ 561 w 567"/>
                <a:gd name="T7" fmla="*/ 139 h 191"/>
                <a:gd name="T8" fmla="*/ 498 w 567"/>
                <a:gd name="T9" fmla="*/ 142 h 191"/>
                <a:gd name="T10" fmla="*/ 526 w 567"/>
                <a:gd name="T11" fmla="*/ 162 h 191"/>
                <a:gd name="T12" fmla="*/ 505 w 567"/>
                <a:gd name="T13" fmla="*/ 160 h 191"/>
                <a:gd name="T14" fmla="*/ 519 w 567"/>
                <a:gd name="T15" fmla="*/ 144 h 191"/>
                <a:gd name="T16" fmla="*/ 459 w 567"/>
                <a:gd name="T17" fmla="*/ 151 h 191"/>
                <a:gd name="T18" fmla="*/ 485 w 567"/>
                <a:gd name="T19" fmla="*/ 174 h 191"/>
                <a:gd name="T20" fmla="*/ 464 w 567"/>
                <a:gd name="T21" fmla="*/ 170 h 191"/>
                <a:gd name="T22" fmla="*/ 479 w 567"/>
                <a:gd name="T23" fmla="*/ 155 h 191"/>
                <a:gd name="T24" fmla="*/ 419 w 567"/>
                <a:gd name="T25" fmla="*/ 157 h 191"/>
                <a:gd name="T26" fmla="*/ 443 w 567"/>
                <a:gd name="T27" fmla="*/ 182 h 191"/>
                <a:gd name="T28" fmla="*/ 423 w 567"/>
                <a:gd name="T29" fmla="*/ 176 h 191"/>
                <a:gd name="T30" fmla="*/ 439 w 567"/>
                <a:gd name="T31" fmla="*/ 163 h 191"/>
                <a:gd name="T32" fmla="*/ 376 w 567"/>
                <a:gd name="T33" fmla="*/ 168 h 191"/>
                <a:gd name="T34" fmla="*/ 403 w 567"/>
                <a:gd name="T35" fmla="*/ 167 h 191"/>
                <a:gd name="T36" fmla="*/ 380 w 567"/>
                <a:gd name="T37" fmla="*/ 168 h 191"/>
                <a:gd name="T38" fmla="*/ 397 w 567"/>
                <a:gd name="T39" fmla="*/ 183 h 191"/>
                <a:gd name="T40" fmla="*/ 349 w 567"/>
                <a:gd name="T41" fmla="*/ 191 h 191"/>
                <a:gd name="T42" fmla="*/ 346 w 567"/>
                <a:gd name="T43" fmla="*/ 186 h 191"/>
                <a:gd name="T44" fmla="*/ 357 w 567"/>
                <a:gd name="T45" fmla="*/ 168 h 191"/>
                <a:gd name="T46" fmla="*/ 303 w 567"/>
                <a:gd name="T47" fmla="*/ 187 h 191"/>
                <a:gd name="T48" fmla="*/ 316 w 567"/>
                <a:gd name="T49" fmla="*/ 165 h 191"/>
                <a:gd name="T50" fmla="*/ 306 w 567"/>
                <a:gd name="T51" fmla="*/ 156 h 191"/>
                <a:gd name="T52" fmla="*/ 254 w 567"/>
                <a:gd name="T53" fmla="*/ 154 h 191"/>
                <a:gd name="T54" fmla="*/ 280 w 567"/>
                <a:gd name="T55" fmla="*/ 160 h 191"/>
                <a:gd name="T56" fmla="*/ 256 w 567"/>
                <a:gd name="T57" fmla="*/ 165 h 191"/>
                <a:gd name="T58" fmla="*/ 233 w 567"/>
                <a:gd name="T59" fmla="*/ 135 h 191"/>
                <a:gd name="T60" fmla="*/ 222 w 567"/>
                <a:gd name="T61" fmla="*/ 168 h 191"/>
                <a:gd name="T62" fmla="*/ 233 w 567"/>
                <a:gd name="T63" fmla="*/ 159 h 191"/>
                <a:gd name="T64" fmla="*/ 228 w 567"/>
                <a:gd name="T65" fmla="*/ 139 h 191"/>
                <a:gd name="T66" fmla="*/ 176 w 567"/>
                <a:gd name="T67" fmla="*/ 127 h 191"/>
                <a:gd name="T68" fmla="*/ 201 w 567"/>
                <a:gd name="T69" fmla="*/ 137 h 191"/>
                <a:gd name="T70" fmla="*/ 176 w 567"/>
                <a:gd name="T71" fmla="*/ 139 h 191"/>
                <a:gd name="T72" fmla="*/ 159 w 567"/>
                <a:gd name="T73" fmla="*/ 104 h 191"/>
                <a:gd name="T74" fmla="*/ 142 w 567"/>
                <a:gd name="T75" fmla="*/ 136 h 191"/>
                <a:gd name="T76" fmla="*/ 155 w 567"/>
                <a:gd name="T77" fmla="*/ 128 h 191"/>
                <a:gd name="T78" fmla="*/ 154 w 567"/>
                <a:gd name="T79" fmla="*/ 107 h 191"/>
                <a:gd name="T80" fmla="*/ 105 w 567"/>
                <a:gd name="T81" fmla="*/ 86 h 191"/>
                <a:gd name="T82" fmla="*/ 128 w 567"/>
                <a:gd name="T83" fmla="*/ 101 h 191"/>
                <a:gd name="T84" fmla="*/ 103 w 567"/>
                <a:gd name="T85" fmla="*/ 98 h 191"/>
                <a:gd name="T86" fmla="*/ 91 w 567"/>
                <a:gd name="T87" fmla="*/ 62 h 191"/>
                <a:gd name="T88" fmla="*/ 70 w 567"/>
                <a:gd name="T89" fmla="*/ 89 h 191"/>
                <a:gd name="T90" fmla="*/ 83 w 567"/>
                <a:gd name="T91" fmla="*/ 84 h 191"/>
                <a:gd name="T92" fmla="*/ 86 w 567"/>
                <a:gd name="T93" fmla="*/ 63 h 191"/>
                <a:gd name="T94" fmla="*/ 34 w 567"/>
                <a:gd name="T95" fmla="*/ 43 h 191"/>
                <a:gd name="T96" fmla="*/ 61 w 567"/>
                <a:gd name="T97" fmla="*/ 36 h 191"/>
                <a:gd name="T98" fmla="*/ 45 w 567"/>
                <a:gd name="T99" fmla="*/ 38 h 191"/>
                <a:gd name="T100" fmla="*/ 30 w 567"/>
                <a:gd name="T101" fmla="*/ 5 h 191"/>
                <a:gd name="T102" fmla="*/ 23 w 567"/>
                <a:gd name="T103" fmla="*/ 32 h 191"/>
                <a:gd name="T104" fmla="*/ 8 w 567"/>
                <a:gd name="T105" fmla="*/ 26 h 191"/>
                <a:gd name="T106" fmla="*/ 28 w 567"/>
                <a:gd name="T107" fmla="*/ 2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7" h="191">
                  <a:moveTo>
                    <a:pt x="566" y="137"/>
                  </a:moveTo>
                  <a:cubicBezTo>
                    <a:pt x="562" y="127"/>
                    <a:pt x="562" y="127"/>
                    <a:pt x="562" y="127"/>
                  </a:cubicBezTo>
                  <a:cubicBezTo>
                    <a:pt x="560" y="123"/>
                    <a:pt x="555" y="120"/>
                    <a:pt x="550" y="120"/>
                  </a:cubicBezTo>
                  <a:cubicBezTo>
                    <a:pt x="549" y="120"/>
                    <a:pt x="547" y="120"/>
                    <a:pt x="546" y="121"/>
                  </a:cubicBezTo>
                  <a:cubicBezTo>
                    <a:pt x="543" y="122"/>
                    <a:pt x="543" y="122"/>
                    <a:pt x="543" y="122"/>
                  </a:cubicBezTo>
                  <a:cubicBezTo>
                    <a:pt x="540" y="123"/>
                    <a:pt x="537" y="126"/>
                    <a:pt x="536" y="129"/>
                  </a:cubicBezTo>
                  <a:cubicBezTo>
                    <a:pt x="535" y="132"/>
                    <a:pt x="535" y="135"/>
                    <a:pt x="536" y="138"/>
                  </a:cubicBezTo>
                  <a:cubicBezTo>
                    <a:pt x="540" y="148"/>
                    <a:pt x="540" y="148"/>
                    <a:pt x="540" y="148"/>
                  </a:cubicBezTo>
                  <a:cubicBezTo>
                    <a:pt x="542" y="153"/>
                    <a:pt x="547" y="155"/>
                    <a:pt x="552" y="155"/>
                  </a:cubicBezTo>
                  <a:cubicBezTo>
                    <a:pt x="553" y="155"/>
                    <a:pt x="555" y="155"/>
                    <a:pt x="556" y="155"/>
                  </a:cubicBezTo>
                  <a:cubicBezTo>
                    <a:pt x="559" y="153"/>
                    <a:pt x="559" y="153"/>
                    <a:pt x="559" y="153"/>
                  </a:cubicBezTo>
                  <a:cubicBezTo>
                    <a:pt x="562" y="152"/>
                    <a:pt x="565" y="150"/>
                    <a:pt x="566" y="147"/>
                  </a:cubicBezTo>
                  <a:cubicBezTo>
                    <a:pt x="567" y="144"/>
                    <a:pt x="567" y="140"/>
                    <a:pt x="566" y="137"/>
                  </a:cubicBezTo>
                  <a:close/>
                  <a:moveTo>
                    <a:pt x="561" y="145"/>
                  </a:moveTo>
                  <a:cubicBezTo>
                    <a:pt x="561" y="147"/>
                    <a:pt x="559" y="148"/>
                    <a:pt x="557" y="149"/>
                  </a:cubicBezTo>
                  <a:cubicBezTo>
                    <a:pt x="554" y="150"/>
                    <a:pt x="554" y="150"/>
                    <a:pt x="554" y="150"/>
                  </a:cubicBezTo>
                  <a:cubicBezTo>
                    <a:pt x="551" y="152"/>
                    <a:pt x="546" y="150"/>
                    <a:pt x="545" y="146"/>
                  </a:cubicBezTo>
                  <a:cubicBezTo>
                    <a:pt x="541" y="136"/>
                    <a:pt x="541" y="136"/>
                    <a:pt x="541" y="136"/>
                  </a:cubicBezTo>
                  <a:cubicBezTo>
                    <a:pt x="540" y="134"/>
                    <a:pt x="540" y="132"/>
                    <a:pt x="541" y="130"/>
                  </a:cubicBezTo>
                  <a:cubicBezTo>
                    <a:pt x="541" y="129"/>
                    <a:pt x="543" y="127"/>
                    <a:pt x="545" y="127"/>
                  </a:cubicBezTo>
                  <a:cubicBezTo>
                    <a:pt x="548" y="125"/>
                    <a:pt x="548" y="125"/>
                    <a:pt x="548" y="125"/>
                  </a:cubicBezTo>
                  <a:cubicBezTo>
                    <a:pt x="549" y="125"/>
                    <a:pt x="549" y="125"/>
                    <a:pt x="550" y="125"/>
                  </a:cubicBezTo>
                  <a:cubicBezTo>
                    <a:pt x="553" y="125"/>
                    <a:pt x="556" y="126"/>
                    <a:pt x="557" y="129"/>
                  </a:cubicBezTo>
                  <a:cubicBezTo>
                    <a:pt x="561" y="139"/>
                    <a:pt x="561" y="139"/>
                    <a:pt x="561" y="139"/>
                  </a:cubicBezTo>
                  <a:cubicBezTo>
                    <a:pt x="562" y="141"/>
                    <a:pt x="562" y="143"/>
                    <a:pt x="561" y="145"/>
                  </a:cubicBezTo>
                  <a:close/>
                  <a:moveTo>
                    <a:pt x="523" y="142"/>
                  </a:moveTo>
                  <a:cubicBezTo>
                    <a:pt x="522" y="137"/>
                    <a:pt x="517" y="134"/>
                    <a:pt x="512" y="134"/>
                  </a:cubicBezTo>
                  <a:cubicBezTo>
                    <a:pt x="511" y="134"/>
                    <a:pt x="509" y="134"/>
                    <a:pt x="508" y="135"/>
                  </a:cubicBezTo>
                  <a:cubicBezTo>
                    <a:pt x="505" y="136"/>
                    <a:pt x="505" y="136"/>
                    <a:pt x="505" y="136"/>
                  </a:cubicBezTo>
                  <a:cubicBezTo>
                    <a:pt x="502" y="137"/>
                    <a:pt x="500" y="139"/>
                    <a:pt x="498" y="142"/>
                  </a:cubicBezTo>
                  <a:cubicBezTo>
                    <a:pt x="497" y="144"/>
                    <a:pt x="496" y="148"/>
                    <a:pt x="497" y="15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6"/>
                    <a:pt x="507" y="170"/>
                    <a:pt x="512" y="170"/>
                  </a:cubicBezTo>
                  <a:cubicBezTo>
                    <a:pt x="513" y="170"/>
                    <a:pt x="515" y="169"/>
                    <a:pt x="516" y="169"/>
                  </a:cubicBezTo>
                  <a:cubicBezTo>
                    <a:pt x="519" y="168"/>
                    <a:pt x="519" y="168"/>
                    <a:pt x="519" y="168"/>
                  </a:cubicBezTo>
                  <a:cubicBezTo>
                    <a:pt x="522" y="167"/>
                    <a:pt x="524" y="165"/>
                    <a:pt x="526" y="162"/>
                  </a:cubicBezTo>
                  <a:cubicBezTo>
                    <a:pt x="527" y="159"/>
                    <a:pt x="528" y="156"/>
                    <a:pt x="527" y="153"/>
                  </a:cubicBezTo>
                  <a:lnTo>
                    <a:pt x="523" y="142"/>
                  </a:lnTo>
                  <a:close/>
                  <a:moveTo>
                    <a:pt x="522" y="160"/>
                  </a:moveTo>
                  <a:cubicBezTo>
                    <a:pt x="521" y="162"/>
                    <a:pt x="519" y="163"/>
                    <a:pt x="517" y="163"/>
                  </a:cubicBezTo>
                  <a:cubicBezTo>
                    <a:pt x="514" y="164"/>
                    <a:pt x="514" y="164"/>
                    <a:pt x="514" y="164"/>
                  </a:cubicBezTo>
                  <a:cubicBezTo>
                    <a:pt x="510" y="166"/>
                    <a:pt x="506" y="163"/>
                    <a:pt x="505" y="160"/>
                  </a:cubicBezTo>
                  <a:cubicBezTo>
                    <a:pt x="502" y="149"/>
                    <a:pt x="502" y="149"/>
                    <a:pt x="502" y="149"/>
                  </a:cubicBezTo>
                  <a:cubicBezTo>
                    <a:pt x="501" y="147"/>
                    <a:pt x="501" y="145"/>
                    <a:pt x="502" y="144"/>
                  </a:cubicBezTo>
                  <a:cubicBezTo>
                    <a:pt x="503" y="142"/>
                    <a:pt x="505" y="141"/>
                    <a:pt x="507" y="140"/>
                  </a:cubicBezTo>
                  <a:cubicBezTo>
                    <a:pt x="510" y="139"/>
                    <a:pt x="510" y="139"/>
                    <a:pt x="510" y="139"/>
                  </a:cubicBezTo>
                  <a:cubicBezTo>
                    <a:pt x="510" y="139"/>
                    <a:pt x="511" y="139"/>
                    <a:pt x="512" y="139"/>
                  </a:cubicBezTo>
                  <a:cubicBezTo>
                    <a:pt x="515" y="139"/>
                    <a:pt x="518" y="141"/>
                    <a:pt x="519" y="14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3" y="156"/>
                    <a:pt x="523" y="158"/>
                    <a:pt x="522" y="160"/>
                  </a:cubicBezTo>
                  <a:close/>
                  <a:moveTo>
                    <a:pt x="484" y="154"/>
                  </a:moveTo>
                  <a:cubicBezTo>
                    <a:pt x="483" y="148"/>
                    <a:pt x="476" y="144"/>
                    <a:pt x="470" y="145"/>
                  </a:cubicBezTo>
                  <a:cubicBezTo>
                    <a:pt x="466" y="146"/>
                    <a:pt x="466" y="146"/>
                    <a:pt x="466" y="146"/>
                  </a:cubicBezTo>
                  <a:cubicBezTo>
                    <a:pt x="463" y="146"/>
                    <a:pt x="461" y="148"/>
                    <a:pt x="459" y="151"/>
                  </a:cubicBezTo>
                  <a:cubicBezTo>
                    <a:pt x="457" y="154"/>
                    <a:pt x="457" y="157"/>
                    <a:pt x="457" y="16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61" y="176"/>
                    <a:pt x="466" y="180"/>
                    <a:pt x="471" y="180"/>
                  </a:cubicBezTo>
                  <a:cubicBezTo>
                    <a:pt x="472" y="180"/>
                    <a:pt x="473" y="180"/>
                    <a:pt x="474" y="180"/>
                  </a:cubicBezTo>
                  <a:cubicBezTo>
                    <a:pt x="477" y="179"/>
                    <a:pt x="477" y="179"/>
                    <a:pt x="477" y="179"/>
                  </a:cubicBezTo>
                  <a:cubicBezTo>
                    <a:pt x="480" y="179"/>
                    <a:pt x="483" y="177"/>
                    <a:pt x="485" y="174"/>
                  </a:cubicBezTo>
                  <a:cubicBezTo>
                    <a:pt x="487" y="171"/>
                    <a:pt x="487" y="168"/>
                    <a:pt x="486" y="165"/>
                  </a:cubicBezTo>
                  <a:lnTo>
                    <a:pt x="484" y="154"/>
                  </a:lnTo>
                  <a:close/>
                  <a:moveTo>
                    <a:pt x="481" y="171"/>
                  </a:moveTo>
                  <a:cubicBezTo>
                    <a:pt x="480" y="173"/>
                    <a:pt x="478" y="174"/>
                    <a:pt x="476" y="175"/>
                  </a:cubicBezTo>
                  <a:cubicBezTo>
                    <a:pt x="473" y="175"/>
                    <a:pt x="473" y="175"/>
                    <a:pt x="473" y="175"/>
                  </a:cubicBezTo>
                  <a:cubicBezTo>
                    <a:pt x="469" y="176"/>
                    <a:pt x="465" y="174"/>
                    <a:pt x="464" y="170"/>
                  </a:cubicBezTo>
                  <a:cubicBezTo>
                    <a:pt x="462" y="159"/>
                    <a:pt x="462" y="159"/>
                    <a:pt x="462" y="159"/>
                  </a:cubicBezTo>
                  <a:cubicBezTo>
                    <a:pt x="462" y="157"/>
                    <a:pt x="462" y="155"/>
                    <a:pt x="463" y="154"/>
                  </a:cubicBezTo>
                  <a:cubicBezTo>
                    <a:pt x="464" y="152"/>
                    <a:pt x="466" y="151"/>
                    <a:pt x="467" y="150"/>
                  </a:cubicBezTo>
                  <a:cubicBezTo>
                    <a:pt x="471" y="150"/>
                    <a:pt x="471" y="150"/>
                    <a:pt x="471" y="150"/>
                  </a:cubicBezTo>
                  <a:cubicBezTo>
                    <a:pt x="471" y="150"/>
                    <a:pt x="472" y="149"/>
                    <a:pt x="472" y="149"/>
                  </a:cubicBezTo>
                  <a:cubicBezTo>
                    <a:pt x="476" y="149"/>
                    <a:pt x="479" y="152"/>
                    <a:pt x="479" y="155"/>
                  </a:cubicBezTo>
                  <a:cubicBezTo>
                    <a:pt x="482" y="166"/>
                    <a:pt x="482" y="166"/>
                    <a:pt x="482" y="166"/>
                  </a:cubicBezTo>
                  <a:cubicBezTo>
                    <a:pt x="482" y="168"/>
                    <a:pt x="482" y="170"/>
                    <a:pt x="481" y="171"/>
                  </a:cubicBezTo>
                  <a:close/>
                  <a:moveTo>
                    <a:pt x="444" y="162"/>
                  </a:moveTo>
                  <a:cubicBezTo>
                    <a:pt x="443" y="156"/>
                    <a:pt x="437" y="151"/>
                    <a:pt x="430" y="152"/>
                  </a:cubicBezTo>
                  <a:cubicBezTo>
                    <a:pt x="427" y="152"/>
                    <a:pt x="427" y="152"/>
                    <a:pt x="427" y="152"/>
                  </a:cubicBezTo>
                  <a:cubicBezTo>
                    <a:pt x="424" y="153"/>
                    <a:pt x="421" y="154"/>
                    <a:pt x="419" y="157"/>
                  </a:cubicBezTo>
                  <a:cubicBezTo>
                    <a:pt x="417" y="160"/>
                    <a:pt x="416" y="163"/>
                    <a:pt x="417" y="166"/>
                  </a:cubicBezTo>
                  <a:cubicBezTo>
                    <a:pt x="418" y="177"/>
                    <a:pt x="418" y="177"/>
                    <a:pt x="418" y="177"/>
                  </a:cubicBezTo>
                  <a:cubicBezTo>
                    <a:pt x="419" y="183"/>
                    <a:pt x="424" y="187"/>
                    <a:pt x="430" y="187"/>
                  </a:cubicBezTo>
                  <a:cubicBezTo>
                    <a:pt x="431" y="187"/>
                    <a:pt x="431" y="187"/>
                    <a:pt x="432" y="187"/>
                  </a:cubicBezTo>
                  <a:cubicBezTo>
                    <a:pt x="435" y="187"/>
                    <a:pt x="435" y="187"/>
                    <a:pt x="435" y="187"/>
                  </a:cubicBezTo>
                  <a:cubicBezTo>
                    <a:pt x="438" y="186"/>
                    <a:pt x="441" y="185"/>
                    <a:pt x="443" y="182"/>
                  </a:cubicBezTo>
                  <a:cubicBezTo>
                    <a:pt x="445" y="180"/>
                    <a:pt x="446" y="176"/>
                    <a:pt x="445" y="173"/>
                  </a:cubicBezTo>
                  <a:lnTo>
                    <a:pt x="444" y="162"/>
                  </a:lnTo>
                  <a:close/>
                  <a:moveTo>
                    <a:pt x="439" y="179"/>
                  </a:moveTo>
                  <a:cubicBezTo>
                    <a:pt x="438" y="181"/>
                    <a:pt x="436" y="182"/>
                    <a:pt x="434" y="182"/>
                  </a:cubicBezTo>
                  <a:cubicBezTo>
                    <a:pt x="431" y="182"/>
                    <a:pt x="431" y="182"/>
                    <a:pt x="431" y="182"/>
                  </a:cubicBezTo>
                  <a:cubicBezTo>
                    <a:pt x="427" y="183"/>
                    <a:pt x="423" y="180"/>
                    <a:pt x="423" y="176"/>
                  </a:cubicBezTo>
                  <a:cubicBezTo>
                    <a:pt x="421" y="165"/>
                    <a:pt x="421" y="165"/>
                    <a:pt x="421" y="165"/>
                  </a:cubicBezTo>
                  <a:cubicBezTo>
                    <a:pt x="421" y="163"/>
                    <a:pt x="422" y="161"/>
                    <a:pt x="423" y="160"/>
                  </a:cubicBezTo>
                  <a:cubicBezTo>
                    <a:pt x="424" y="158"/>
                    <a:pt x="426" y="157"/>
                    <a:pt x="428" y="157"/>
                  </a:cubicBezTo>
                  <a:cubicBezTo>
                    <a:pt x="431" y="157"/>
                    <a:pt x="431" y="157"/>
                    <a:pt x="431" y="157"/>
                  </a:cubicBezTo>
                  <a:cubicBezTo>
                    <a:pt x="432" y="157"/>
                    <a:pt x="432" y="157"/>
                    <a:pt x="432" y="157"/>
                  </a:cubicBezTo>
                  <a:cubicBezTo>
                    <a:pt x="435" y="157"/>
                    <a:pt x="439" y="159"/>
                    <a:pt x="439" y="163"/>
                  </a:cubicBezTo>
                  <a:cubicBezTo>
                    <a:pt x="440" y="174"/>
                    <a:pt x="440" y="174"/>
                    <a:pt x="440" y="174"/>
                  </a:cubicBezTo>
                  <a:cubicBezTo>
                    <a:pt x="441" y="176"/>
                    <a:pt x="440" y="178"/>
                    <a:pt x="439" y="179"/>
                  </a:cubicBezTo>
                  <a:close/>
                  <a:moveTo>
                    <a:pt x="391" y="155"/>
                  </a:moveTo>
                  <a:cubicBezTo>
                    <a:pt x="387" y="156"/>
                    <a:pt x="387" y="156"/>
                    <a:pt x="387" y="156"/>
                  </a:cubicBezTo>
                  <a:cubicBezTo>
                    <a:pt x="384" y="156"/>
                    <a:pt x="381" y="157"/>
                    <a:pt x="379" y="160"/>
                  </a:cubicBezTo>
                  <a:cubicBezTo>
                    <a:pt x="377" y="162"/>
                    <a:pt x="375" y="165"/>
                    <a:pt x="376" y="168"/>
                  </a:cubicBezTo>
                  <a:cubicBezTo>
                    <a:pt x="376" y="179"/>
                    <a:pt x="376" y="179"/>
                    <a:pt x="376" y="179"/>
                  </a:cubicBezTo>
                  <a:cubicBezTo>
                    <a:pt x="376" y="186"/>
                    <a:pt x="382" y="191"/>
                    <a:pt x="388" y="191"/>
                  </a:cubicBezTo>
                  <a:cubicBezTo>
                    <a:pt x="392" y="191"/>
                    <a:pt x="392" y="191"/>
                    <a:pt x="392" y="191"/>
                  </a:cubicBezTo>
                  <a:cubicBezTo>
                    <a:pt x="395" y="190"/>
                    <a:pt x="398" y="189"/>
                    <a:pt x="400" y="187"/>
                  </a:cubicBezTo>
                  <a:cubicBezTo>
                    <a:pt x="403" y="184"/>
                    <a:pt x="404" y="181"/>
                    <a:pt x="403" y="178"/>
                  </a:cubicBezTo>
                  <a:cubicBezTo>
                    <a:pt x="403" y="167"/>
                    <a:pt x="403" y="167"/>
                    <a:pt x="403" y="167"/>
                  </a:cubicBezTo>
                  <a:cubicBezTo>
                    <a:pt x="403" y="161"/>
                    <a:pt x="397" y="155"/>
                    <a:pt x="391" y="155"/>
                  </a:cubicBezTo>
                  <a:close/>
                  <a:moveTo>
                    <a:pt x="397" y="183"/>
                  </a:moveTo>
                  <a:cubicBezTo>
                    <a:pt x="395" y="185"/>
                    <a:pt x="394" y="186"/>
                    <a:pt x="392" y="186"/>
                  </a:cubicBezTo>
                  <a:cubicBezTo>
                    <a:pt x="388" y="186"/>
                    <a:pt x="388" y="186"/>
                    <a:pt x="388" y="186"/>
                  </a:cubicBezTo>
                  <a:cubicBezTo>
                    <a:pt x="384" y="186"/>
                    <a:pt x="381" y="183"/>
                    <a:pt x="381" y="179"/>
                  </a:cubicBezTo>
                  <a:cubicBezTo>
                    <a:pt x="380" y="168"/>
                    <a:pt x="380" y="168"/>
                    <a:pt x="380" y="168"/>
                  </a:cubicBezTo>
                  <a:cubicBezTo>
                    <a:pt x="380" y="166"/>
                    <a:pt x="381" y="164"/>
                    <a:pt x="382" y="163"/>
                  </a:cubicBezTo>
                  <a:cubicBezTo>
                    <a:pt x="384" y="161"/>
                    <a:pt x="385" y="161"/>
                    <a:pt x="387" y="160"/>
                  </a:cubicBezTo>
                  <a:cubicBezTo>
                    <a:pt x="391" y="160"/>
                    <a:pt x="391" y="160"/>
                    <a:pt x="391" y="160"/>
                  </a:cubicBezTo>
                  <a:cubicBezTo>
                    <a:pt x="395" y="160"/>
                    <a:pt x="398" y="163"/>
                    <a:pt x="398" y="167"/>
                  </a:cubicBezTo>
                  <a:cubicBezTo>
                    <a:pt x="399" y="178"/>
                    <a:pt x="399" y="178"/>
                    <a:pt x="399" y="178"/>
                  </a:cubicBezTo>
                  <a:cubicBezTo>
                    <a:pt x="399" y="180"/>
                    <a:pt x="398" y="182"/>
                    <a:pt x="397" y="183"/>
                  </a:cubicBezTo>
                  <a:close/>
                  <a:moveTo>
                    <a:pt x="350" y="156"/>
                  </a:moveTo>
                  <a:cubicBezTo>
                    <a:pt x="347" y="155"/>
                    <a:pt x="347" y="155"/>
                    <a:pt x="347" y="155"/>
                  </a:cubicBezTo>
                  <a:cubicBezTo>
                    <a:pt x="340" y="155"/>
                    <a:pt x="335" y="160"/>
                    <a:pt x="335" y="167"/>
                  </a:cubicBezTo>
                  <a:cubicBezTo>
                    <a:pt x="334" y="178"/>
                    <a:pt x="334" y="178"/>
                    <a:pt x="334" y="178"/>
                  </a:cubicBezTo>
                  <a:cubicBezTo>
                    <a:pt x="334" y="185"/>
                    <a:pt x="339" y="190"/>
                    <a:pt x="346" y="190"/>
                  </a:cubicBezTo>
                  <a:cubicBezTo>
                    <a:pt x="349" y="191"/>
                    <a:pt x="349" y="191"/>
                    <a:pt x="349" y="191"/>
                  </a:cubicBezTo>
                  <a:cubicBezTo>
                    <a:pt x="356" y="191"/>
                    <a:pt x="361" y="186"/>
                    <a:pt x="361" y="179"/>
                  </a:cubicBezTo>
                  <a:cubicBezTo>
                    <a:pt x="362" y="168"/>
                    <a:pt x="362" y="168"/>
                    <a:pt x="362" y="168"/>
                  </a:cubicBezTo>
                  <a:cubicBezTo>
                    <a:pt x="362" y="161"/>
                    <a:pt x="357" y="156"/>
                    <a:pt x="350" y="156"/>
                  </a:cubicBezTo>
                  <a:close/>
                  <a:moveTo>
                    <a:pt x="357" y="179"/>
                  </a:moveTo>
                  <a:cubicBezTo>
                    <a:pt x="357" y="183"/>
                    <a:pt x="353" y="186"/>
                    <a:pt x="349" y="186"/>
                  </a:cubicBezTo>
                  <a:cubicBezTo>
                    <a:pt x="346" y="186"/>
                    <a:pt x="346" y="186"/>
                    <a:pt x="346" y="186"/>
                  </a:cubicBezTo>
                  <a:cubicBezTo>
                    <a:pt x="342" y="186"/>
                    <a:pt x="339" y="182"/>
                    <a:pt x="339" y="178"/>
                  </a:cubicBezTo>
                  <a:cubicBezTo>
                    <a:pt x="339" y="167"/>
                    <a:pt x="339" y="167"/>
                    <a:pt x="339" y="167"/>
                  </a:cubicBezTo>
                  <a:cubicBezTo>
                    <a:pt x="340" y="163"/>
                    <a:pt x="343" y="160"/>
                    <a:pt x="347" y="160"/>
                  </a:cubicBezTo>
                  <a:cubicBezTo>
                    <a:pt x="347" y="160"/>
                    <a:pt x="347" y="160"/>
                    <a:pt x="347" y="160"/>
                  </a:cubicBezTo>
                  <a:cubicBezTo>
                    <a:pt x="350" y="160"/>
                    <a:pt x="350" y="160"/>
                    <a:pt x="350" y="160"/>
                  </a:cubicBezTo>
                  <a:cubicBezTo>
                    <a:pt x="354" y="161"/>
                    <a:pt x="357" y="164"/>
                    <a:pt x="357" y="168"/>
                  </a:cubicBezTo>
                  <a:lnTo>
                    <a:pt x="357" y="179"/>
                  </a:lnTo>
                  <a:close/>
                  <a:moveTo>
                    <a:pt x="311" y="152"/>
                  </a:moveTo>
                  <a:cubicBezTo>
                    <a:pt x="307" y="152"/>
                    <a:pt x="307" y="152"/>
                    <a:pt x="307" y="152"/>
                  </a:cubicBezTo>
                  <a:cubicBezTo>
                    <a:pt x="301" y="151"/>
                    <a:pt x="295" y="156"/>
                    <a:pt x="294" y="162"/>
                  </a:cubicBezTo>
                  <a:cubicBezTo>
                    <a:pt x="292" y="173"/>
                    <a:pt x="292" y="173"/>
                    <a:pt x="292" y="173"/>
                  </a:cubicBezTo>
                  <a:cubicBezTo>
                    <a:pt x="291" y="180"/>
                    <a:pt x="296" y="186"/>
                    <a:pt x="303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7" y="187"/>
                    <a:pt x="307" y="187"/>
                    <a:pt x="308" y="187"/>
                  </a:cubicBezTo>
                  <a:cubicBezTo>
                    <a:pt x="314" y="187"/>
                    <a:pt x="319" y="183"/>
                    <a:pt x="320" y="177"/>
                  </a:cubicBezTo>
                  <a:cubicBezTo>
                    <a:pt x="321" y="166"/>
                    <a:pt x="321" y="166"/>
                    <a:pt x="321" y="166"/>
                  </a:cubicBezTo>
                  <a:cubicBezTo>
                    <a:pt x="322" y="159"/>
                    <a:pt x="317" y="153"/>
                    <a:pt x="311" y="152"/>
                  </a:cubicBezTo>
                  <a:close/>
                  <a:moveTo>
                    <a:pt x="316" y="165"/>
                  </a:moveTo>
                  <a:cubicBezTo>
                    <a:pt x="315" y="176"/>
                    <a:pt x="315" y="176"/>
                    <a:pt x="315" y="176"/>
                  </a:cubicBezTo>
                  <a:cubicBezTo>
                    <a:pt x="314" y="180"/>
                    <a:pt x="311" y="183"/>
                    <a:pt x="307" y="182"/>
                  </a:cubicBezTo>
                  <a:cubicBezTo>
                    <a:pt x="303" y="182"/>
                    <a:pt x="303" y="182"/>
                    <a:pt x="303" y="182"/>
                  </a:cubicBezTo>
                  <a:cubicBezTo>
                    <a:pt x="299" y="181"/>
                    <a:pt x="297" y="178"/>
                    <a:pt x="297" y="174"/>
                  </a:cubicBezTo>
                  <a:cubicBezTo>
                    <a:pt x="299" y="163"/>
                    <a:pt x="299" y="163"/>
                    <a:pt x="299" y="163"/>
                  </a:cubicBezTo>
                  <a:cubicBezTo>
                    <a:pt x="299" y="159"/>
                    <a:pt x="302" y="156"/>
                    <a:pt x="306" y="156"/>
                  </a:cubicBezTo>
                  <a:cubicBezTo>
                    <a:pt x="307" y="156"/>
                    <a:pt x="307" y="156"/>
                    <a:pt x="307" y="156"/>
                  </a:cubicBezTo>
                  <a:cubicBezTo>
                    <a:pt x="310" y="157"/>
                    <a:pt x="310" y="157"/>
                    <a:pt x="310" y="157"/>
                  </a:cubicBezTo>
                  <a:cubicBezTo>
                    <a:pt x="314" y="157"/>
                    <a:pt x="317" y="161"/>
                    <a:pt x="316" y="165"/>
                  </a:cubicBezTo>
                  <a:close/>
                  <a:moveTo>
                    <a:pt x="271" y="145"/>
                  </a:moveTo>
                  <a:cubicBezTo>
                    <a:pt x="268" y="145"/>
                    <a:pt x="268" y="145"/>
                    <a:pt x="268" y="145"/>
                  </a:cubicBezTo>
                  <a:cubicBezTo>
                    <a:pt x="262" y="143"/>
                    <a:pt x="255" y="147"/>
                    <a:pt x="254" y="15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0" y="171"/>
                    <a:pt x="254" y="177"/>
                    <a:pt x="260" y="179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5" y="180"/>
                    <a:pt x="266" y="180"/>
                  </a:cubicBezTo>
                  <a:cubicBezTo>
                    <a:pt x="272" y="180"/>
                    <a:pt x="277" y="176"/>
                    <a:pt x="278" y="170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82" y="153"/>
                    <a:pt x="278" y="147"/>
                    <a:pt x="271" y="145"/>
                  </a:cubicBezTo>
                  <a:close/>
                  <a:moveTo>
                    <a:pt x="276" y="159"/>
                  </a:moveTo>
                  <a:cubicBezTo>
                    <a:pt x="273" y="169"/>
                    <a:pt x="273" y="169"/>
                    <a:pt x="273" y="169"/>
                  </a:cubicBezTo>
                  <a:cubicBezTo>
                    <a:pt x="272" y="173"/>
                    <a:pt x="269" y="176"/>
                    <a:pt x="265" y="175"/>
                  </a:cubicBezTo>
                  <a:cubicBezTo>
                    <a:pt x="261" y="174"/>
                    <a:pt x="261" y="174"/>
                    <a:pt x="261" y="174"/>
                  </a:cubicBezTo>
                  <a:cubicBezTo>
                    <a:pt x="258" y="173"/>
                    <a:pt x="255" y="169"/>
                    <a:pt x="256" y="165"/>
                  </a:cubicBezTo>
                  <a:cubicBezTo>
                    <a:pt x="258" y="155"/>
                    <a:pt x="258" y="155"/>
                    <a:pt x="258" y="155"/>
                  </a:cubicBezTo>
                  <a:cubicBezTo>
                    <a:pt x="259" y="151"/>
                    <a:pt x="262" y="149"/>
                    <a:pt x="265" y="149"/>
                  </a:cubicBezTo>
                  <a:cubicBezTo>
                    <a:pt x="266" y="149"/>
                    <a:pt x="266" y="149"/>
                    <a:pt x="267" y="149"/>
                  </a:cubicBezTo>
                  <a:cubicBezTo>
                    <a:pt x="270" y="150"/>
                    <a:pt x="270" y="150"/>
                    <a:pt x="270" y="150"/>
                  </a:cubicBezTo>
                  <a:cubicBezTo>
                    <a:pt x="274" y="151"/>
                    <a:pt x="277" y="155"/>
                    <a:pt x="276" y="159"/>
                  </a:cubicBezTo>
                  <a:close/>
                  <a:moveTo>
                    <a:pt x="233" y="135"/>
                  </a:moveTo>
                  <a:cubicBezTo>
                    <a:pt x="229" y="134"/>
                    <a:pt x="229" y="134"/>
                    <a:pt x="229" y="134"/>
                  </a:cubicBezTo>
                  <a:cubicBezTo>
                    <a:pt x="228" y="134"/>
                    <a:pt x="227" y="133"/>
                    <a:pt x="226" y="133"/>
                  </a:cubicBezTo>
                  <a:cubicBezTo>
                    <a:pt x="220" y="133"/>
                    <a:pt x="216" y="137"/>
                    <a:pt x="214" y="142"/>
                  </a:cubicBezTo>
                  <a:cubicBezTo>
                    <a:pt x="211" y="152"/>
                    <a:pt x="211" y="152"/>
                    <a:pt x="211" y="152"/>
                  </a:cubicBezTo>
                  <a:cubicBezTo>
                    <a:pt x="209" y="159"/>
                    <a:pt x="213" y="165"/>
                    <a:pt x="219" y="167"/>
                  </a:cubicBezTo>
                  <a:cubicBezTo>
                    <a:pt x="222" y="168"/>
                    <a:pt x="222" y="168"/>
                    <a:pt x="222" y="168"/>
                  </a:cubicBezTo>
                  <a:cubicBezTo>
                    <a:pt x="223" y="169"/>
                    <a:pt x="224" y="169"/>
                    <a:pt x="226" y="169"/>
                  </a:cubicBezTo>
                  <a:cubicBezTo>
                    <a:pt x="231" y="169"/>
                    <a:pt x="236" y="166"/>
                    <a:pt x="237" y="16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2" y="144"/>
                    <a:pt x="239" y="137"/>
                    <a:pt x="233" y="135"/>
                  </a:cubicBezTo>
                  <a:close/>
                  <a:moveTo>
                    <a:pt x="236" y="149"/>
                  </a:moveTo>
                  <a:cubicBezTo>
                    <a:pt x="233" y="159"/>
                    <a:pt x="233" y="159"/>
                    <a:pt x="233" y="159"/>
                  </a:cubicBezTo>
                  <a:cubicBezTo>
                    <a:pt x="231" y="163"/>
                    <a:pt x="227" y="165"/>
                    <a:pt x="223" y="164"/>
                  </a:cubicBezTo>
                  <a:cubicBezTo>
                    <a:pt x="220" y="163"/>
                    <a:pt x="220" y="163"/>
                    <a:pt x="220" y="163"/>
                  </a:cubicBezTo>
                  <a:cubicBezTo>
                    <a:pt x="216" y="162"/>
                    <a:pt x="214" y="158"/>
                    <a:pt x="216" y="154"/>
                  </a:cubicBezTo>
                  <a:cubicBezTo>
                    <a:pt x="219" y="143"/>
                    <a:pt x="219" y="143"/>
                    <a:pt x="219" y="143"/>
                  </a:cubicBezTo>
                  <a:cubicBezTo>
                    <a:pt x="220" y="140"/>
                    <a:pt x="223" y="138"/>
                    <a:pt x="226" y="138"/>
                  </a:cubicBezTo>
                  <a:cubicBezTo>
                    <a:pt x="227" y="138"/>
                    <a:pt x="227" y="138"/>
                    <a:pt x="228" y="139"/>
                  </a:cubicBezTo>
                  <a:cubicBezTo>
                    <a:pt x="231" y="139"/>
                    <a:pt x="231" y="139"/>
                    <a:pt x="231" y="139"/>
                  </a:cubicBezTo>
                  <a:cubicBezTo>
                    <a:pt x="235" y="141"/>
                    <a:pt x="237" y="145"/>
                    <a:pt x="236" y="149"/>
                  </a:cubicBezTo>
                  <a:close/>
                  <a:moveTo>
                    <a:pt x="195" y="121"/>
                  </a:moveTo>
                  <a:cubicBezTo>
                    <a:pt x="192" y="120"/>
                    <a:pt x="192" y="120"/>
                    <a:pt x="192" y="120"/>
                  </a:cubicBezTo>
                  <a:cubicBezTo>
                    <a:pt x="190" y="119"/>
                    <a:pt x="189" y="119"/>
                    <a:pt x="187" y="119"/>
                  </a:cubicBezTo>
                  <a:cubicBezTo>
                    <a:pt x="182" y="119"/>
                    <a:pt x="178" y="122"/>
                    <a:pt x="176" y="127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69" y="143"/>
                    <a:pt x="172" y="150"/>
                    <a:pt x="178" y="152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3" y="154"/>
                    <a:pt x="185" y="155"/>
                    <a:pt x="186" y="155"/>
                  </a:cubicBezTo>
                  <a:cubicBezTo>
                    <a:pt x="191" y="155"/>
                    <a:pt x="195" y="152"/>
                    <a:pt x="197" y="147"/>
                  </a:cubicBezTo>
                  <a:cubicBezTo>
                    <a:pt x="201" y="137"/>
                    <a:pt x="201" y="137"/>
                    <a:pt x="201" y="137"/>
                  </a:cubicBezTo>
                  <a:cubicBezTo>
                    <a:pt x="204" y="131"/>
                    <a:pt x="201" y="124"/>
                    <a:pt x="195" y="121"/>
                  </a:cubicBezTo>
                  <a:close/>
                  <a:moveTo>
                    <a:pt x="197" y="135"/>
                  </a:moveTo>
                  <a:cubicBezTo>
                    <a:pt x="193" y="145"/>
                    <a:pt x="193" y="145"/>
                    <a:pt x="193" y="145"/>
                  </a:cubicBezTo>
                  <a:cubicBezTo>
                    <a:pt x="191" y="149"/>
                    <a:pt x="187" y="151"/>
                    <a:pt x="183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7" y="147"/>
                    <a:pt x="175" y="142"/>
                    <a:pt x="176" y="139"/>
                  </a:cubicBezTo>
                  <a:cubicBezTo>
                    <a:pt x="181" y="128"/>
                    <a:pt x="181" y="128"/>
                    <a:pt x="181" y="128"/>
                  </a:cubicBezTo>
                  <a:cubicBezTo>
                    <a:pt x="182" y="126"/>
                    <a:pt x="184" y="124"/>
                    <a:pt x="187" y="124"/>
                  </a:cubicBezTo>
                  <a:cubicBezTo>
                    <a:pt x="188" y="124"/>
                    <a:pt x="189" y="124"/>
                    <a:pt x="190" y="124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7" y="127"/>
                    <a:pt x="199" y="132"/>
                    <a:pt x="197" y="135"/>
                  </a:cubicBezTo>
                  <a:close/>
                  <a:moveTo>
                    <a:pt x="159" y="104"/>
                  </a:moveTo>
                  <a:cubicBezTo>
                    <a:pt x="156" y="103"/>
                    <a:pt x="156" y="103"/>
                    <a:pt x="156" y="103"/>
                  </a:cubicBezTo>
                  <a:cubicBezTo>
                    <a:pt x="154" y="102"/>
                    <a:pt x="152" y="102"/>
                    <a:pt x="150" y="102"/>
                  </a:cubicBezTo>
                  <a:cubicBezTo>
                    <a:pt x="146" y="102"/>
                    <a:pt x="142" y="104"/>
                    <a:pt x="139" y="108"/>
                  </a:cubicBezTo>
                  <a:cubicBezTo>
                    <a:pt x="134" y="118"/>
                    <a:pt x="134" y="118"/>
                    <a:pt x="134" y="118"/>
                  </a:cubicBezTo>
                  <a:cubicBezTo>
                    <a:pt x="131" y="124"/>
                    <a:pt x="134" y="131"/>
                    <a:pt x="140" y="134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44" y="136"/>
                    <a:pt x="146" y="137"/>
                    <a:pt x="148" y="137"/>
                  </a:cubicBezTo>
                  <a:cubicBezTo>
                    <a:pt x="153" y="137"/>
                    <a:pt x="157" y="134"/>
                    <a:pt x="159" y="130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7" y="115"/>
                    <a:pt x="165" y="108"/>
                    <a:pt x="159" y="104"/>
                  </a:cubicBezTo>
                  <a:close/>
                  <a:moveTo>
                    <a:pt x="160" y="118"/>
                  </a:moveTo>
                  <a:cubicBezTo>
                    <a:pt x="155" y="128"/>
                    <a:pt x="155" y="128"/>
                    <a:pt x="155" y="128"/>
                  </a:cubicBezTo>
                  <a:cubicBezTo>
                    <a:pt x="153" y="132"/>
                    <a:pt x="148" y="133"/>
                    <a:pt x="145" y="131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38" y="128"/>
                    <a:pt x="137" y="124"/>
                    <a:pt x="139" y="120"/>
                  </a:cubicBezTo>
                  <a:cubicBezTo>
                    <a:pt x="144" y="110"/>
                    <a:pt x="144" y="110"/>
                    <a:pt x="144" y="110"/>
                  </a:cubicBezTo>
                  <a:cubicBezTo>
                    <a:pt x="145" y="108"/>
                    <a:pt x="147" y="106"/>
                    <a:pt x="150" y="106"/>
                  </a:cubicBezTo>
                  <a:cubicBezTo>
                    <a:pt x="151" y="106"/>
                    <a:pt x="152" y="107"/>
                    <a:pt x="154" y="107"/>
                  </a:cubicBezTo>
                  <a:cubicBezTo>
                    <a:pt x="156" y="109"/>
                    <a:pt x="156" y="109"/>
                    <a:pt x="156" y="109"/>
                  </a:cubicBezTo>
                  <a:cubicBezTo>
                    <a:pt x="160" y="111"/>
                    <a:pt x="161" y="115"/>
                    <a:pt x="160" y="118"/>
                  </a:cubicBezTo>
                  <a:close/>
                  <a:moveTo>
                    <a:pt x="124" y="84"/>
                  </a:moveTo>
                  <a:cubicBezTo>
                    <a:pt x="121" y="83"/>
                    <a:pt x="121" y="83"/>
                    <a:pt x="121" y="83"/>
                  </a:cubicBezTo>
                  <a:cubicBezTo>
                    <a:pt x="119" y="81"/>
                    <a:pt x="117" y="81"/>
                    <a:pt x="115" y="81"/>
                  </a:cubicBezTo>
                  <a:cubicBezTo>
                    <a:pt x="111" y="81"/>
                    <a:pt x="107" y="83"/>
                    <a:pt x="105" y="86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5" y="101"/>
                    <a:pt x="97" y="109"/>
                    <a:pt x="102" y="112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7" y="115"/>
                    <a:pt x="109" y="116"/>
                    <a:pt x="112" y="116"/>
                  </a:cubicBezTo>
                  <a:cubicBezTo>
                    <a:pt x="116" y="116"/>
                    <a:pt x="120" y="114"/>
                    <a:pt x="122" y="110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31" y="96"/>
                    <a:pt x="130" y="88"/>
                    <a:pt x="124" y="84"/>
                  </a:cubicBezTo>
                  <a:close/>
                  <a:moveTo>
                    <a:pt x="124" y="99"/>
                  </a:moveTo>
                  <a:cubicBezTo>
                    <a:pt x="118" y="108"/>
                    <a:pt x="118" y="108"/>
                    <a:pt x="118" y="108"/>
                  </a:cubicBezTo>
                  <a:cubicBezTo>
                    <a:pt x="116" y="111"/>
                    <a:pt x="111" y="112"/>
                    <a:pt x="108" y="110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2" y="106"/>
                    <a:pt x="101" y="102"/>
                    <a:pt x="103" y="98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10" y="87"/>
                    <a:pt x="112" y="86"/>
                    <a:pt x="115" y="86"/>
                  </a:cubicBezTo>
                  <a:cubicBezTo>
                    <a:pt x="116" y="86"/>
                    <a:pt x="117" y="86"/>
                    <a:pt x="119" y="87"/>
                  </a:cubicBezTo>
                  <a:cubicBezTo>
                    <a:pt x="121" y="89"/>
                    <a:pt x="121" y="89"/>
                    <a:pt x="121" y="89"/>
                  </a:cubicBezTo>
                  <a:cubicBezTo>
                    <a:pt x="125" y="91"/>
                    <a:pt x="126" y="95"/>
                    <a:pt x="124" y="99"/>
                  </a:cubicBezTo>
                  <a:close/>
                  <a:moveTo>
                    <a:pt x="91" y="62"/>
                  </a:moveTo>
                  <a:cubicBezTo>
                    <a:pt x="89" y="60"/>
                    <a:pt x="89" y="60"/>
                    <a:pt x="89" y="60"/>
                  </a:cubicBezTo>
                  <a:cubicBezTo>
                    <a:pt x="86" y="58"/>
                    <a:pt x="84" y="57"/>
                    <a:pt x="81" y="57"/>
                  </a:cubicBezTo>
                  <a:cubicBezTo>
                    <a:pt x="77" y="57"/>
                    <a:pt x="74" y="59"/>
                    <a:pt x="72" y="62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61" y="76"/>
                    <a:pt x="62" y="83"/>
                    <a:pt x="67" y="87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72" y="91"/>
                    <a:pt x="75" y="92"/>
                    <a:pt x="77" y="92"/>
                  </a:cubicBezTo>
                  <a:cubicBezTo>
                    <a:pt x="81" y="92"/>
                    <a:pt x="84" y="90"/>
                    <a:pt x="87" y="87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8" y="73"/>
                    <a:pt x="97" y="66"/>
                    <a:pt x="91" y="62"/>
                  </a:cubicBezTo>
                  <a:close/>
                  <a:moveTo>
                    <a:pt x="90" y="76"/>
                  </a:moveTo>
                  <a:cubicBezTo>
                    <a:pt x="83" y="84"/>
                    <a:pt x="83" y="84"/>
                    <a:pt x="83" y="84"/>
                  </a:cubicBezTo>
                  <a:cubicBezTo>
                    <a:pt x="81" y="87"/>
                    <a:pt x="76" y="88"/>
                    <a:pt x="73" y="86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67" y="81"/>
                    <a:pt x="66" y="77"/>
                    <a:pt x="69" y="73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7" y="63"/>
                    <a:pt x="79" y="62"/>
                    <a:pt x="81" y="62"/>
                  </a:cubicBezTo>
                  <a:cubicBezTo>
                    <a:pt x="83" y="62"/>
                    <a:pt x="84" y="62"/>
                    <a:pt x="86" y="63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91" y="68"/>
                    <a:pt x="92" y="72"/>
                    <a:pt x="90" y="76"/>
                  </a:cubicBezTo>
                  <a:close/>
                  <a:moveTo>
                    <a:pt x="61" y="36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3" y="29"/>
                    <a:pt x="45" y="30"/>
                    <a:pt x="41" y="3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9" y="47"/>
                    <a:pt x="30" y="55"/>
                    <a:pt x="34" y="60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9" y="64"/>
                    <a:pt x="42" y="65"/>
                    <a:pt x="45" y="65"/>
                  </a:cubicBezTo>
                  <a:cubicBezTo>
                    <a:pt x="48" y="65"/>
                    <a:pt x="52" y="64"/>
                    <a:pt x="54" y="61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6" y="48"/>
                    <a:pt x="65" y="40"/>
                    <a:pt x="61" y="36"/>
                  </a:cubicBezTo>
                  <a:close/>
                  <a:moveTo>
                    <a:pt x="58" y="50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48" y="61"/>
                    <a:pt x="43" y="61"/>
                    <a:pt x="40" y="58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5" y="53"/>
                    <a:pt x="34" y="49"/>
                    <a:pt x="37" y="46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6" y="36"/>
                    <a:pt x="48" y="35"/>
                    <a:pt x="50" y="35"/>
                  </a:cubicBezTo>
                  <a:cubicBezTo>
                    <a:pt x="52" y="35"/>
                    <a:pt x="54" y="36"/>
                    <a:pt x="55" y="37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42"/>
                    <a:pt x="60" y="47"/>
                    <a:pt x="58" y="50"/>
                  </a:cubicBezTo>
                  <a:close/>
                  <a:moveTo>
                    <a:pt x="32" y="8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6" y="1"/>
                    <a:pt x="18" y="0"/>
                    <a:pt x="13" y="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6"/>
                    <a:pt x="0" y="24"/>
                    <a:pt x="4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9" y="34"/>
                    <a:pt x="12" y="35"/>
                    <a:pt x="15" y="35"/>
                  </a:cubicBezTo>
                  <a:cubicBezTo>
                    <a:pt x="18" y="35"/>
                    <a:pt x="21" y="34"/>
                    <a:pt x="23" y="3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6" y="20"/>
                    <a:pt x="37" y="13"/>
                    <a:pt x="32" y="8"/>
                  </a:cubicBezTo>
                  <a:close/>
                  <a:moveTo>
                    <a:pt x="28" y="21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7" y="31"/>
                    <a:pt x="13" y="31"/>
                    <a:pt x="10" y="28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5" y="23"/>
                    <a:pt x="5" y="18"/>
                    <a:pt x="8" y="15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6"/>
                  </a:cubicBezTo>
                  <a:cubicBezTo>
                    <a:pt x="23" y="6"/>
                    <a:pt x="25" y="7"/>
                    <a:pt x="26" y="9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1" y="14"/>
                    <a:pt x="31" y="18"/>
                    <a:pt x="2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0" name="Freeform 181">
              <a:extLst>
                <a:ext uri="{FF2B5EF4-FFF2-40B4-BE49-F238E27FC236}">
                  <a16:creationId xmlns:a16="http://schemas.microsoft.com/office/drawing/2014/main" id="{0A892D18-1504-4F35-B669-98797B4FD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3540" y="1937833"/>
              <a:ext cx="379091" cy="1325800"/>
            </a:xfrm>
            <a:custGeom>
              <a:avLst/>
              <a:gdLst>
                <a:gd name="T0" fmla="*/ 125 w 157"/>
                <a:gd name="T1" fmla="*/ 0 h 550"/>
                <a:gd name="T2" fmla="*/ 0 w 157"/>
                <a:gd name="T3" fmla="*/ 327 h 550"/>
                <a:gd name="T4" fmla="*/ 54 w 157"/>
                <a:gd name="T5" fmla="*/ 550 h 550"/>
                <a:gd name="T6" fmla="*/ 91 w 157"/>
                <a:gd name="T7" fmla="*/ 530 h 550"/>
                <a:gd name="T8" fmla="*/ 156 w 157"/>
                <a:gd name="T9" fmla="*/ 28 h 550"/>
                <a:gd name="T10" fmla="*/ 28 w 157"/>
                <a:gd name="T11" fmla="*/ 485 h 550"/>
                <a:gd name="T12" fmla="*/ 62 w 157"/>
                <a:gd name="T13" fmla="*/ 466 h 550"/>
                <a:gd name="T14" fmla="*/ 28 w 157"/>
                <a:gd name="T15" fmla="*/ 485 h 550"/>
                <a:gd name="T16" fmla="*/ 75 w 157"/>
                <a:gd name="T17" fmla="*/ 502 h 550"/>
                <a:gd name="T18" fmla="*/ 37 w 157"/>
                <a:gd name="T19" fmla="*/ 510 h 550"/>
                <a:gd name="T20" fmla="*/ 18 w 157"/>
                <a:gd name="T21" fmla="*/ 452 h 550"/>
                <a:gd name="T22" fmla="*/ 53 w 157"/>
                <a:gd name="T23" fmla="*/ 436 h 550"/>
                <a:gd name="T24" fmla="*/ 18 w 157"/>
                <a:gd name="T25" fmla="*/ 452 h 550"/>
                <a:gd name="T26" fmla="*/ 9 w 157"/>
                <a:gd name="T27" fmla="*/ 412 h 550"/>
                <a:gd name="T28" fmla="*/ 48 w 157"/>
                <a:gd name="T29" fmla="*/ 412 h 550"/>
                <a:gd name="T30" fmla="*/ 5 w 157"/>
                <a:gd name="T31" fmla="*/ 386 h 550"/>
                <a:gd name="T32" fmla="*/ 42 w 157"/>
                <a:gd name="T33" fmla="*/ 375 h 550"/>
                <a:gd name="T34" fmla="*/ 5 w 157"/>
                <a:gd name="T35" fmla="*/ 386 h 550"/>
                <a:gd name="T36" fmla="*/ 2 w 157"/>
                <a:gd name="T37" fmla="*/ 345 h 550"/>
                <a:gd name="T38" fmla="*/ 40 w 157"/>
                <a:gd name="T39" fmla="*/ 350 h 550"/>
                <a:gd name="T40" fmla="*/ 40 w 157"/>
                <a:gd name="T41" fmla="*/ 319 h 550"/>
                <a:gd name="T42" fmla="*/ 2 w 157"/>
                <a:gd name="T43" fmla="*/ 311 h 550"/>
                <a:gd name="T44" fmla="*/ 40 w 157"/>
                <a:gd name="T45" fmla="*/ 319 h 550"/>
                <a:gd name="T46" fmla="*/ 4 w 157"/>
                <a:gd name="T47" fmla="*/ 277 h 550"/>
                <a:gd name="T48" fmla="*/ 41 w 157"/>
                <a:gd name="T49" fmla="*/ 288 h 550"/>
                <a:gd name="T50" fmla="*/ 8 w 157"/>
                <a:gd name="T51" fmla="*/ 250 h 550"/>
                <a:gd name="T52" fmla="*/ 46 w 157"/>
                <a:gd name="T53" fmla="*/ 250 h 550"/>
                <a:gd name="T54" fmla="*/ 8 w 157"/>
                <a:gd name="T55" fmla="*/ 250 h 550"/>
                <a:gd name="T56" fmla="*/ 16 w 157"/>
                <a:gd name="T57" fmla="*/ 210 h 550"/>
                <a:gd name="T58" fmla="*/ 51 w 157"/>
                <a:gd name="T59" fmla="*/ 226 h 550"/>
                <a:gd name="T60" fmla="*/ 23 w 157"/>
                <a:gd name="T61" fmla="*/ 184 h 550"/>
                <a:gd name="T62" fmla="*/ 61 w 157"/>
                <a:gd name="T63" fmla="*/ 189 h 550"/>
                <a:gd name="T64" fmla="*/ 23 w 157"/>
                <a:gd name="T65" fmla="*/ 184 h 550"/>
                <a:gd name="T66" fmla="*/ 37 w 157"/>
                <a:gd name="T67" fmla="*/ 146 h 550"/>
                <a:gd name="T68" fmla="*/ 69 w 157"/>
                <a:gd name="T69" fmla="*/ 166 h 550"/>
                <a:gd name="T70" fmla="*/ 47 w 157"/>
                <a:gd name="T71" fmla="*/ 121 h 550"/>
                <a:gd name="T72" fmla="*/ 84 w 157"/>
                <a:gd name="T73" fmla="*/ 131 h 550"/>
                <a:gd name="T74" fmla="*/ 47 w 157"/>
                <a:gd name="T75" fmla="*/ 121 h 550"/>
                <a:gd name="T76" fmla="*/ 66 w 157"/>
                <a:gd name="T77" fmla="*/ 84 h 550"/>
                <a:gd name="T78" fmla="*/ 96 w 157"/>
                <a:gd name="T79" fmla="*/ 109 h 550"/>
                <a:gd name="T80" fmla="*/ 80 w 157"/>
                <a:gd name="T81" fmla="*/ 61 h 550"/>
                <a:gd name="T82" fmla="*/ 116 w 157"/>
                <a:gd name="T83" fmla="*/ 77 h 550"/>
                <a:gd name="T84" fmla="*/ 80 w 157"/>
                <a:gd name="T85" fmla="*/ 61 h 550"/>
                <a:gd name="T86" fmla="*/ 104 w 157"/>
                <a:gd name="T87" fmla="*/ 28 h 550"/>
                <a:gd name="T88" fmla="*/ 130 w 157"/>
                <a:gd name="T89" fmla="*/ 57 h 550"/>
                <a:gd name="T90" fmla="*/ 54 w 157"/>
                <a:gd name="T91" fmla="*/ 547 h 550"/>
                <a:gd name="T92" fmla="*/ 86 w 157"/>
                <a:gd name="T93" fmla="*/ 524 h 550"/>
                <a:gd name="T94" fmla="*/ 54 w 157"/>
                <a:gd name="T95" fmla="*/ 547 h 550"/>
                <a:gd name="T96" fmla="*/ 121 w 157"/>
                <a:gd name="T97" fmla="*/ 7 h 550"/>
                <a:gd name="T98" fmla="*/ 154 w 157"/>
                <a:gd name="T99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7" h="550">
                  <a:moveTo>
                    <a:pt x="157" y="28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4" y="90"/>
                    <a:pt x="0" y="206"/>
                    <a:pt x="0" y="327"/>
                  </a:cubicBezTo>
                  <a:cubicBezTo>
                    <a:pt x="0" y="405"/>
                    <a:pt x="18" y="480"/>
                    <a:pt x="53" y="549"/>
                  </a:cubicBezTo>
                  <a:cubicBezTo>
                    <a:pt x="54" y="550"/>
                    <a:pt x="54" y="550"/>
                    <a:pt x="54" y="550"/>
                  </a:cubicBezTo>
                  <a:cubicBezTo>
                    <a:pt x="91" y="531"/>
                    <a:pt x="91" y="531"/>
                    <a:pt x="91" y="531"/>
                  </a:cubicBezTo>
                  <a:cubicBezTo>
                    <a:pt x="91" y="530"/>
                    <a:pt x="91" y="530"/>
                    <a:pt x="91" y="530"/>
                  </a:cubicBezTo>
                  <a:cubicBezTo>
                    <a:pt x="58" y="467"/>
                    <a:pt x="42" y="398"/>
                    <a:pt x="42" y="327"/>
                  </a:cubicBezTo>
                  <a:cubicBezTo>
                    <a:pt x="42" y="216"/>
                    <a:pt x="82" y="110"/>
                    <a:pt x="156" y="28"/>
                  </a:cubicBezTo>
                  <a:lnTo>
                    <a:pt x="157" y="28"/>
                  </a:lnTo>
                  <a:close/>
                  <a:moveTo>
                    <a:pt x="28" y="485"/>
                  </a:moveTo>
                  <a:cubicBezTo>
                    <a:pt x="27" y="482"/>
                    <a:pt x="26" y="480"/>
                    <a:pt x="26" y="478"/>
                  </a:cubicBezTo>
                  <a:cubicBezTo>
                    <a:pt x="62" y="466"/>
                    <a:pt x="62" y="466"/>
                    <a:pt x="62" y="466"/>
                  </a:cubicBezTo>
                  <a:cubicBezTo>
                    <a:pt x="63" y="468"/>
                    <a:pt x="63" y="470"/>
                    <a:pt x="64" y="472"/>
                  </a:cubicBezTo>
                  <a:lnTo>
                    <a:pt x="28" y="485"/>
                  </a:lnTo>
                  <a:close/>
                  <a:moveTo>
                    <a:pt x="73" y="496"/>
                  </a:moveTo>
                  <a:cubicBezTo>
                    <a:pt x="74" y="498"/>
                    <a:pt x="74" y="500"/>
                    <a:pt x="75" y="502"/>
                  </a:cubicBezTo>
                  <a:cubicBezTo>
                    <a:pt x="40" y="516"/>
                    <a:pt x="40" y="516"/>
                    <a:pt x="40" y="516"/>
                  </a:cubicBezTo>
                  <a:cubicBezTo>
                    <a:pt x="39" y="514"/>
                    <a:pt x="38" y="512"/>
                    <a:pt x="37" y="510"/>
                  </a:cubicBezTo>
                  <a:lnTo>
                    <a:pt x="73" y="496"/>
                  </a:lnTo>
                  <a:close/>
                  <a:moveTo>
                    <a:pt x="18" y="452"/>
                  </a:moveTo>
                  <a:cubicBezTo>
                    <a:pt x="17" y="450"/>
                    <a:pt x="17" y="448"/>
                    <a:pt x="16" y="445"/>
                  </a:cubicBezTo>
                  <a:cubicBezTo>
                    <a:pt x="53" y="436"/>
                    <a:pt x="53" y="436"/>
                    <a:pt x="53" y="436"/>
                  </a:cubicBezTo>
                  <a:cubicBezTo>
                    <a:pt x="54" y="438"/>
                    <a:pt x="54" y="441"/>
                    <a:pt x="55" y="443"/>
                  </a:cubicBezTo>
                  <a:lnTo>
                    <a:pt x="18" y="452"/>
                  </a:lnTo>
                  <a:close/>
                  <a:moveTo>
                    <a:pt x="11" y="419"/>
                  </a:moveTo>
                  <a:cubicBezTo>
                    <a:pt x="10" y="417"/>
                    <a:pt x="10" y="415"/>
                    <a:pt x="9" y="412"/>
                  </a:cubicBezTo>
                  <a:cubicBezTo>
                    <a:pt x="47" y="406"/>
                    <a:pt x="47" y="406"/>
                    <a:pt x="47" y="406"/>
                  </a:cubicBezTo>
                  <a:cubicBezTo>
                    <a:pt x="47" y="408"/>
                    <a:pt x="47" y="410"/>
                    <a:pt x="48" y="412"/>
                  </a:cubicBezTo>
                  <a:lnTo>
                    <a:pt x="11" y="419"/>
                  </a:lnTo>
                  <a:close/>
                  <a:moveTo>
                    <a:pt x="5" y="386"/>
                  </a:moveTo>
                  <a:cubicBezTo>
                    <a:pt x="5" y="383"/>
                    <a:pt x="5" y="381"/>
                    <a:pt x="5" y="379"/>
                  </a:cubicBezTo>
                  <a:cubicBezTo>
                    <a:pt x="42" y="375"/>
                    <a:pt x="42" y="375"/>
                    <a:pt x="42" y="375"/>
                  </a:cubicBezTo>
                  <a:cubicBezTo>
                    <a:pt x="43" y="377"/>
                    <a:pt x="43" y="379"/>
                    <a:pt x="43" y="381"/>
                  </a:cubicBezTo>
                  <a:lnTo>
                    <a:pt x="5" y="386"/>
                  </a:lnTo>
                  <a:close/>
                  <a:moveTo>
                    <a:pt x="2" y="352"/>
                  </a:moveTo>
                  <a:cubicBezTo>
                    <a:pt x="2" y="350"/>
                    <a:pt x="2" y="347"/>
                    <a:pt x="2" y="345"/>
                  </a:cubicBezTo>
                  <a:cubicBezTo>
                    <a:pt x="40" y="344"/>
                    <a:pt x="40" y="344"/>
                    <a:pt x="40" y="344"/>
                  </a:cubicBezTo>
                  <a:cubicBezTo>
                    <a:pt x="40" y="346"/>
                    <a:pt x="40" y="348"/>
                    <a:pt x="40" y="350"/>
                  </a:cubicBezTo>
                  <a:lnTo>
                    <a:pt x="2" y="352"/>
                  </a:lnTo>
                  <a:close/>
                  <a:moveTo>
                    <a:pt x="40" y="319"/>
                  </a:moveTo>
                  <a:cubicBezTo>
                    <a:pt x="2" y="318"/>
                    <a:pt x="2" y="318"/>
                    <a:pt x="2" y="318"/>
                  </a:cubicBezTo>
                  <a:cubicBezTo>
                    <a:pt x="2" y="316"/>
                    <a:pt x="2" y="313"/>
                    <a:pt x="2" y="311"/>
                  </a:cubicBezTo>
                  <a:cubicBezTo>
                    <a:pt x="40" y="312"/>
                    <a:pt x="40" y="312"/>
                    <a:pt x="40" y="312"/>
                  </a:cubicBezTo>
                  <a:cubicBezTo>
                    <a:pt x="40" y="315"/>
                    <a:pt x="40" y="317"/>
                    <a:pt x="40" y="319"/>
                  </a:cubicBezTo>
                  <a:close/>
                  <a:moveTo>
                    <a:pt x="4" y="284"/>
                  </a:moveTo>
                  <a:cubicBezTo>
                    <a:pt x="4" y="282"/>
                    <a:pt x="4" y="279"/>
                    <a:pt x="4" y="277"/>
                  </a:cubicBezTo>
                  <a:cubicBezTo>
                    <a:pt x="42" y="281"/>
                    <a:pt x="42" y="281"/>
                    <a:pt x="42" y="281"/>
                  </a:cubicBezTo>
                  <a:cubicBezTo>
                    <a:pt x="42" y="283"/>
                    <a:pt x="42" y="285"/>
                    <a:pt x="41" y="288"/>
                  </a:cubicBezTo>
                  <a:lnTo>
                    <a:pt x="4" y="284"/>
                  </a:lnTo>
                  <a:close/>
                  <a:moveTo>
                    <a:pt x="8" y="250"/>
                  </a:moveTo>
                  <a:cubicBezTo>
                    <a:pt x="8" y="248"/>
                    <a:pt x="8" y="246"/>
                    <a:pt x="9" y="244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46" y="252"/>
                    <a:pt x="46" y="254"/>
                    <a:pt x="45" y="257"/>
                  </a:cubicBezTo>
                  <a:lnTo>
                    <a:pt x="8" y="250"/>
                  </a:lnTo>
                  <a:close/>
                  <a:moveTo>
                    <a:pt x="14" y="217"/>
                  </a:moveTo>
                  <a:cubicBezTo>
                    <a:pt x="15" y="215"/>
                    <a:pt x="15" y="213"/>
                    <a:pt x="16" y="210"/>
                  </a:cubicBezTo>
                  <a:cubicBezTo>
                    <a:pt x="53" y="220"/>
                    <a:pt x="53" y="220"/>
                    <a:pt x="53" y="220"/>
                  </a:cubicBezTo>
                  <a:cubicBezTo>
                    <a:pt x="52" y="222"/>
                    <a:pt x="52" y="224"/>
                    <a:pt x="51" y="226"/>
                  </a:cubicBezTo>
                  <a:lnTo>
                    <a:pt x="14" y="217"/>
                  </a:lnTo>
                  <a:close/>
                  <a:moveTo>
                    <a:pt x="23" y="184"/>
                  </a:moveTo>
                  <a:cubicBezTo>
                    <a:pt x="24" y="182"/>
                    <a:pt x="24" y="180"/>
                    <a:pt x="25" y="178"/>
                  </a:cubicBezTo>
                  <a:cubicBezTo>
                    <a:pt x="61" y="189"/>
                    <a:pt x="61" y="189"/>
                    <a:pt x="61" y="189"/>
                  </a:cubicBezTo>
                  <a:cubicBezTo>
                    <a:pt x="61" y="191"/>
                    <a:pt x="60" y="194"/>
                    <a:pt x="59" y="196"/>
                  </a:cubicBezTo>
                  <a:lnTo>
                    <a:pt x="23" y="184"/>
                  </a:lnTo>
                  <a:close/>
                  <a:moveTo>
                    <a:pt x="34" y="152"/>
                  </a:moveTo>
                  <a:cubicBezTo>
                    <a:pt x="35" y="150"/>
                    <a:pt x="36" y="148"/>
                    <a:pt x="37" y="146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71" y="162"/>
                    <a:pt x="70" y="164"/>
                    <a:pt x="69" y="166"/>
                  </a:cubicBezTo>
                  <a:lnTo>
                    <a:pt x="34" y="152"/>
                  </a:lnTo>
                  <a:close/>
                  <a:moveTo>
                    <a:pt x="47" y="121"/>
                  </a:moveTo>
                  <a:cubicBezTo>
                    <a:pt x="48" y="119"/>
                    <a:pt x="49" y="117"/>
                    <a:pt x="50" y="115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3"/>
                    <a:pt x="83" y="135"/>
                    <a:pt x="82" y="137"/>
                  </a:cubicBezTo>
                  <a:lnTo>
                    <a:pt x="47" y="121"/>
                  </a:lnTo>
                  <a:close/>
                  <a:moveTo>
                    <a:pt x="63" y="91"/>
                  </a:moveTo>
                  <a:cubicBezTo>
                    <a:pt x="64" y="89"/>
                    <a:pt x="65" y="87"/>
                    <a:pt x="66" y="8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8" y="105"/>
                    <a:pt x="97" y="107"/>
                    <a:pt x="96" y="109"/>
                  </a:cubicBezTo>
                  <a:lnTo>
                    <a:pt x="63" y="91"/>
                  </a:lnTo>
                  <a:close/>
                  <a:moveTo>
                    <a:pt x="80" y="61"/>
                  </a:moveTo>
                  <a:cubicBezTo>
                    <a:pt x="82" y="60"/>
                    <a:pt x="83" y="58"/>
                    <a:pt x="84" y="56"/>
                  </a:cubicBezTo>
                  <a:cubicBezTo>
                    <a:pt x="116" y="77"/>
                    <a:pt x="116" y="77"/>
                    <a:pt x="116" y="77"/>
                  </a:cubicBezTo>
                  <a:cubicBezTo>
                    <a:pt x="114" y="79"/>
                    <a:pt x="113" y="81"/>
                    <a:pt x="112" y="82"/>
                  </a:cubicBezTo>
                  <a:lnTo>
                    <a:pt x="80" y="61"/>
                  </a:lnTo>
                  <a:close/>
                  <a:moveTo>
                    <a:pt x="100" y="34"/>
                  </a:moveTo>
                  <a:cubicBezTo>
                    <a:pt x="101" y="32"/>
                    <a:pt x="103" y="30"/>
                    <a:pt x="104" y="28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3"/>
                    <a:pt x="131" y="55"/>
                    <a:pt x="130" y="57"/>
                  </a:cubicBezTo>
                  <a:lnTo>
                    <a:pt x="100" y="34"/>
                  </a:lnTo>
                  <a:close/>
                  <a:moveTo>
                    <a:pt x="54" y="547"/>
                  </a:moveTo>
                  <a:cubicBezTo>
                    <a:pt x="53" y="545"/>
                    <a:pt x="52" y="543"/>
                    <a:pt x="51" y="541"/>
                  </a:cubicBezTo>
                  <a:cubicBezTo>
                    <a:pt x="86" y="524"/>
                    <a:pt x="86" y="524"/>
                    <a:pt x="86" y="524"/>
                  </a:cubicBezTo>
                  <a:cubicBezTo>
                    <a:pt x="86" y="526"/>
                    <a:pt x="87" y="528"/>
                    <a:pt x="88" y="530"/>
                  </a:cubicBezTo>
                  <a:lnTo>
                    <a:pt x="54" y="547"/>
                  </a:lnTo>
                  <a:close/>
                  <a:moveTo>
                    <a:pt x="150" y="32"/>
                  </a:moveTo>
                  <a:cubicBezTo>
                    <a:pt x="121" y="7"/>
                    <a:pt x="121" y="7"/>
                    <a:pt x="121" y="7"/>
                  </a:cubicBezTo>
                  <a:cubicBezTo>
                    <a:pt x="123" y="6"/>
                    <a:pt x="124" y="4"/>
                    <a:pt x="126" y="2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52" y="29"/>
                    <a:pt x="151" y="31"/>
                    <a:pt x="1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D65B1D45-3F93-4D85-895D-4759377F8037}"/>
              </a:ext>
            </a:extLst>
          </p:cNvPr>
          <p:cNvGrpSpPr/>
          <p:nvPr/>
        </p:nvGrpSpPr>
        <p:grpSpPr>
          <a:xfrm>
            <a:off x="4767143" y="2941863"/>
            <a:ext cx="2657714" cy="2741275"/>
            <a:chOff x="1488833" y="1313148"/>
            <a:chExt cx="2657714" cy="2741275"/>
          </a:xfrm>
          <a:solidFill>
            <a:srgbClr val="45D8FF"/>
          </a:solidFill>
        </p:grpSpPr>
        <p:sp>
          <p:nvSpPr>
            <p:cNvPr id="72" name="Freeform 98">
              <a:extLst>
                <a:ext uri="{FF2B5EF4-FFF2-40B4-BE49-F238E27FC236}">
                  <a16:creationId xmlns:a16="http://schemas.microsoft.com/office/drawing/2014/main" id="{5904EBE5-85A2-4136-91CD-6231B4136A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3929" y="2202789"/>
              <a:ext cx="2650580" cy="1849597"/>
            </a:xfrm>
            <a:custGeom>
              <a:avLst/>
              <a:gdLst>
                <a:gd name="T0" fmla="*/ 1061 w 1099"/>
                <a:gd name="T1" fmla="*/ 17 h 767"/>
                <a:gd name="T2" fmla="*/ 1046 w 1099"/>
                <a:gd name="T3" fmla="*/ 23 h 767"/>
                <a:gd name="T4" fmla="*/ 1083 w 1099"/>
                <a:gd name="T5" fmla="*/ 217 h 767"/>
                <a:gd name="T6" fmla="*/ 1079 w 1099"/>
                <a:gd name="T7" fmla="*/ 283 h 767"/>
                <a:gd name="T8" fmla="*/ 1095 w 1099"/>
                <a:gd name="T9" fmla="*/ 285 h 767"/>
                <a:gd name="T10" fmla="*/ 1099 w 1099"/>
                <a:gd name="T11" fmla="*/ 217 h 767"/>
                <a:gd name="T12" fmla="*/ 1061 w 1099"/>
                <a:gd name="T13" fmla="*/ 17 h 767"/>
                <a:gd name="T14" fmla="*/ 44 w 1099"/>
                <a:gd name="T15" fmla="*/ 0 h 767"/>
                <a:gd name="T16" fmla="*/ 0 w 1099"/>
                <a:gd name="T17" fmla="*/ 217 h 767"/>
                <a:gd name="T18" fmla="*/ 3 w 1099"/>
                <a:gd name="T19" fmla="*/ 278 h 767"/>
                <a:gd name="T20" fmla="*/ 19 w 1099"/>
                <a:gd name="T21" fmla="*/ 276 h 767"/>
                <a:gd name="T22" fmla="*/ 16 w 1099"/>
                <a:gd name="T23" fmla="*/ 217 h 767"/>
                <a:gd name="T24" fmla="*/ 59 w 1099"/>
                <a:gd name="T25" fmla="*/ 7 h 767"/>
                <a:gd name="T26" fmla="*/ 44 w 1099"/>
                <a:gd name="T27" fmla="*/ 0 h 767"/>
                <a:gd name="T28" fmla="*/ 417 w 1099"/>
                <a:gd name="T29" fmla="*/ 734 h 767"/>
                <a:gd name="T30" fmla="*/ 413 w 1099"/>
                <a:gd name="T31" fmla="*/ 750 h 767"/>
                <a:gd name="T32" fmla="*/ 549 w 1099"/>
                <a:gd name="T33" fmla="*/ 767 h 767"/>
                <a:gd name="T34" fmla="*/ 686 w 1099"/>
                <a:gd name="T35" fmla="*/ 749 h 767"/>
                <a:gd name="T36" fmla="*/ 682 w 1099"/>
                <a:gd name="T37" fmla="*/ 734 h 767"/>
                <a:gd name="T38" fmla="*/ 417 w 1099"/>
                <a:gd name="T39" fmla="*/ 734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9" h="767">
                  <a:moveTo>
                    <a:pt x="1061" y="17"/>
                  </a:moveTo>
                  <a:cubicBezTo>
                    <a:pt x="1046" y="23"/>
                    <a:pt x="1046" y="23"/>
                    <a:pt x="1046" y="23"/>
                  </a:cubicBezTo>
                  <a:cubicBezTo>
                    <a:pt x="1071" y="85"/>
                    <a:pt x="1083" y="150"/>
                    <a:pt x="1083" y="217"/>
                  </a:cubicBezTo>
                  <a:cubicBezTo>
                    <a:pt x="1083" y="239"/>
                    <a:pt x="1081" y="261"/>
                    <a:pt x="1079" y="283"/>
                  </a:cubicBezTo>
                  <a:cubicBezTo>
                    <a:pt x="1095" y="285"/>
                    <a:pt x="1095" y="285"/>
                    <a:pt x="1095" y="285"/>
                  </a:cubicBezTo>
                  <a:cubicBezTo>
                    <a:pt x="1097" y="263"/>
                    <a:pt x="1099" y="240"/>
                    <a:pt x="1099" y="217"/>
                  </a:cubicBezTo>
                  <a:cubicBezTo>
                    <a:pt x="1099" y="148"/>
                    <a:pt x="1086" y="81"/>
                    <a:pt x="1061" y="17"/>
                  </a:cubicBezTo>
                  <a:close/>
                  <a:moveTo>
                    <a:pt x="44" y="0"/>
                  </a:moveTo>
                  <a:cubicBezTo>
                    <a:pt x="14" y="69"/>
                    <a:pt x="0" y="142"/>
                    <a:pt x="0" y="217"/>
                  </a:cubicBezTo>
                  <a:cubicBezTo>
                    <a:pt x="0" y="237"/>
                    <a:pt x="1" y="258"/>
                    <a:pt x="3" y="278"/>
                  </a:cubicBezTo>
                  <a:cubicBezTo>
                    <a:pt x="19" y="276"/>
                    <a:pt x="19" y="276"/>
                    <a:pt x="19" y="276"/>
                  </a:cubicBezTo>
                  <a:cubicBezTo>
                    <a:pt x="17" y="257"/>
                    <a:pt x="16" y="237"/>
                    <a:pt x="16" y="217"/>
                  </a:cubicBezTo>
                  <a:cubicBezTo>
                    <a:pt x="16" y="144"/>
                    <a:pt x="30" y="73"/>
                    <a:pt x="59" y="7"/>
                  </a:cubicBezTo>
                  <a:lnTo>
                    <a:pt x="44" y="0"/>
                  </a:lnTo>
                  <a:close/>
                  <a:moveTo>
                    <a:pt x="417" y="734"/>
                  </a:moveTo>
                  <a:cubicBezTo>
                    <a:pt x="413" y="750"/>
                    <a:pt x="413" y="750"/>
                    <a:pt x="413" y="750"/>
                  </a:cubicBezTo>
                  <a:cubicBezTo>
                    <a:pt x="457" y="761"/>
                    <a:pt x="503" y="767"/>
                    <a:pt x="549" y="767"/>
                  </a:cubicBezTo>
                  <a:cubicBezTo>
                    <a:pt x="596" y="767"/>
                    <a:pt x="642" y="761"/>
                    <a:pt x="686" y="749"/>
                  </a:cubicBezTo>
                  <a:cubicBezTo>
                    <a:pt x="682" y="734"/>
                    <a:pt x="682" y="734"/>
                    <a:pt x="682" y="734"/>
                  </a:cubicBezTo>
                  <a:cubicBezTo>
                    <a:pt x="596" y="756"/>
                    <a:pt x="503" y="756"/>
                    <a:pt x="417" y="7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3" name="Freeform 100">
              <a:extLst>
                <a:ext uri="{FF2B5EF4-FFF2-40B4-BE49-F238E27FC236}">
                  <a16:creationId xmlns:a16="http://schemas.microsoft.com/office/drawing/2014/main" id="{9CF9905A-BB95-47C6-A4D7-4EE267E8B4B2}"/>
                </a:ext>
              </a:extLst>
            </p:cNvPr>
            <p:cNvSpPr/>
            <p:nvPr/>
          </p:nvSpPr>
          <p:spPr bwMode="auto">
            <a:xfrm>
              <a:off x="1488833" y="1657591"/>
              <a:ext cx="2657714" cy="2396832"/>
            </a:xfrm>
            <a:custGeom>
              <a:avLst/>
              <a:gdLst>
                <a:gd name="T0" fmla="*/ 551 w 1102"/>
                <a:gd name="T1" fmla="*/ 994 h 994"/>
                <a:gd name="T2" fmla="*/ 173 w 1102"/>
                <a:gd name="T3" fmla="*/ 844 h 994"/>
                <a:gd name="T4" fmla="*/ 51 w 1102"/>
                <a:gd name="T5" fmla="*/ 675 h 994"/>
                <a:gd name="T6" fmla="*/ 0 w 1102"/>
                <a:gd name="T7" fmla="*/ 443 h 994"/>
                <a:gd name="T8" fmla="*/ 0 w 1102"/>
                <a:gd name="T9" fmla="*/ 428 h 994"/>
                <a:gd name="T10" fmla="*/ 7 w 1102"/>
                <a:gd name="T11" fmla="*/ 355 h 994"/>
                <a:gd name="T12" fmla="*/ 61 w 1102"/>
                <a:gd name="T13" fmla="*/ 189 h 994"/>
                <a:gd name="T14" fmla="*/ 98 w 1102"/>
                <a:gd name="T15" fmla="*/ 128 h 994"/>
                <a:gd name="T16" fmla="*/ 222 w 1102"/>
                <a:gd name="T17" fmla="*/ 0 h 994"/>
                <a:gd name="T18" fmla="*/ 224 w 1102"/>
                <a:gd name="T19" fmla="*/ 4 h 994"/>
                <a:gd name="T20" fmla="*/ 101 w 1102"/>
                <a:gd name="T21" fmla="*/ 131 h 994"/>
                <a:gd name="T22" fmla="*/ 65 w 1102"/>
                <a:gd name="T23" fmla="*/ 191 h 994"/>
                <a:gd name="T24" fmla="*/ 11 w 1102"/>
                <a:gd name="T25" fmla="*/ 356 h 994"/>
                <a:gd name="T26" fmla="*/ 4 w 1102"/>
                <a:gd name="T27" fmla="*/ 428 h 994"/>
                <a:gd name="T28" fmla="*/ 4 w 1102"/>
                <a:gd name="T29" fmla="*/ 443 h 994"/>
                <a:gd name="T30" fmla="*/ 55 w 1102"/>
                <a:gd name="T31" fmla="*/ 674 h 994"/>
                <a:gd name="T32" fmla="*/ 176 w 1102"/>
                <a:gd name="T33" fmla="*/ 841 h 994"/>
                <a:gd name="T34" fmla="*/ 551 w 1102"/>
                <a:gd name="T35" fmla="*/ 990 h 994"/>
                <a:gd name="T36" fmla="*/ 1069 w 1102"/>
                <a:gd name="T37" fmla="*/ 620 h 994"/>
                <a:gd name="T38" fmla="*/ 1098 w 1102"/>
                <a:gd name="T39" fmla="*/ 443 h 994"/>
                <a:gd name="T40" fmla="*/ 1098 w 1102"/>
                <a:gd name="T41" fmla="*/ 418 h 994"/>
                <a:gd name="T42" fmla="*/ 1008 w 1102"/>
                <a:gd name="T43" fmla="*/ 140 h 994"/>
                <a:gd name="T44" fmla="*/ 986 w 1102"/>
                <a:gd name="T45" fmla="*/ 110 h 994"/>
                <a:gd name="T46" fmla="*/ 989 w 1102"/>
                <a:gd name="T47" fmla="*/ 108 h 994"/>
                <a:gd name="T48" fmla="*/ 1011 w 1102"/>
                <a:gd name="T49" fmla="*/ 138 h 994"/>
                <a:gd name="T50" fmla="*/ 1102 w 1102"/>
                <a:gd name="T51" fmla="*/ 418 h 994"/>
                <a:gd name="T52" fmla="*/ 1102 w 1102"/>
                <a:gd name="T53" fmla="*/ 443 h 994"/>
                <a:gd name="T54" fmla="*/ 1072 w 1102"/>
                <a:gd name="T55" fmla="*/ 622 h 994"/>
                <a:gd name="T56" fmla="*/ 551 w 1102"/>
                <a:gd name="T57" fmla="*/ 994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2" h="994">
                  <a:moveTo>
                    <a:pt x="551" y="994"/>
                  </a:moveTo>
                  <a:cubicBezTo>
                    <a:pt x="410" y="994"/>
                    <a:pt x="276" y="941"/>
                    <a:pt x="173" y="844"/>
                  </a:cubicBezTo>
                  <a:cubicBezTo>
                    <a:pt x="122" y="796"/>
                    <a:pt x="81" y="739"/>
                    <a:pt x="51" y="675"/>
                  </a:cubicBezTo>
                  <a:cubicBezTo>
                    <a:pt x="17" y="602"/>
                    <a:pt x="0" y="524"/>
                    <a:pt x="0" y="443"/>
                  </a:cubicBezTo>
                  <a:cubicBezTo>
                    <a:pt x="0" y="438"/>
                    <a:pt x="0" y="433"/>
                    <a:pt x="0" y="428"/>
                  </a:cubicBezTo>
                  <a:cubicBezTo>
                    <a:pt x="0" y="404"/>
                    <a:pt x="3" y="379"/>
                    <a:pt x="7" y="355"/>
                  </a:cubicBezTo>
                  <a:cubicBezTo>
                    <a:pt x="16" y="297"/>
                    <a:pt x="34" y="241"/>
                    <a:pt x="61" y="189"/>
                  </a:cubicBezTo>
                  <a:cubicBezTo>
                    <a:pt x="72" y="168"/>
                    <a:pt x="84" y="148"/>
                    <a:pt x="98" y="128"/>
                  </a:cubicBezTo>
                  <a:cubicBezTo>
                    <a:pt x="127" y="86"/>
                    <a:pt x="175" y="37"/>
                    <a:pt x="222" y="0"/>
                  </a:cubicBezTo>
                  <a:cubicBezTo>
                    <a:pt x="224" y="4"/>
                    <a:pt x="224" y="4"/>
                    <a:pt x="224" y="4"/>
                  </a:cubicBezTo>
                  <a:cubicBezTo>
                    <a:pt x="177" y="40"/>
                    <a:pt x="130" y="89"/>
                    <a:pt x="101" y="131"/>
                  </a:cubicBezTo>
                  <a:cubicBezTo>
                    <a:pt x="88" y="150"/>
                    <a:pt x="76" y="170"/>
                    <a:pt x="65" y="191"/>
                  </a:cubicBezTo>
                  <a:cubicBezTo>
                    <a:pt x="38" y="243"/>
                    <a:pt x="20" y="298"/>
                    <a:pt x="11" y="356"/>
                  </a:cubicBezTo>
                  <a:cubicBezTo>
                    <a:pt x="7" y="380"/>
                    <a:pt x="4" y="404"/>
                    <a:pt x="4" y="428"/>
                  </a:cubicBezTo>
                  <a:cubicBezTo>
                    <a:pt x="4" y="433"/>
                    <a:pt x="4" y="438"/>
                    <a:pt x="4" y="443"/>
                  </a:cubicBezTo>
                  <a:cubicBezTo>
                    <a:pt x="4" y="523"/>
                    <a:pt x="21" y="601"/>
                    <a:pt x="55" y="674"/>
                  </a:cubicBezTo>
                  <a:cubicBezTo>
                    <a:pt x="84" y="737"/>
                    <a:pt x="125" y="793"/>
                    <a:pt x="176" y="841"/>
                  </a:cubicBezTo>
                  <a:cubicBezTo>
                    <a:pt x="278" y="937"/>
                    <a:pt x="411" y="990"/>
                    <a:pt x="551" y="990"/>
                  </a:cubicBezTo>
                  <a:cubicBezTo>
                    <a:pt x="785" y="990"/>
                    <a:pt x="993" y="841"/>
                    <a:pt x="1069" y="620"/>
                  </a:cubicBezTo>
                  <a:cubicBezTo>
                    <a:pt x="1088" y="563"/>
                    <a:pt x="1098" y="503"/>
                    <a:pt x="1098" y="443"/>
                  </a:cubicBezTo>
                  <a:cubicBezTo>
                    <a:pt x="1098" y="435"/>
                    <a:pt x="1098" y="426"/>
                    <a:pt x="1098" y="418"/>
                  </a:cubicBezTo>
                  <a:cubicBezTo>
                    <a:pt x="1093" y="318"/>
                    <a:pt x="1062" y="222"/>
                    <a:pt x="1008" y="140"/>
                  </a:cubicBezTo>
                  <a:cubicBezTo>
                    <a:pt x="1002" y="131"/>
                    <a:pt x="992" y="117"/>
                    <a:pt x="986" y="110"/>
                  </a:cubicBezTo>
                  <a:cubicBezTo>
                    <a:pt x="989" y="108"/>
                    <a:pt x="989" y="108"/>
                    <a:pt x="989" y="108"/>
                  </a:cubicBezTo>
                  <a:cubicBezTo>
                    <a:pt x="995" y="115"/>
                    <a:pt x="1005" y="129"/>
                    <a:pt x="1011" y="138"/>
                  </a:cubicBezTo>
                  <a:cubicBezTo>
                    <a:pt x="1066" y="220"/>
                    <a:pt x="1097" y="317"/>
                    <a:pt x="1102" y="418"/>
                  </a:cubicBezTo>
                  <a:cubicBezTo>
                    <a:pt x="1102" y="426"/>
                    <a:pt x="1102" y="434"/>
                    <a:pt x="1102" y="443"/>
                  </a:cubicBezTo>
                  <a:cubicBezTo>
                    <a:pt x="1102" y="504"/>
                    <a:pt x="1092" y="564"/>
                    <a:pt x="1072" y="622"/>
                  </a:cubicBezTo>
                  <a:cubicBezTo>
                    <a:pt x="996" y="844"/>
                    <a:pt x="786" y="994"/>
                    <a:pt x="551" y="9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4" name="Freeform 167">
              <a:extLst>
                <a:ext uri="{FF2B5EF4-FFF2-40B4-BE49-F238E27FC236}">
                  <a16:creationId xmlns:a16="http://schemas.microsoft.com/office/drawing/2014/main" id="{C919D4BF-E9C1-4F0C-AB5B-ED8D1C870A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2954" y="1313148"/>
              <a:ext cx="2050352" cy="624685"/>
            </a:xfrm>
            <a:custGeom>
              <a:avLst/>
              <a:gdLst>
                <a:gd name="T0" fmla="*/ 10 w 850"/>
                <a:gd name="T1" fmla="*/ 124 h 259"/>
                <a:gd name="T2" fmla="*/ 43 w 850"/>
                <a:gd name="T3" fmla="*/ 148 h 259"/>
                <a:gd name="T4" fmla="*/ 175 w 850"/>
                <a:gd name="T5" fmla="*/ 74 h 259"/>
                <a:gd name="T6" fmla="*/ 238 w 850"/>
                <a:gd name="T7" fmla="*/ 90 h 259"/>
                <a:gd name="T8" fmla="*/ 727 w 850"/>
                <a:gd name="T9" fmla="*/ 199 h 259"/>
                <a:gd name="T10" fmla="*/ 806 w 850"/>
                <a:gd name="T11" fmla="*/ 254 h 259"/>
                <a:gd name="T12" fmla="*/ 848 w 850"/>
                <a:gd name="T13" fmla="*/ 255 h 259"/>
                <a:gd name="T14" fmla="*/ 836 w 850"/>
                <a:gd name="T15" fmla="*/ 253 h 259"/>
                <a:gd name="T16" fmla="*/ 726 w 850"/>
                <a:gd name="T17" fmla="*/ 193 h 259"/>
                <a:gd name="T18" fmla="*/ 237 w 850"/>
                <a:gd name="T19" fmla="*/ 84 h 259"/>
                <a:gd name="T20" fmla="*/ 172 w 850"/>
                <a:gd name="T21" fmla="*/ 69 h 259"/>
                <a:gd name="T22" fmla="*/ 28 w 850"/>
                <a:gd name="T23" fmla="*/ 142 h 259"/>
                <a:gd name="T24" fmla="*/ 23 w 850"/>
                <a:gd name="T25" fmla="*/ 136 h 259"/>
                <a:gd name="T26" fmla="*/ 39 w 850"/>
                <a:gd name="T27" fmla="*/ 124 h 259"/>
                <a:gd name="T28" fmla="*/ 55 w 850"/>
                <a:gd name="T29" fmla="*/ 113 h 259"/>
                <a:gd name="T30" fmla="*/ 71 w 850"/>
                <a:gd name="T31" fmla="*/ 103 h 259"/>
                <a:gd name="T32" fmla="*/ 83 w 850"/>
                <a:gd name="T33" fmla="*/ 83 h 259"/>
                <a:gd name="T34" fmla="*/ 100 w 850"/>
                <a:gd name="T35" fmla="*/ 73 h 259"/>
                <a:gd name="T36" fmla="*/ 118 w 850"/>
                <a:gd name="T37" fmla="*/ 64 h 259"/>
                <a:gd name="T38" fmla="*/ 136 w 850"/>
                <a:gd name="T39" fmla="*/ 56 h 259"/>
                <a:gd name="T40" fmla="*/ 154 w 850"/>
                <a:gd name="T41" fmla="*/ 48 h 259"/>
                <a:gd name="T42" fmla="*/ 173 w 850"/>
                <a:gd name="T43" fmla="*/ 41 h 259"/>
                <a:gd name="T44" fmla="*/ 192 w 850"/>
                <a:gd name="T45" fmla="*/ 34 h 259"/>
                <a:gd name="T46" fmla="*/ 203 w 850"/>
                <a:gd name="T47" fmla="*/ 43 h 259"/>
                <a:gd name="T48" fmla="*/ 222 w 850"/>
                <a:gd name="T49" fmla="*/ 37 h 259"/>
                <a:gd name="T50" fmla="*/ 241 w 850"/>
                <a:gd name="T51" fmla="*/ 33 h 259"/>
                <a:gd name="T52" fmla="*/ 260 w 850"/>
                <a:gd name="T53" fmla="*/ 29 h 259"/>
                <a:gd name="T54" fmla="*/ 279 w 850"/>
                <a:gd name="T55" fmla="*/ 25 h 259"/>
                <a:gd name="T56" fmla="*/ 298 w 850"/>
                <a:gd name="T57" fmla="*/ 22 h 259"/>
                <a:gd name="T58" fmla="*/ 318 w 850"/>
                <a:gd name="T59" fmla="*/ 20 h 259"/>
                <a:gd name="T60" fmla="*/ 337 w 850"/>
                <a:gd name="T61" fmla="*/ 19 h 259"/>
                <a:gd name="T62" fmla="*/ 357 w 850"/>
                <a:gd name="T63" fmla="*/ 18 h 259"/>
                <a:gd name="T64" fmla="*/ 376 w 850"/>
                <a:gd name="T65" fmla="*/ 18 h 259"/>
                <a:gd name="T66" fmla="*/ 396 w 850"/>
                <a:gd name="T67" fmla="*/ 19 h 259"/>
                <a:gd name="T68" fmla="*/ 415 w 850"/>
                <a:gd name="T69" fmla="*/ 20 h 259"/>
                <a:gd name="T70" fmla="*/ 434 w 850"/>
                <a:gd name="T71" fmla="*/ 22 h 259"/>
                <a:gd name="T72" fmla="*/ 446 w 850"/>
                <a:gd name="T73" fmla="*/ 23 h 259"/>
                <a:gd name="T74" fmla="*/ 465 w 850"/>
                <a:gd name="T75" fmla="*/ 26 h 259"/>
                <a:gd name="T76" fmla="*/ 484 w 850"/>
                <a:gd name="T77" fmla="*/ 29 h 259"/>
                <a:gd name="T78" fmla="*/ 503 w 850"/>
                <a:gd name="T79" fmla="*/ 34 h 259"/>
                <a:gd name="T80" fmla="*/ 522 w 850"/>
                <a:gd name="T81" fmla="*/ 39 h 259"/>
                <a:gd name="T82" fmla="*/ 541 w 850"/>
                <a:gd name="T83" fmla="*/ 44 h 259"/>
                <a:gd name="T84" fmla="*/ 559 w 850"/>
                <a:gd name="T85" fmla="*/ 50 h 259"/>
                <a:gd name="T86" fmla="*/ 578 w 850"/>
                <a:gd name="T87" fmla="*/ 57 h 259"/>
                <a:gd name="T88" fmla="*/ 596 w 850"/>
                <a:gd name="T89" fmla="*/ 65 h 259"/>
                <a:gd name="T90" fmla="*/ 613 w 850"/>
                <a:gd name="T91" fmla="*/ 73 h 259"/>
                <a:gd name="T92" fmla="*/ 631 w 850"/>
                <a:gd name="T93" fmla="*/ 81 h 259"/>
                <a:gd name="T94" fmla="*/ 648 w 850"/>
                <a:gd name="T95" fmla="*/ 91 h 259"/>
                <a:gd name="T96" fmla="*/ 665 w 850"/>
                <a:gd name="T97" fmla="*/ 101 h 259"/>
                <a:gd name="T98" fmla="*/ 681 w 850"/>
                <a:gd name="T99" fmla="*/ 111 h 259"/>
                <a:gd name="T100" fmla="*/ 698 w 850"/>
                <a:gd name="T101" fmla="*/ 122 h 259"/>
                <a:gd name="T102" fmla="*/ 713 w 850"/>
                <a:gd name="T103" fmla="*/ 134 h 259"/>
                <a:gd name="T104" fmla="*/ 729 w 850"/>
                <a:gd name="T105" fmla="*/ 146 h 259"/>
                <a:gd name="T106" fmla="*/ 744 w 850"/>
                <a:gd name="T107" fmla="*/ 158 h 259"/>
                <a:gd name="T108" fmla="*/ 758 w 850"/>
                <a:gd name="T109" fmla="*/ 171 h 259"/>
                <a:gd name="T110" fmla="*/ 772 w 850"/>
                <a:gd name="T111" fmla="*/ 185 h 259"/>
                <a:gd name="T112" fmla="*/ 786 w 850"/>
                <a:gd name="T113" fmla="*/ 199 h 259"/>
                <a:gd name="T114" fmla="*/ 800 w 850"/>
                <a:gd name="T115" fmla="*/ 197 h 259"/>
                <a:gd name="T116" fmla="*/ 814 w 850"/>
                <a:gd name="T117" fmla="*/ 212 h 259"/>
                <a:gd name="T118" fmla="*/ 826 w 850"/>
                <a:gd name="T119" fmla="*/ 227 h 259"/>
                <a:gd name="T120" fmla="*/ 839 w 850"/>
                <a:gd name="T121" fmla="*/ 24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0" h="259">
                  <a:moveTo>
                    <a:pt x="845" y="242"/>
                  </a:moveTo>
                  <a:cubicBezTo>
                    <a:pt x="735" y="91"/>
                    <a:pt x="558" y="0"/>
                    <a:pt x="371" y="0"/>
                  </a:cubicBezTo>
                  <a:cubicBezTo>
                    <a:pt x="265" y="0"/>
                    <a:pt x="162" y="28"/>
                    <a:pt x="72" y="82"/>
                  </a:cubicBezTo>
                  <a:cubicBezTo>
                    <a:pt x="50" y="95"/>
                    <a:pt x="30" y="109"/>
                    <a:pt x="10" y="124"/>
                  </a:cubicBezTo>
                  <a:cubicBezTo>
                    <a:pt x="8" y="126"/>
                    <a:pt x="0" y="132"/>
                    <a:pt x="0" y="138"/>
                  </a:cubicBezTo>
                  <a:cubicBezTo>
                    <a:pt x="2" y="146"/>
                    <a:pt x="8" y="148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32" y="148"/>
                    <a:pt x="37" y="148"/>
                    <a:pt x="43" y="148"/>
                  </a:cubicBezTo>
                  <a:cubicBezTo>
                    <a:pt x="44" y="148"/>
                    <a:pt x="44" y="148"/>
                    <a:pt x="44" y="148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57" y="139"/>
                    <a:pt x="76" y="125"/>
                    <a:pt x="92" y="116"/>
                  </a:cubicBezTo>
                  <a:cubicBezTo>
                    <a:pt x="121" y="98"/>
                    <a:pt x="155" y="83"/>
                    <a:pt x="175" y="74"/>
                  </a:cubicBezTo>
                  <a:cubicBezTo>
                    <a:pt x="177" y="73"/>
                    <a:pt x="180" y="73"/>
                    <a:pt x="182" y="73"/>
                  </a:cubicBezTo>
                  <a:cubicBezTo>
                    <a:pt x="190" y="73"/>
                    <a:pt x="198" y="77"/>
                    <a:pt x="206" y="81"/>
                  </a:cubicBezTo>
                  <a:cubicBezTo>
                    <a:pt x="215" y="86"/>
                    <a:pt x="223" y="90"/>
                    <a:pt x="232" y="90"/>
                  </a:cubicBezTo>
                  <a:cubicBezTo>
                    <a:pt x="234" y="90"/>
                    <a:pt x="236" y="90"/>
                    <a:pt x="238" y="90"/>
                  </a:cubicBezTo>
                  <a:cubicBezTo>
                    <a:pt x="284" y="79"/>
                    <a:pt x="333" y="73"/>
                    <a:pt x="371" y="73"/>
                  </a:cubicBezTo>
                  <a:cubicBezTo>
                    <a:pt x="502" y="73"/>
                    <a:pt x="607" y="111"/>
                    <a:pt x="703" y="195"/>
                  </a:cubicBezTo>
                  <a:cubicBezTo>
                    <a:pt x="708" y="199"/>
                    <a:pt x="714" y="199"/>
                    <a:pt x="719" y="199"/>
                  </a:cubicBezTo>
                  <a:cubicBezTo>
                    <a:pt x="721" y="199"/>
                    <a:pt x="724" y="199"/>
                    <a:pt x="727" y="199"/>
                  </a:cubicBezTo>
                  <a:cubicBezTo>
                    <a:pt x="729" y="199"/>
                    <a:pt x="732" y="199"/>
                    <a:pt x="735" y="199"/>
                  </a:cubicBezTo>
                  <a:cubicBezTo>
                    <a:pt x="746" y="199"/>
                    <a:pt x="758" y="200"/>
                    <a:pt x="769" y="212"/>
                  </a:cubicBezTo>
                  <a:cubicBezTo>
                    <a:pt x="782" y="225"/>
                    <a:pt x="796" y="242"/>
                    <a:pt x="805" y="254"/>
                  </a:cubicBezTo>
                  <a:cubicBezTo>
                    <a:pt x="806" y="254"/>
                    <a:pt x="806" y="254"/>
                    <a:pt x="806" y="254"/>
                  </a:cubicBezTo>
                  <a:cubicBezTo>
                    <a:pt x="807" y="255"/>
                    <a:pt x="807" y="255"/>
                    <a:pt x="807" y="255"/>
                  </a:cubicBezTo>
                  <a:cubicBezTo>
                    <a:pt x="808" y="255"/>
                    <a:pt x="822" y="258"/>
                    <a:pt x="836" y="259"/>
                  </a:cubicBezTo>
                  <a:cubicBezTo>
                    <a:pt x="837" y="259"/>
                    <a:pt x="838" y="259"/>
                    <a:pt x="839" y="259"/>
                  </a:cubicBezTo>
                  <a:cubicBezTo>
                    <a:pt x="844" y="259"/>
                    <a:pt x="847" y="258"/>
                    <a:pt x="848" y="255"/>
                  </a:cubicBezTo>
                  <a:cubicBezTo>
                    <a:pt x="850" y="252"/>
                    <a:pt x="849" y="247"/>
                    <a:pt x="845" y="242"/>
                  </a:cubicBezTo>
                  <a:close/>
                  <a:moveTo>
                    <a:pt x="843" y="252"/>
                  </a:moveTo>
                  <a:cubicBezTo>
                    <a:pt x="843" y="252"/>
                    <a:pt x="842" y="253"/>
                    <a:pt x="839" y="253"/>
                  </a:cubicBezTo>
                  <a:cubicBezTo>
                    <a:pt x="838" y="253"/>
                    <a:pt x="837" y="253"/>
                    <a:pt x="836" y="253"/>
                  </a:cubicBezTo>
                  <a:cubicBezTo>
                    <a:pt x="825" y="252"/>
                    <a:pt x="813" y="250"/>
                    <a:pt x="809" y="249"/>
                  </a:cubicBezTo>
                  <a:cubicBezTo>
                    <a:pt x="800" y="237"/>
                    <a:pt x="786" y="221"/>
                    <a:pt x="774" y="208"/>
                  </a:cubicBezTo>
                  <a:cubicBezTo>
                    <a:pt x="761" y="194"/>
                    <a:pt x="746" y="193"/>
                    <a:pt x="735" y="193"/>
                  </a:cubicBezTo>
                  <a:cubicBezTo>
                    <a:pt x="732" y="193"/>
                    <a:pt x="729" y="193"/>
                    <a:pt x="726" y="193"/>
                  </a:cubicBezTo>
                  <a:cubicBezTo>
                    <a:pt x="724" y="193"/>
                    <a:pt x="721" y="193"/>
                    <a:pt x="719" y="193"/>
                  </a:cubicBezTo>
                  <a:cubicBezTo>
                    <a:pt x="713" y="193"/>
                    <a:pt x="709" y="192"/>
                    <a:pt x="707" y="190"/>
                  </a:cubicBezTo>
                  <a:cubicBezTo>
                    <a:pt x="610" y="106"/>
                    <a:pt x="503" y="67"/>
                    <a:pt x="371" y="67"/>
                  </a:cubicBezTo>
                  <a:cubicBezTo>
                    <a:pt x="332" y="67"/>
                    <a:pt x="283" y="73"/>
                    <a:pt x="237" y="84"/>
                  </a:cubicBezTo>
                  <a:cubicBezTo>
                    <a:pt x="235" y="84"/>
                    <a:pt x="234" y="84"/>
                    <a:pt x="232" y="84"/>
                  </a:cubicBezTo>
                  <a:cubicBezTo>
                    <a:pt x="225" y="84"/>
                    <a:pt x="217" y="80"/>
                    <a:pt x="209" y="76"/>
                  </a:cubicBezTo>
                  <a:cubicBezTo>
                    <a:pt x="200" y="71"/>
                    <a:pt x="191" y="67"/>
                    <a:pt x="182" y="67"/>
                  </a:cubicBezTo>
                  <a:cubicBezTo>
                    <a:pt x="179" y="67"/>
                    <a:pt x="175" y="67"/>
                    <a:pt x="172" y="69"/>
                  </a:cubicBezTo>
                  <a:cubicBezTo>
                    <a:pt x="152" y="77"/>
                    <a:pt x="118" y="93"/>
                    <a:pt x="89" y="111"/>
                  </a:cubicBezTo>
                  <a:cubicBezTo>
                    <a:pt x="73" y="120"/>
                    <a:pt x="54" y="133"/>
                    <a:pt x="42" y="142"/>
                  </a:cubicBezTo>
                  <a:cubicBezTo>
                    <a:pt x="36" y="142"/>
                    <a:pt x="32" y="142"/>
                    <a:pt x="28" y="142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7" y="142"/>
                    <a:pt x="7" y="140"/>
                    <a:pt x="6" y="137"/>
                  </a:cubicBezTo>
                  <a:cubicBezTo>
                    <a:pt x="6" y="136"/>
                    <a:pt x="10" y="132"/>
                    <a:pt x="14" y="129"/>
                  </a:cubicBezTo>
                  <a:cubicBezTo>
                    <a:pt x="15" y="128"/>
                    <a:pt x="16" y="128"/>
                    <a:pt x="16" y="127"/>
                  </a:cubicBezTo>
                  <a:cubicBezTo>
                    <a:pt x="23" y="136"/>
                    <a:pt x="23" y="136"/>
                    <a:pt x="23" y="136"/>
                  </a:cubicBezTo>
                  <a:cubicBezTo>
                    <a:pt x="30" y="131"/>
                    <a:pt x="30" y="131"/>
                    <a:pt x="30" y="131"/>
                  </a:cubicBezTo>
                  <a:cubicBezTo>
                    <a:pt x="23" y="122"/>
                    <a:pt x="23" y="122"/>
                    <a:pt x="23" y="122"/>
                  </a:cubicBezTo>
                  <a:cubicBezTo>
                    <a:pt x="26" y="120"/>
                    <a:pt x="29" y="117"/>
                    <a:pt x="32" y="115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2" y="108"/>
                    <a:pt x="46" y="106"/>
                    <a:pt x="49" y="104"/>
                  </a:cubicBezTo>
                  <a:cubicBezTo>
                    <a:pt x="55" y="113"/>
                    <a:pt x="55" y="113"/>
                    <a:pt x="55" y="113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9" y="97"/>
                    <a:pt x="62" y="95"/>
                    <a:pt x="66" y="9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3" y="88"/>
                    <a:pt x="74" y="88"/>
                    <a:pt x="75" y="87"/>
                  </a:cubicBezTo>
                  <a:cubicBezTo>
                    <a:pt x="77" y="86"/>
                    <a:pt x="80" y="84"/>
                    <a:pt x="83" y="8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5" y="89"/>
                    <a:pt x="95" y="89"/>
                    <a:pt x="95" y="89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3" y="77"/>
                    <a:pt x="97" y="75"/>
                    <a:pt x="100" y="73"/>
                  </a:cubicBezTo>
                  <a:cubicBezTo>
                    <a:pt x="105" y="83"/>
                    <a:pt x="105" y="83"/>
                    <a:pt x="105" y="83"/>
                  </a:cubicBezTo>
                  <a:cubicBezTo>
                    <a:pt x="113" y="79"/>
                    <a:pt x="113" y="79"/>
                    <a:pt x="113" y="7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11" y="68"/>
                    <a:pt x="114" y="66"/>
                    <a:pt x="118" y="6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9" y="59"/>
                    <a:pt x="132" y="57"/>
                    <a:pt x="136" y="56"/>
                  </a:cubicBezTo>
                  <a:cubicBezTo>
                    <a:pt x="141" y="66"/>
                    <a:pt x="141" y="66"/>
                    <a:pt x="141" y="66"/>
                  </a:cubicBezTo>
                  <a:cubicBezTo>
                    <a:pt x="148" y="63"/>
                    <a:pt x="148" y="63"/>
                    <a:pt x="148" y="63"/>
                  </a:cubicBezTo>
                  <a:cubicBezTo>
                    <a:pt x="143" y="52"/>
                    <a:pt x="143" y="52"/>
                    <a:pt x="143" y="52"/>
                  </a:cubicBezTo>
                  <a:cubicBezTo>
                    <a:pt x="147" y="51"/>
                    <a:pt x="151" y="49"/>
                    <a:pt x="154" y="48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6" y="43"/>
                    <a:pt x="169" y="42"/>
                    <a:pt x="173" y="41"/>
                  </a:cubicBezTo>
                  <a:cubicBezTo>
                    <a:pt x="177" y="52"/>
                    <a:pt x="177" y="52"/>
                    <a:pt x="177" y="52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4" y="37"/>
                    <a:pt x="188" y="36"/>
                    <a:pt x="192" y="34"/>
                  </a:cubicBezTo>
                  <a:cubicBezTo>
                    <a:pt x="195" y="45"/>
                    <a:pt x="195" y="45"/>
                    <a:pt x="195" y="45"/>
                  </a:cubicBezTo>
                  <a:cubicBezTo>
                    <a:pt x="199" y="44"/>
                    <a:pt x="199" y="44"/>
                    <a:pt x="199" y="44"/>
                  </a:cubicBezTo>
                  <a:cubicBezTo>
                    <a:pt x="200" y="44"/>
                    <a:pt x="200" y="44"/>
                    <a:pt x="201" y="43"/>
                  </a:cubicBezTo>
                  <a:cubicBezTo>
                    <a:pt x="203" y="43"/>
                    <a:pt x="203" y="43"/>
                    <a:pt x="203" y="4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3" y="31"/>
                    <a:pt x="207" y="30"/>
                    <a:pt x="211" y="29"/>
                  </a:cubicBezTo>
                  <a:cubicBezTo>
                    <a:pt x="214" y="40"/>
                    <a:pt x="214" y="40"/>
                    <a:pt x="214" y="40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19" y="26"/>
                    <a:pt x="219" y="26"/>
                    <a:pt x="219" y="26"/>
                  </a:cubicBezTo>
                  <a:cubicBezTo>
                    <a:pt x="223" y="25"/>
                    <a:pt x="226" y="24"/>
                    <a:pt x="230" y="23"/>
                  </a:cubicBezTo>
                  <a:cubicBezTo>
                    <a:pt x="233" y="35"/>
                    <a:pt x="233" y="35"/>
                    <a:pt x="233" y="35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8" y="21"/>
                    <a:pt x="238" y="21"/>
                    <a:pt x="238" y="21"/>
                  </a:cubicBezTo>
                  <a:cubicBezTo>
                    <a:pt x="242" y="21"/>
                    <a:pt x="246" y="20"/>
                    <a:pt x="250" y="19"/>
                  </a:cubicBezTo>
                  <a:cubicBezTo>
                    <a:pt x="252" y="30"/>
                    <a:pt x="252" y="30"/>
                    <a:pt x="252" y="30"/>
                  </a:cubicBezTo>
                  <a:cubicBezTo>
                    <a:pt x="260" y="29"/>
                    <a:pt x="260" y="29"/>
                    <a:pt x="260" y="29"/>
                  </a:cubicBezTo>
                  <a:cubicBezTo>
                    <a:pt x="257" y="17"/>
                    <a:pt x="257" y="17"/>
                    <a:pt x="257" y="17"/>
                  </a:cubicBezTo>
                  <a:cubicBezTo>
                    <a:pt x="261" y="16"/>
                    <a:pt x="265" y="16"/>
                    <a:pt x="269" y="15"/>
                  </a:cubicBezTo>
                  <a:cubicBezTo>
                    <a:pt x="271" y="27"/>
                    <a:pt x="271" y="27"/>
                    <a:pt x="271" y="27"/>
                  </a:cubicBezTo>
                  <a:cubicBezTo>
                    <a:pt x="279" y="25"/>
                    <a:pt x="279" y="25"/>
                    <a:pt x="279" y="25"/>
                  </a:cubicBezTo>
                  <a:cubicBezTo>
                    <a:pt x="277" y="14"/>
                    <a:pt x="277" y="14"/>
                    <a:pt x="277" y="14"/>
                  </a:cubicBezTo>
                  <a:cubicBezTo>
                    <a:pt x="281" y="13"/>
                    <a:pt x="285" y="12"/>
                    <a:pt x="289" y="12"/>
                  </a:cubicBezTo>
                  <a:cubicBezTo>
                    <a:pt x="290" y="23"/>
                    <a:pt x="290" y="23"/>
                    <a:pt x="290" y="23"/>
                  </a:cubicBezTo>
                  <a:cubicBezTo>
                    <a:pt x="298" y="22"/>
                    <a:pt x="298" y="22"/>
                    <a:pt x="298" y="22"/>
                  </a:cubicBezTo>
                  <a:cubicBezTo>
                    <a:pt x="297" y="11"/>
                    <a:pt x="297" y="11"/>
                    <a:pt x="297" y="11"/>
                  </a:cubicBezTo>
                  <a:cubicBezTo>
                    <a:pt x="301" y="10"/>
                    <a:pt x="305" y="10"/>
                    <a:pt x="309" y="9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18" y="20"/>
                    <a:pt x="318" y="20"/>
                    <a:pt x="318" y="20"/>
                  </a:cubicBezTo>
                  <a:cubicBezTo>
                    <a:pt x="317" y="9"/>
                    <a:pt x="317" y="9"/>
                    <a:pt x="317" y="9"/>
                  </a:cubicBezTo>
                  <a:cubicBezTo>
                    <a:pt x="321" y="8"/>
                    <a:pt x="324" y="8"/>
                    <a:pt x="328" y="8"/>
                  </a:cubicBezTo>
                  <a:cubicBezTo>
                    <a:pt x="329" y="19"/>
                    <a:pt x="329" y="19"/>
                    <a:pt x="329" y="19"/>
                  </a:cubicBezTo>
                  <a:cubicBezTo>
                    <a:pt x="337" y="19"/>
                    <a:pt x="337" y="19"/>
                    <a:pt x="337" y="19"/>
                  </a:cubicBezTo>
                  <a:cubicBezTo>
                    <a:pt x="336" y="7"/>
                    <a:pt x="336" y="7"/>
                    <a:pt x="336" y="7"/>
                  </a:cubicBezTo>
                  <a:cubicBezTo>
                    <a:pt x="340" y="7"/>
                    <a:pt x="344" y="7"/>
                    <a:pt x="348" y="6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7" y="18"/>
                    <a:pt x="357" y="18"/>
                    <a:pt x="357" y="18"/>
                  </a:cubicBezTo>
                  <a:cubicBezTo>
                    <a:pt x="356" y="6"/>
                    <a:pt x="356" y="6"/>
                    <a:pt x="356" y="6"/>
                  </a:cubicBezTo>
                  <a:cubicBezTo>
                    <a:pt x="360" y="6"/>
                    <a:pt x="364" y="6"/>
                    <a:pt x="368" y="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6" y="18"/>
                    <a:pt x="376" y="18"/>
                    <a:pt x="376" y="18"/>
                  </a:cubicBezTo>
                  <a:cubicBezTo>
                    <a:pt x="376" y="6"/>
                    <a:pt x="376" y="6"/>
                    <a:pt x="376" y="6"/>
                  </a:cubicBezTo>
                  <a:cubicBezTo>
                    <a:pt x="380" y="6"/>
                    <a:pt x="384" y="6"/>
                    <a:pt x="388" y="6"/>
                  </a:cubicBezTo>
                  <a:cubicBezTo>
                    <a:pt x="388" y="18"/>
                    <a:pt x="388" y="18"/>
                    <a:pt x="388" y="18"/>
                  </a:cubicBezTo>
                  <a:cubicBezTo>
                    <a:pt x="396" y="19"/>
                    <a:pt x="396" y="19"/>
                    <a:pt x="396" y="19"/>
                  </a:cubicBezTo>
                  <a:cubicBezTo>
                    <a:pt x="396" y="7"/>
                    <a:pt x="396" y="7"/>
                    <a:pt x="396" y="7"/>
                  </a:cubicBezTo>
                  <a:cubicBezTo>
                    <a:pt x="400" y="7"/>
                    <a:pt x="404" y="7"/>
                    <a:pt x="408" y="7"/>
                  </a:cubicBezTo>
                  <a:cubicBezTo>
                    <a:pt x="407" y="19"/>
                    <a:pt x="407" y="19"/>
                    <a:pt x="407" y="19"/>
                  </a:cubicBezTo>
                  <a:cubicBezTo>
                    <a:pt x="415" y="20"/>
                    <a:pt x="415" y="20"/>
                    <a:pt x="415" y="20"/>
                  </a:cubicBezTo>
                  <a:cubicBezTo>
                    <a:pt x="416" y="8"/>
                    <a:pt x="416" y="8"/>
                    <a:pt x="416" y="8"/>
                  </a:cubicBezTo>
                  <a:cubicBezTo>
                    <a:pt x="420" y="8"/>
                    <a:pt x="424" y="9"/>
                    <a:pt x="428" y="9"/>
                  </a:cubicBezTo>
                  <a:cubicBezTo>
                    <a:pt x="426" y="21"/>
                    <a:pt x="426" y="21"/>
                    <a:pt x="426" y="21"/>
                  </a:cubicBezTo>
                  <a:cubicBezTo>
                    <a:pt x="434" y="22"/>
                    <a:pt x="434" y="22"/>
                    <a:pt x="434" y="22"/>
                  </a:cubicBezTo>
                  <a:cubicBezTo>
                    <a:pt x="436" y="10"/>
                    <a:pt x="436" y="10"/>
                    <a:pt x="436" y="10"/>
                  </a:cubicBezTo>
                  <a:cubicBezTo>
                    <a:pt x="440" y="10"/>
                    <a:pt x="444" y="11"/>
                    <a:pt x="448" y="11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54" y="24"/>
                    <a:pt x="454" y="24"/>
                    <a:pt x="454" y="24"/>
                  </a:cubicBezTo>
                  <a:cubicBezTo>
                    <a:pt x="456" y="12"/>
                    <a:pt x="456" y="12"/>
                    <a:pt x="456" y="12"/>
                  </a:cubicBezTo>
                  <a:cubicBezTo>
                    <a:pt x="459" y="13"/>
                    <a:pt x="463" y="14"/>
                    <a:pt x="467" y="14"/>
                  </a:cubicBezTo>
                  <a:cubicBezTo>
                    <a:pt x="465" y="26"/>
                    <a:pt x="465" y="26"/>
                    <a:pt x="465" y="26"/>
                  </a:cubicBezTo>
                  <a:cubicBezTo>
                    <a:pt x="473" y="27"/>
                    <a:pt x="473" y="27"/>
                    <a:pt x="473" y="27"/>
                  </a:cubicBezTo>
                  <a:cubicBezTo>
                    <a:pt x="475" y="16"/>
                    <a:pt x="475" y="16"/>
                    <a:pt x="475" y="16"/>
                  </a:cubicBezTo>
                  <a:cubicBezTo>
                    <a:pt x="479" y="16"/>
                    <a:pt x="483" y="17"/>
                    <a:pt x="487" y="18"/>
                  </a:cubicBezTo>
                  <a:cubicBezTo>
                    <a:pt x="484" y="29"/>
                    <a:pt x="484" y="29"/>
                    <a:pt x="484" y="29"/>
                  </a:cubicBezTo>
                  <a:cubicBezTo>
                    <a:pt x="492" y="31"/>
                    <a:pt x="492" y="31"/>
                    <a:pt x="492" y="31"/>
                  </a:cubicBezTo>
                  <a:cubicBezTo>
                    <a:pt x="495" y="20"/>
                    <a:pt x="495" y="20"/>
                    <a:pt x="495" y="20"/>
                  </a:cubicBezTo>
                  <a:cubicBezTo>
                    <a:pt x="499" y="20"/>
                    <a:pt x="502" y="21"/>
                    <a:pt x="506" y="22"/>
                  </a:cubicBezTo>
                  <a:cubicBezTo>
                    <a:pt x="503" y="34"/>
                    <a:pt x="503" y="34"/>
                    <a:pt x="503" y="34"/>
                  </a:cubicBezTo>
                  <a:cubicBezTo>
                    <a:pt x="511" y="36"/>
                    <a:pt x="511" y="36"/>
                    <a:pt x="511" y="36"/>
                  </a:cubicBezTo>
                  <a:cubicBezTo>
                    <a:pt x="514" y="24"/>
                    <a:pt x="514" y="24"/>
                    <a:pt x="514" y="24"/>
                  </a:cubicBezTo>
                  <a:cubicBezTo>
                    <a:pt x="518" y="25"/>
                    <a:pt x="522" y="26"/>
                    <a:pt x="526" y="27"/>
                  </a:cubicBezTo>
                  <a:cubicBezTo>
                    <a:pt x="522" y="39"/>
                    <a:pt x="522" y="39"/>
                    <a:pt x="522" y="39"/>
                  </a:cubicBezTo>
                  <a:cubicBezTo>
                    <a:pt x="530" y="41"/>
                    <a:pt x="530" y="41"/>
                    <a:pt x="530" y="41"/>
                  </a:cubicBezTo>
                  <a:cubicBezTo>
                    <a:pt x="533" y="30"/>
                    <a:pt x="533" y="30"/>
                    <a:pt x="533" y="30"/>
                  </a:cubicBezTo>
                  <a:cubicBezTo>
                    <a:pt x="537" y="31"/>
                    <a:pt x="541" y="32"/>
                    <a:pt x="545" y="33"/>
                  </a:cubicBezTo>
                  <a:cubicBezTo>
                    <a:pt x="541" y="44"/>
                    <a:pt x="541" y="44"/>
                    <a:pt x="541" y="44"/>
                  </a:cubicBezTo>
                  <a:cubicBezTo>
                    <a:pt x="548" y="47"/>
                    <a:pt x="548" y="47"/>
                    <a:pt x="548" y="47"/>
                  </a:cubicBezTo>
                  <a:cubicBezTo>
                    <a:pt x="552" y="35"/>
                    <a:pt x="552" y="35"/>
                    <a:pt x="552" y="35"/>
                  </a:cubicBezTo>
                  <a:cubicBezTo>
                    <a:pt x="556" y="37"/>
                    <a:pt x="560" y="38"/>
                    <a:pt x="564" y="39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7" y="53"/>
                    <a:pt x="567" y="53"/>
                    <a:pt x="567" y="53"/>
                  </a:cubicBezTo>
                  <a:cubicBezTo>
                    <a:pt x="571" y="42"/>
                    <a:pt x="571" y="42"/>
                    <a:pt x="571" y="42"/>
                  </a:cubicBezTo>
                  <a:cubicBezTo>
                    <a:pt x="575" y="43"/>
                    <a:pt x="579" y="45"/>
                    <a:pt x="582" y="4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85" y="60"/>
                    <a:pt x="585" y="60"/>
                    <a:pt x="585" y="60"/>
                  </a:cubicBezTo>
                  <a:cubicBezTo>
                    <a:pt x="590" y="49"/>
                    <a:pt x="590" y="49"/>
                    <a:pt x="590" y="49"/>
                  </a:cubicBezTo>
                  <a:cubicBezTo>
                    <a:pt x="593" y="51"/>
                    <a:pt x="597" y="52"/>
                    <a:pt x="601" y="54"/>
                  </a:cubicBezTo>
                  <a:cubicBezTo>
                    <a:pt x="596" y="65"/>
                    <a:pt x="596" y="65"/>
                    <a:pt x="596" y="65"/>
                  </a:cubicBezTo>
                  <a:cubicBezTo>
                    <a:pt x="603" y="68"/>
                    <a:pt x="603" y="68"/>
                    <a:pt x="603" y="68"/>
                  </a:cubicBezTo>
                  <a:cubicBezTo>
                    <a:pt x="608" y="57"/>
                    <a:pt x="608" y="57"/>
                    <a:pt x="608" y="57"/>
                  </a:cubicBezTo>
                  <a:cubicBezTo>
                    <a:pt x="612" y="59"/>
                    <a:pt x="615" y="60"/>
                    <a:pt x="619" y="62"/>
                  </a:cubicBezTo>
                  <a:cubicBezTo>
                    <a:pt x="613" y="73"/>
                    <a:pt x="613" y="73"/>
                    <a:pt x="613" y="73"/>
                  </a:cubicBezTo>
                  <a:cubicBezTo>
                    <a:pt x="621" y="76"/>
                    <a:pt x="621" y="76"/>
                    <a:pt x="621" y="76"/>
                  </a:cubicBezTo>
                  <a:cubicBezTo>
                    <a:pt x="626" y="66"/>
                    <a:pt x="626" y="66"/>
                    <a:pt x="626" y="66"/>
                  </a:cubicBezTo>
                  <a:cubicBezTo>
                    <a:pt x="630" y="67"/>
                    <a:pt x="633" y="69"/>
                    <a:pt x="637" y="71"/>
                  </a:cubicBezTo>
                  <a:cubicBezTo>
                    <a:pt x="631" y="81"/>
                    <a:pt x="631" y="81"/>
                    <a:pt x="631" y="81"/>
                  </a:cubicBezTo>
                  <a:cubicBezTo>
                    <a:pt x="638" y="85"/>
                    <a:pt x="638" y="85"/>
                    <a:pt x="638" y="85"/>
                  </a:cubicBezTo>
                  <a:cubicBezTo>
                    <a:pt x="644" y="75"/>
                    <a:pt x="644" y="75"/>
                    <a:pt x="644" y="75"/>
                  </a:cubicBezTo>
                  <a:cubicBezTo>
                    <a:pt x="647" y="77"/>
                    <a:pt x="651" y="79"/>
                    <a:pt x="654" y="80"/>
                  </a:cubicBezTo>
                  <a:cubicBezTo>
                    <a:pt x="648" y="91"/>
                    <a:pt x="648" y="91"/>
                    <a:pt x="648" y="91"/>
                  </a:cubicBezTo>
                  <a:cubicBezTo>
                    <a:pt x="655" y="95"/>
                    <a:pt x="655" y="95"/>
                    <a:pt x="655" y="95"/>
                  </a:cubicBezTo>
                  <a:cubicBezTo>
                    <a:pt x="661" y="84"/>
                    <a:pt x="661" y="84"/>
                    <a:pt x="661" y="84"/>
                  </a:cubicBezTo>
                  <a:cubicBezTo>
                    <a:pt x="665" y="86"/>
                    <a:pt x="668" y="88"/>
                    <a:pt x="671" y="91"/>
                  </a:cubicBezTo>
                  <a:cubicBezTo>
                    <a:pt x="665" y="101"/>
                    <a:pt x="665" y="101"/>
                    <a:pt x="665" y="101"/>
                  </a:cubicBezTo>
                  <a:cubicBezTo>
                    <a:pt x="672" y="105"/>
                    <a:pt x="672" y="105"/>
                    <a:pt x="672" y="105"/>
                  </a:cubicBezTo>
                  <a:cubicBezTo>
                    <a:pt x="678" y="95"/>
                    <a:pt x="678" y="95"/>
                    <a:pt x="678" y="95"/>
                  </a:cubicBezTo>
                  <a:cubicBezTo>
                    <a:pt x="682" y="97"/>
                    <a:pt x="685" y="99"/>
                    <a:pt x="688" y="101"/>
                  </a:cubicBezTo>
                  <a:cubicBezTo>
                    <a:pt x="681" y="111"/>
                    <a:pt x="681" y="111"/>
                    <a:pt x="681" y="111"/>
                  </a:cubicBezTo>
                  <a:cubicBezTo>
                    <a:pt x="688" y="115"/>
                    <a:pt x="688" y="115"/>
                    <a:pt x="688" y="115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8" y="108"/>
                    <a:pt x="702" y="110"/>
                    <a:pt x="705" y="112"/>
                  </a:cubicBezTo>
                  <a:cubicBezTo>
                    <a:pt x="698" y="122"/>
                    <a:pt x="698" y="122"/>
                    <a:pt x="698" y="122"/>
                  </a:cubicBezTo>
                  <a:cubicBezTo>
                    <a:pt x="704" y="127"/>
                    <a:pt x="704" y="127"/>
                    <a:pt x="704" y="127"/>
                  </a:cubicBezTo>
                  <a:cubicBezTo>
                    <a:pt x="711" y="117"/>
                    <a:pt x="711" y="117"/>
                    <a:pt x="711" y="117"/>
                  </a:cubicBezTo>
                  <a:cubicBezTo>
                    <a:pt x="715" y="119"/>
                    <a:pt x="718" y="122"/>
                    <a:pt x="721" y="124"/>
                  </a:cubicBezTo>
                  <a:cubicBezTo>
                    <a:pt x="713" y="134"/>
                    <a:pt x="713" y="134"/>
                    <a:pt x="713" y="134"/>
                  </a:cubicBezTo>
                  <a:cubicBezTo>
                    <a:pt x="720" y="139"/>
                    <a:pt x="720" y="139"/>
                    <a:pt x="720" y="139"/>
                  </a:cubicBezTo>
                  <a:cubicBezTo>
                    <a:pt x="727" y="129"/>
                    <a:pt x="727" y="129"/>
                    <a:pt x="727" y="129"/>
                  </a:cubicBezTo>
                  <a:cubicBezTo>
                    <a:pt x="730" y="131"/>
                    <a:pt x="734" y="134"/>
                    <a:pt x="737" y="136"/>
                  </a:cubicBezTo>
                  <a:cubicBezTo>
                    <a:pt x="729" y="146"/>
                    <a:pt x="729" y="146"/>
                    <a:pt x="729" y="146"/>
                  </a:cubicBezTo>
                  <a:cubicBezTo>
                    <a:pt x="735" y="151"/>
                    <a:pt x="735" y="151"/>
                    <a:pt x="735" y="151"/>
                  </a:cubicBezTo>
                  <a:cubicBezTo>
                    <a:pt x="743" y="142"/>
                    <a:pt x="743" y="142"/>
                    <a:pt x="743" y="142"/>
                  </a:cubicBezTo>
                  <a:cubicBezTo>
                    <a:pt x="746" y="144"/>
                    <a:pt x="749" y="147"/>
                    <a:pt x="752" y="149"/>
                  </a:cubicBezTo>
                  <a:cubicBezTo>
                    <a:pt x="744" y="158"/>
                    <a:pt x="744" y="158"/>
                    <a:pt x="744" y="158"/>
                  </a:cubicBezTo>
                  <a:cubicBezTo>
                    <a:pt x="750" y="164"/>
                    <a:pt x="750" y="164"/>
                    <a:pt x="750" y="164"/>
                  </a:cubicBezTo>
                  <a:cubicBezTo>
                    <a:pt x="758" y="155"/>
                    <a:pt x="758" y="155"/>
                    <a:pt x="758" y="155"/>
                  </a:cubicBezTo>
                  <a:cubicBezTo>
                    <a:pt x="761" y="157"/>
                    <a:pt x="764" y="160"/>
                    <a:pt x="767" y="163"/>
                  </a:cubicBezTo>
                  <a:cubicBezTo>
                    <a:pt x="758" y="171"/>
                    <a:pt x="758" y="171"/>
                    <a:pt x="758" y="171"/>
                  </a:cubicBezTo>
                  <a:cubicBezTo>
                    <a:pt x="764" y="177"/>
                    <a:pt x="764" y="177"/>
                    <a:pt x="764" y="177"/>
                  </a:cubicBezTo>
                  <a:cubicBezTo>
                    <a:pt x="773" y="168"/>
                    <a:pt x="773" y="168"/>
                    <a:pt x="773" y="168"/>
                  </a:cubicBezTo>
                  <a:cubicBezTo>
                    <a:pt x="775" y="171"/>
                    <a:pt x="778" y="174"/>
                    <a:pt x="781" y="177"/>
                  </a:cubicBezTo>
                  <a:cubicBezTo>
                    <a:pt x="772" y="185"/>
                    <a:pt x="772" y="185"/>
                    <a:pt x="772" y="185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87" y="182"/>
                    <a:pt x="787" y="182"/>
                    <a:pt x="787" y="182"/>
                  </a:cubicBezTo>
                  <a:cubicBezTo>
                    <a:pt x="790" y="185"/>
                    <a:pt x="792" y="188"/>
                    <a:pt x="795" y="191"/>
                  </a:cubicBezTo>
                  <a:cubicBezTo>
                    <a:pt x="786" y="199"/>
                    <a:pt x="786" y="199"/>
                    <a:pt x="786" y="199"/>
                  </a:cubicBezTo>
                  <a:cubicBezTo>
                    <a:pt x="788" y="202"/>
                    <a:pt x="788" y="202"/>
                    <a:pt x="788" y="202"/>
                  </a:cubicBezTo>
                  <a:cubicBezTo>
                    <a:pt x="789" y="202"/>
                    <a:pt x="789" y="203"/>
                    <a:pt x="790" y="204"/>
                  </a:cubicBezTo>
                  <a:cubicBezTo>
                    <a:pt x="791" y="205"/>
                    <a:pt x="791" y="205"/>
                    <a:pt x="791" y="205"/>
                  </a:cubicBezTo>
                  <a:cubicBezTo>
                    <a:pt x="800" y="197"/>
                    <a:pt x="800" y="197"/>
                    <a:pt x="800" y="197"/>
                  </a:cubicBezTo>
                  <a:cubicBezTo>
                    <a:pt x="803" y="200"/>
                    <a:pt x="806" y="203"/>
                    <a:pt x="809" y="206"/>
                  </a:cubicBezTo>
                  <a:cubicBezTo>
                    <a:pt x="799" y="214"/>
                    <a:pt x="799" y="214"/>
                    <a:pt x="799" y="214"/>
                  </a:cubicBezTo>
                  <a:cubicBezTo>
                    <a:pt x="804" y="220"/>
                    <a:pt x="804" y="220"/>
                    <a:pt x="804" y="220"/>
                  </a:cubicBezTo>
                  <a:cubicBezTo>
                    <a:pt x="814" y="212"/>
                    <a:pt x="814" y="212"/>
                    <a:pt x="814" y="212"/>
                  </a:cubicBezTo>
                  <a:cubicBezTo>
                    <a:pt x="816" y="215"/>
                    <a:pt x="819" y="218"/>
                    <a:pt x="821" y="221"/>
                  </a:cubicBezTo>
                  <a:cubicBezTo>
                    <a:pt x="811" y="229"/>
                    <a:pt x="811" y="229"/>
                    <a:pt x="811" y="229"/>
                  </a:cubicBezTo>
                  <a:cubicBezTo>
                    <a:pt x="816" y="235"/>
                    <a:pt x="816" y="235"/>
                    <a:pt x="816" y="235"/>
                  </a:cubicBezTo>
                  <a:cubicBezTo>
                    <a:pt x="826" y="227"/>
                    <a:pt x="826" y="227"/>
                    <a:pt x="826" y="227"/>
                  </a:cubicBezTo>
                  <a:cubicBezTo>
                    <a:pt x="829" y="231"/>
                    <a:pt x="831" y="234"/>
                    <a:pt x="834" y="237"/>
                  </a:cubicBezTo>
                  <a:cubicBezTo>
                    <a:pt x="823" y="244"/>
                    <a:pt x="823" y="244"/>
                    <a:pt x="823" y="244"/>
                  </a:cubicBezTo>
                  <a:cubicBezTo>
                    <a:pt x="828" y="251"/>
                    <a:pt x="828" y="251"/>
                    <a:pt x="828" y="251"/>
                  </a:cubicBezTo>
                  <a:cubicBezTo>
                    <a:pt x="839" y="243"/>
                    <a:pt x="839" y="243"/>
                    <a:pt x="839" y="243"/>
                  </a:cubicBezTo>
                  <a:cubicBezTo>
                    <a:pt x="839" y="244"/>
                    <a:pt x="840" y="245"/>
                    <a:pt x="840" y="246"/>
                  </a:cubicBezTo>
                  <a:cubicBezTo>
                    <a:pt x="843" y="250"/>
                    <a:pt x="843" y="252"/>
                    <a:pt x="843" y="2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D09A0B90-CA21-4668-86A3-69AE439EC355}"/>
                </a:ext>
              </a:extLst>
            </p:cNvPr>
            <p:cNvGrpSpPr/>
            <p:nvPr/>
          </p:nvGrpSpPr>
          <p:grpSpPr>
            <a:xfrm>
              <a:off x="2704574" y="1394673"/>
              <a:ext cx="916137" cy="299605"/>
              <a:chOff x="2704574" y="1394673"/>
              <a:chExt cx="916137" cy="299605"/>
            </a:xfrm>
            <a:grpFill/>
          </p:grpSpPr>
          <p:sp>
            <p:nvSpPr>
              <p:cNvPr id="76" name="Oval 169">
                <a:extLst>
                  <a:ext uri="{FF2B5EF4-FFF2-40B4-BE49-F238E27FC236}">
                    <a16:creationId xmlns:a16="http://schemas.microsoft.com/office/drawing/2014/main" id="{4AB929E4-1D91-4C6F-BE27-E88D89E0B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4852" y="1648419"/>
                <a:ext cx="45859" cy="458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77" name="Oval 170">
                <a:extLst>
                  <a:ext uri="{FF2B5EF4-FFF2-40B4-BE49-F238E27FC236}">
                    <a16:creationId xmlns:a16="http://schemas.microsoft.com/office/drawing/2014/main" id="{91DD9596-BDA6-4ABE-9976-FE350DAA1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9061" y="1583200"/>
                <a:ext cx="44838" cy="438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78" name="Oval 171">
                <a:extLst>
                  <a:ext uri="{FF2B5EF4-FFF2-40B4-BE49-F238E27FC236}">
                    <a16:creationId xmlns:a16="http://schemas.microsoft.com/office/drawing/2014/main" id="{7450EB44-F23C-44F0-9EC4-A8B4484C7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7155" y="1530208"/>
                <a:ext cx="43820" cy="4280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79" name="Oval 172">
                <a:extLst>
                  <a:ext uri="{FF2B5EF4-FFF2-40B4-BE49-F238E27FC236}">
                    <a16:creationId xmlns:a16="http://schemas.microsoft.com/office/drawing/2014/main" id="{2F2D7DE9-47FA-4E44-A485-EDE9CC692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9134" y="1484350"/>
                <a:ext cx="45859" cy="458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80" name="Oval 173">
                <a:extLst>
                  <a:ext uri="{FF2B5EF4-FFF2-40B4-BE49-F238E27FC236}">
                    <a16:creationId xmlns:a16="http://schemas.microsoft.com/office/drawing/2014/main" id="{F0D98444-FCC9-430D-B68A-30632504A9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3152" y="1447665"/>
                <a:ext cx="45859" cy="438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81" name="Oval 174">
                <a:extLst>
                  <a:ext uri="{FF2B5EF4-FFF2-40B4-BE49-F238E27FC236}">
                    <a16:creationId xmlns:a16="http://schemas.microsoft.com/office/drawing/2014/main" id="{52B59858-3C84-47E3-863C-068A23354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9017" y="1417093"/>
                <a:ext cx="43820" cy="45859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82" name="Oval 175">
                <a:extLst>
                  <a:ext uri="{FF2B5EF4-FFF2-40B4-BE49-F238E27FC236}">
                    <a16:creationId xmlns:a16="http://schemas.microsoft.com/office/drawing/2014/main" id="{E33D5734-B012-4854-A741-5C51FF99C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863" y="1401806"/>
                <a:ext cx="42801" cy="45859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83" name="Oval 176">
                <a:extLst>
                  <a:ext uri="{FF2B5EF4-FFF2-40B4-BE49-F238E27FC236}">
                    <a16:creationId xmlns:a16="http://schemas.microsoft.com/office/drawing/2014/main" id="{F463ECF8-F5FF-460B-8A21-0998659EF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7881" y="1394673"/>
                <a:ext cx="45859" cy="438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84" name="Oval 177">
                <a:extLst>
                  <a:ext uri="{FF2B5EF4-FFF2-40B4-BE49-F238E27FC236}">
                    <a16:creationId xmlns:a16="http://schemas.microsoft.com/office/drawing/2014/main" id="{9B1D7E61-8B6E-44D1-95DA-CAAA74EE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4574" y="1394673"/>
                <a:ext cx="43820" cy="438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</p:grpSp>
      </p:grpSp>
      <p:sp>
        <p:nvSpPr>
          <p:cNvPr id="85" name="Freeform 180">
            <a:extLst>
              <a:ext uri="{FF2B5EF4-FFF2-40B4-BE49-F238E27FC236}">
                <a16:creationId xmlns:a16="http://schemas.microsoft.com/office/drawing/2014/main" id="{075EAFB7-CDEB-4369-8327-4B60B7B7C6BB}"/>
              </a:ext>
            </a:extLst>
          </p:cNvPr>
          <p:cNvSpPr>
            <a:spLocks noEditPoints="1"/>
          </p:cNvSpPr>
          <p:nvPr/>
        </p:nvSpPr>
        <p:spPr bwMode="auto">
          <a:xfrm>
            <a:off x="5262408" y="3450100"/>
            <a:ext cx="1687566" cy="1717119"/>
          </a:xfrm>
          <a:custGeom>
            <a:avLst/>
            <a:gdLst>
              <a:gd name="T0" fmla="*/ 700 w 700"/>
              <a:gd name="T1" fmla="*/ 356 h 712"/>
              <a:gd name="T2" fmla="*/ 660 w 700"/>
              <a:gd name="T3" fmla="*/ 196 h 712"/>
              <a:gd name="T4" fmla="*/ 672 w 700"/>
              <a:gd name="T5" fmla="*/ 190 h 712"/>
              <a:gd name="T6" fmla="*/ 555 w 700"/>
              <a:gd name="T7" fmla="*/ 60 h 712"/>
              <a:gd name="T8" fmla="*/ 548 w 700"/>
              <a:gd name="T9" fmla="*/ 71 h 712"/>
              <a:gd name="T10" fmla="*/ 356 w 700"/>
              <a:gd name="T11" fmla="*/ 13 h 712"/>
              <a:gd name="T12" fmla="*/ 356 w 700"/>
              <a:gd name="T13" fmla="*/ 13 h 712"/>
              <a:gd name="T14" fmla="*/ 356 w 700"/>
              <a:gd name="T15" fmla="*/ 0 h 712"/>
              <a:gd name="T16" fmla="*/ 284 w 700"/>
              <a:gd name="T17" fmla="*/ 7 h 712"/>
              <a:gd name="T18" fmla="*/ 130 w 700"/>
              <a:gd name="T19" fmla="*/ 81 h 712"/>
              <a:gd name="T20" fmla="*/ 138 w 700"/>
              <a:gd name="T21" fmla="*/ 91 h 712"/>
              <a:gd name="T22" fmla="*/ 17 w 700"/>
              <a:gd name="T23" fmla="*/ 304 h 712"/>
              <a:gd name="T24" fmla="*/ 4 w 700"/>
              <a:gd name="T25" fmla="*/ 302 h 712"/>
              <a:gd name="T26" fmla="*/ 0 w 700"/>
              <a:gd name="T27" fmla="*/ 356 h 712"/>
              <a:gd name="T28" fmla="*/ 19 w 700"/>
              <a:gd name="T29" fmla="*/ 469 h 712"/>
              <a:gd name="T30" fmla="*/ 31 w 700"/>
              <a:gd name="T31" fmla="*/ 465 h 712"/>
              <a:gd name="T32" fmla="*/ 203 w 700"/>
              <a:gd name="T33" fmla="*/ 663 h 712"/>
              <a:gd name="T34" fmla="*/ 197 w 700"/>
              <a:gd name="T35" fmla="*/ 674 h 712"/>
              <a:gd name="T36" fmla="*/ 356 w 700"/>
              <a:gd name="T37" fmla="*/ 712 h 712"/>
              <a:gd name="T38" fmla="*/ 357 w 700"/>
              <a:gd name="T39" fmla="*/ 712 h 712"/>
              <a:gd name="T40" fmla="*/ 357 w 700"/>
              <a:gd name="T41" fmla="*/ 699 h 712"/>
              <a:gd name="T42" fmla="*/ 604 w 700"/>
              <a:gd name="T43" fmla="*/ 593 h 712"/>
              <a:gd name="T44" fmla="*/ 613 w 700"/>
              <a:gd name="T45" fmla="*/ 603 h 712"/>
              <a:gd name="T46" fmla="*/ 698 w 700"/>
              <a:gd name="T47" fmla="*/ 457 h 712"/>
              <a:gd name="T48" fmla="*/ 685 w 700"/>
              <a:gd name="T49" fmla="*/ 453 h 712"/>
              <a:gd name="T50" fmla="*/ 700 w 700"/>
              <a:gd name="T51" fmla="*/ 356 h 712"/>
              <a:gd name="T52" fmla="*/ 356 w 700"/>
              <a:gd name="T53" fmla="*/ 689 h 712"/>
              <a:gd name="T54" fmla="*/ 126 w 700"/>
              <a:gd name="T55" fmla="*/ 596 h 712"/>
              <a:gd name="T56" fmla="*/ 133 w 700"/>
              <a:gd name="T57" fmla="*/ 589 h 712"/>
              <a:gd name="T58" fmla="*/ 34 w 700"/>
              <a:gd name="T59" fmla="*/ 356 h 712"/>
              <a:gd name="T60" fmla="*/ 41 w 700"/>
              <a:gd name="T61" fmla="*/ 288 h 712"/>
              <a:gd name="T62" fmla="*/ 31 w 700"/>
              <a:gd name="T63" fmla="*/ 285 h 712"/>
              <a:gd name="T64" fmla="*/ 356 w 700"/>
              <a:gd name="T65" fmla="*/ 23 h 712"/>
              <a:gd name="T66" fmla="*/ 356 w 700"/>
              <a:gd name="T67" fmla="*/ 33 h 712"/>
              <a:gd name="T68" fmla="*/ 356 w 700"/>
              <a:gd name="T69" fmla="*/ 33 h 712"/>
              <a:gd name="T70" fmla="*/ 632 w 700"/>
              <a:gd name="T71" fmla="*/ 188 h 712"/>
              <a:gd name="T72" fmla="*/ 641 w 700"/>
              <a:gd name="T73" fmla="*/ 183 h 712"/>
              <a:gd name="T74" fmla="*/ 690 w 700"/>
              <a:gd name="T75" fmla="*/ 356 h 712"/>
              <a:gd name="T76" fmla="*/ 356 w 700"/>
              <a:gd name="T77" fmla="*/ 689 h 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00" h="712">
                <a:moveTo>
                  <a:pt x="700" y="356"/>
                </a:moveTo>
                <a:cubicBezTo>
                  <a:pt x="700" y="298"/>
                  <a:pt x="685" y="244"/>
                  <a:pt x="660" y="196"/>
                </a:cubicBezTo>
                <a:cubicBezTo>
                  <a:pt x="672" y="190"/>
                  <a:pt x="672" y="190"/>
                  <a:pt x="672" y="190"/>
                </a:cubicBezTo>
                <a:cubicBezTo>
                  <a:pt x="644" y="138"/>
                  <a:pt x="604" y="93"/>
                  <a:pt x="555" y="60"/>
                </a:cubicBezTo>
                <a:cubicBezTo>
                  <a:pt x="548" y="71"/>
                  <a:pt x="548" y="71"/>
                  <a:pt x="548" y="71"/>
                </a:cubicBezTo>
                <a:cubicBezTo>
                  <a:pt x="493" y="34"/>
                  <a:pt x="427" y="13"/>
                  <a:pt x="356" y="13"/>
                </a:cubicBezTo>
                <a:cubicBezTo>
                  <a:pt x="356" y="13"/>
                  <a:pt x="356" y="13"/>
                  <a:pt x="356" y="13"/>
                </a:cubicBezTo>
                <a:cubicBezTo>
                  <a:pt x="356" y="0"/>
                  <a:pt x="356" y="0"/>
                  <a:pt x="356" y="0"/>
                </a:cubicBezTo>
                <a:cubicBezTo>
                  <a:pt x="332" y="0"/>
                  <a:pt x="308" y="2"/>
                  <a:pt x="284" y="7"/>
                </a:cubicBezTo>
                <a:cubicBezTo>
                  <a:pt x="228" y="19"/>
                  <a:pt x="174" y="44"/>
                  <a:pt x="130" y="81"/>
                </a:cubicBezTo>
                <a:cubicBezTo>
                  <a:pt x="138" y="91"/>
                  <a:pt x="138" y="91"/>
                  <a:pt x="138" y="91"/>
                </a:cubicBezTo>
                <a:cubicBezTo>
                  <a:pt x="74" y="144"/>
                  <a:pt x="30" y="219"/>
                  <a:pt x="17" y="304"/>
                </a:cubicBezTo>
                <a:cubicBezTo>
                  <a:pt x="4" y="302"/>
                  <a:pt x="4" y="302"/>
                  <a:pt x="4" y="302"/>
                </a:cubicBezTo>
                <a:cubicBezTo>
                  <a:pt x="2" y="320"/>
                  <a:pt x="0" y="338"/>
                  <a:pt x="0" y="356"/>
                </a:cubicBezTo>
                <a:cubicBezTo>
                  <a:pt x="0" y="395"/>
                  <a:pt x="6" y="433"/>
                  <a:pt x="19" y="469"/>
                </a:cubicBezTo>
                <a:cubicBezTo>
                  <a:pt x="31" y="465"/>
                  <a:pt x="31" y="465"/>
                  <a:pt x="31" y="465"/>
                </a:cubicBezTo>
                <a:cubicBezTo>
                  <a:pt x="60" y="551"/>
                  <a:pt x="122" y="622"/>
                  <a:pt x="203" y="663"/>
                </a:cubicBezTo>
                <a:cubicBezTo>
                  <a:pt x="197" y="674"/>
                  <a:pt x="197" y="674"/>
                  <a:pt x="197" y="674"/>
                </a:cubicBezTo>
                <a:cubicBezTo>
                  <a:pt x="247" y="699"/>
                  <a:pt x="300" y="712"/>
                  <a:pt x="356" y="712"/>
                </a:cubicBezTo>
                <a:cubicBezTo>
                  <a:pt x="357" y="712"/>
                  <a:pt x="357" y="712"/>
                  <a:pt x="357" y="712"/>
                </a:cubicBezTo>
                <a:cubicBezTo>
                  <a:pt x="357" y="699"/>
                  <a:pt x="357" y="699"/>
                  <a:pt x="357" y="699"/>
                </a:cubicBezTo>
                <a:cubicBezTo>
                  <a:pt x="454" y="699"/>
                  <a:pt x="541" y="658"/>
                  <a:pt x="604" y="593"/>
                </a:cubicBezTo>
                <a:cubicBezTo>
                  <a:pt x="613" y="603"/>
                  <a:pt x="613" y="603"/>
                  <a:pt x="613" y="603"/>
                </a:cubicBezTo>
                <a:cubicBezTo>
                  <a:pt x="653" y="562"/>
                  <a:pt x="682" y="511"/>
                  <a:pt x="698" y="457"/>
                </a:cubicBezTo>
                <a:cubicBezTo>
                  <a:pt x="685" y="453"/>
                  <a:pt x="685" y="453"/>
                  <a:pt x="685" y="453"/>
                </a:cubicBezTo>
                <a:cubicBezTo>
                  <a:pt x="695" y="422"/>
                  <a:pt x="700" y="390"/>
                  <a:pt x="700" y="356"/>
                </a:cubicBezTo>
                <a:close/>
                <a:moveTo>
                  <a:pt x="356" y="689"/>
                </a:moveTo>
                <a:cubicBezTo>
                  <a:pt x="267" y="689"/>
                  <a:pt x="186" y="654"/>
                  <a:pt x="126" y="596"/>
                </a:cubicBezTo>
                <a:cubicBezTo>
                  <a:pt x="133" y="589"/>
                  <a:pt x="133" y="589"/>
                  <a:pt x="133" y="589"/>
                </a:cubicBezTo>
                <a:cubicBezTo>
                  <a:pt x="69" y="527"/>
                  <a:pt x="34" y="445"/>
                  <a:pt x="34" y="356"/>
                </a:cubicBezTo>
                <a:cubicBezTo>
                  <a:pt x="34" y="333"/>
                  <a:pt x="37" y="310"/>
                  <a:pt x="41" y="288"/>
                </a:cubicBezTo>
                <a:cubicBezTo>
                  <a:pt x="31" y="285"/>
                  <a:pt x="31" y="285"/>
                  <a:pt x="31" y="285"/>
                </a:cubicBezTo>
                <a:cubicBezTo>
                  <a:pt x="63" y="135"/>
                  <a:pt x="197" y="23"/>
                  <a:pt x="356" y="23"/>
                </a:cubicBezTo>
                <a:cubicBezTo>
                  <a:pt x="356" y="33"/>
                  <a:pt x="356" y="33"/>
                  <a:pt x="356" y="33"/>
                </a:cubicBezTo>
                <a:cubicBezTo>
                  <a:pt x="356" y="33"/>
                  <a:pt x="356" y="33"/>
                  <a:pt x="356" y="33"/>
                </a:cubicBezTo>
                <a:cubicBezTo>
                  <a:pt x="470" y="33"/>
                  <a:pt x="573" y="91"/>
                  <a:pt x="632" y="188"/>
                </a:cubicBezTo>
                <a:cubicBezTo>
                  <a:pt x="641" y="183"/>
                  <a:pt x="641" y="183"/>
                  <a:pt x="641" y="183"/>
                </a:cubicBezTo>
                <a:cubicBezTo>
                  <a:pt x="672" y="233"/>
                  <a:pt x="690" y="293"/>
                  <a:pt x="690" y="356"/>
                </a:cubicBezTo>
                <a:cubicBezTo>
                  <a:pt x="690" y="540"/>
                  <a:pt x="540" y="689"/>
                  <a:pt x="356" y="68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42600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4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215AB2-CD54-4317-92DA-156144AEF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5" b="15607"/>
          <a:stretch/>
        </p:blipFill>
        <p:spPr>
          <a:xfrm>
            <a:off x="0" y="0"/>
            <a:ext cx="12207732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0D435B9-065D-42C7-9E30-AF06F81F6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13" t="49193" r="14265" b="9174"/>
          <a:stretch/>
        </p:blipFill>
        <p:spPr>
          <a:xfrm rot="60000">
            <a:off x="9828399" y="246528"/>
            <a:ext cx="2405636" cy="19659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244">
            <a:extLst>
              <a:ext uri="{FF2B5EF4-FFF2-40B4-BE49-F238E27FC236}">
                <a16:creationId xmlns:a16="http://schemas.microsoft.com/office/drawing/2014/main" id="{FDC4511F-E37F-4C7C-81AD-D0B5F9F65632}"/>
              </a:ext>
            </a:extLst>
          </p:cNvPr>
          <p:cNvSpPr txBox="1"/>
          <p:nvPr/>
        </p:nvSpPr>
        <p:spPr>
          <a:xfrm>
            <a:off x="514844" y="4326278"/>
            <a:ext cx="274947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1218895"/>
            <a:r>
              <a:rPr lang="zh-CN" altLang="en-US" sz="4000" b="1" dirty="0">
                <a:solidFill>
                  <a:srgbClr val="D9255B"/>
                </a:solidFill>
                <a:effectLst>
                  <a:glow>
                    <a:schemeClr val="accent1">
                      <a:alpha val="27000"/>
                    </a:schemeClr>
                  </a:glow>
                  <a:reflection stA="45000" endPos="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阿尔杜伊诺</a:t>
            </a:r>
          </a:p>
        </p:txBody>
      </p:sp>
      <p:sp>
        <p:nvSpPr>
          <p:cNvPr id="5" name="TextBox 244">
            <a:extLst>
              <a:ext uri="{FF2B5EF4-FFF2-40B4-BE49-F238E27FC236}">
                <a16:creationId xmlns:a16="http://schemas.microsoft.com/office/drawing/2014/main" id="{1F63D6A1-D766-4554-8436-7CF70B981ED1}"/>
              </a:ext>
            </a:extLst>
          </p:cNvPr>
          <p:cNvSpPr txBox="1"/>
          <p:nvPr/>
        </p:nvSpPr>
        <p:spPr>
          <a:xfrm>
            <a:off x="5069402" y="5632088"/>
            <a:ext cx="1723549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1218895"/>
            <a:r>
              <a:rPr lang="zh-CN" altLang="en-US" sz="4000" b="1" dirty="0">
                <a:solidFill>
                  <a:srgbClr val="D9255B"/>
                </a:solidFill>
                <a:effectLst>
                  <a:glow>
                    <a:schemeClr val="accent1">
                      <a:alpha val="27000"/>
                    </a:schemeClr>
                  </a:glow>
                  <a:reflection stA="45000" endPos="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树莓派</a:t>
            </a:r>
          </a:p>
        </p:txBody>
      </p:sp>
      <p:sp>
        <p:nvSpPr>
          <p:cNvPr id="6" name="TextBox 244">
            <a:extLst>
              <a:ext uri="{FF2B5EF4-FFF2-40B4-BE49-F238E27FC236}">
                <a16:creationId xmlns:a16="http://schemas.microsoft.com/office/drawing/2014/main" id="{55C5DC2F-F931-4A46-8A12-BB91A909BB2C}"/>
              </a:ext>
            </a:extLst>
          </p:cNvPr>
          <p:cNvSpPr txBox="1"/>
          <p:nvPr/>
        </p:nvSpPr>
        <p:spPr>
          <a:xfrm>
            <a:off x="7790050" y="5632088"/>
            <a:ext cx="4288353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1218895"/>
            <a:r>
              <a:rPr lang="zh-CN" altLang="en-US" sz="4000" b="1" dirty="0">
                <a:solidFill>
                  <a:srgbClr val="D9255B"/>
                </a:solidFill>
                <a:effectLst>
                  <a:glow>
                    <a:schemeClr val="accent1">
                      <a:alpha val="27000"/>
                    </a:schemeClr>
                  </a:glow>
                  <a:reflection stA="45000" endPos="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云端系统数据监测</a:t>
            </a: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984B44F8-7811-4770-8D56-8BB377030A41}"/>
              </a:ext>
            </a:extLst>
          </p:cNvPr>
          <p:cNvSpPr/>
          <p:nvPr/>
        </p:nvSpPr>
        <p:spPr>
          <a:xfrm>
            <a:off x="2348754" y="5034164"/>
            <a:ext cx="371894" cy="601280"/>
          </a:xfrm>
          <a:prstGeom prst="downArrow">
            <a:avLst/>
          </a:prstGeom>
          <a:solidFill>
            <a:srgbClr val="D92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上 9">
            <a:extLst>
              <a:ext uri="{FF2B5EF4-FFF2-40B4-BE49-F238E27FC236}">
                <a16:creationId xmlns:a16="http://schemas.microsoft.com/office/drawing/2014/main" id="{6CE05137-CC9B-4433-BDFB-4DE4876CBA09}"/>
              </a:ext>
            </a:extLst>
          </p:cNvPr>
          <p:cNvSpPr/>
          <p:nvPr/>
        </p:nvSpPr>
        <p:spPr>
          <a:xfrm>
            <a:off x="5647657" y="4927558"/>
            <a:ext cx="475301" cy="707886"/>
          </a:xfrm>
          <a:prstGeom prst="upArrow">
            <a:avLst/>
          </a:prstGeom>
          <a:solidFill>
            <a:srgbClr val="D92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上 10">
            <a:extLst>
              <a:ext uri="{FF2B5EF4-FFF2-40B4-BE49-F238E27FC236}">
                <a16:creationId xmlns:a16="http://schemas.microsoft.com/office/drawing/2014/main" id="{5A7EA528-8C17-442A-9478-1BE94EE6B64B}"/>
              </a:ext>
            </a:extLst>
          </p:cNvPr>
          <p:cNvSpPr/>
          <p:nvPr/>
        </p:nvSpPr>
        <p:spPr>
          <a:xfrm>
            <a:off x="9497047" y="3034510"/>
            <a:ext cx="874358" cy="2583536"/>
          </a:xfrm>
          <a:prstGeom prst="upArrow">
            <a:avLst/>
          </a:prstGeom>
          <a:solidFill>
            <a:srgbClr val="D92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33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2F14FC63-0BC2-40FB-B566-3722058CA290}"/>
              </a:ext>
            </a:extLst>
          </p:cNvPr>
          <p:cNvGrpSpPr/>
          <p:nvPr/>
        </p:nvGrpSpPr>
        <p:grpSpPr>
          <a:xfrm>
            <a:off x="3906940" y="2858924"/>
            <a:ext cx="1456442" cy="1140151"/>
            <a:chOff x="1859436" y="2479249"/>
            <a:chExt cx="1456442" cy="114015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CBB177B-DA8D-4238-B0D4-6BA55BCB54A5}"/>
                </a:ext>
              </a:extLst>
            </p:cNvPr>
            <p:cNvSpPr txBox="1"/>
            <p:nvPr/>
          </p:nvSpPr>
          <p:spPr>
            <a:xfrm>
              <a:off x="1859436" y="2479249"/>
              <a:ext cx="14564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1BB9FAE-2854-483A-A40A-090C5709CBA3}"/>
                </a:ext>
              </a:extLst>
            </p:cNvPr>
            <p:cNvSpPr txBox="1"/>
            <p:nvPr/>
          </p:nvSpPr>
          <p:spPr>
            <a:xfrm>
              <a:off x="1906570" y="3311623"/>
              <a:ext cx="1409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E6A9570-A32D-4A74-B44B-B96AAB97B0A7}"/>
              </a:ext>
            </a:extLst>
          </p:cNvPr>
          <p:cNvGrpSpPr/>
          <p:nvPr/>
        </p:nvGrpSpPr>
        <p:grpSpPr>
          <a:xfrm>
            <a:off x="5704497" y="1068009"/>
            <a:ext cx="6114801" cy="792413"/>
            <a:chOff x="7016159" y="1244339"/>
            <a:chExt cx="6114801" cy="792413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8D492CE-4AF8-4374-9432-744F7169AB97}"/>
                </a:ext>
              </a:extLst>
            </p:cNvPr>
            <p:cNvSpPr txBox="1"/>
            <p:nvPr/>
          </p:nvSpPr>
          <p:spPr>
            <a:xfrm>
              <a:off x="7783398" y="1244339"/>
              <a:ext cx="53475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项目市场分析及定位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AB4D4CF-E6F8-448C-A1E7-6414CF209013}"/>
                </a:ext>
              </a:extLst>
            </p:cNvPr>
            <p:cNvSpPr txBox="1"/>
            <p:nvPr/>
          </p:nvSpPr>
          <p:spPr>
            <a:xfrm>
              <a:off x="7783398" y="1623735"/>
              <a:ext cx="3302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2A3E9F7-F231-4118-B267-708DA1299232}"/>
                </a:ext>
              </a:extLst>
            </p:cNvPr>
            <p:cNvSpPr/>
            <p:nvPr/>
          </p:nvSpPr>
          <p:spPr>
            <a:xfrm>
              <a:off x="7016159" y="1308907"/>
              <a:ext cx="658678" cy="727845"/>
            </a:xfrm>
            <a:prstGeom prst="roundRect">
              <a:avLst>
                <a:gd name="adj" fmla="val 10000"/>
              </a:avLst>
            </a:prstGeom>
            <a:solidFill>
              <a:srgbClr val="095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82B1E3E-AB73-43CF-BFF7-DA692A039D5B}"/>
              </a:ext>
            </a:extLst>
          </p:cNvPr>
          <p:cNvGrpSpPr/>
          <p:nvPr/>
        </p:nvGrpSpPr>
        <p:grpSpPr>
          <a:xfrm>
            <a:off x="5734722" y="2400114"/>
            <a:ext cx="4837024" cy="769441"/>
            <a:chOff x="7154945" y="1196391"/>
            <a:chExt cx="4837024" cy="769441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5FE3D48-B509-4A40-94FA-F205091F067C}"/>
                </a:ext>
              </a:extLst>
            </p:cNvPr>
            <p:cNvSpPr txBox="1"/>
            <p:nvPr/>
          </p:nvSpPr>
          <p:spPr>
            <a:xfrm>
              <a:off x="8054172" y="1196391"/>
              <a:ext cx="39377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扶贫项目内容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2185583-FF46-4F81-B39D-BD8ECBE057AE}"/>
                </a:ext>
              </a:extLst>
            </p:cNvPr>
            <p:cNvSpPr txBox="1"/>
            <p:nvPr/>
          </p:nvSpPr>
          <p:spPr>
            <a:xfrm>
              <a:off x="7839604" y="1623736"/>
              <a:ext cx="3246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57483803-9755-47FD-B666-9658B393FBF2}"/>
                </a:ext>
              </a:extLst>
            </p:cNvPr>
            <p:cNvSpPr/>
            <p:nvPr/>
          </p:nvSpPr>
          <p:spPr>
            <a:xfrm>
              <a:off x="7154945" y="1196391"/>
              <a:ext cx="628453" cy="727845"/>
            </a:xfrm>
            <a:prstGeom prst="roundRect">
              <a:avLst>
                <a:gd name="adj" fmla="val 10000"/>
              </a:avLst>
            </a:prstGeom>
            <a:solidFill>
              <a:srgbClr val="095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7C0D3BF-EBD0-49B3-A8B6-D57BBC553A68}"/>
              </a:ext>
            </a:extLst>
          </p:cNvPr>
          <p:cNvGrpSpPr/>
          <p:nvPr/>
        </p:nvGrpSpPr>
        <p:grpSpPr>
          <a:xfrm>
            <a:off x="5704497" y="3524421"/>
            <a:ext cx="5813735" cy="1599150"/>
            <a:chOff x="7154945" y="1244339"/>
            <a:chExt cx="3930977" cy="1446550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FF088B3-72C7-4FD4-8FA3-68634C703AEA}"/>
                </a:ext>
              </a:extLst>
            </p:cNvPr>
            <p:cNvSpPr txBox="1"/>
            <p:nvPr/>
          </p:nvSpPr>
          <p:spPr>
            <a:xfrm>
              <a:off x="7783398" y="1244339"/>
              <a:ext cx="330252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产品竞争优势分析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EDDFF57-A07A-4DC3-B345-9AD6B7B1C69C}"/>
                </a:ext>
              </a:extLst>
            </p:cNvPr>
            <p:cNvSpPr txBox="1"/>
            <p:nvPr/>
          </p:nvSpPr>
          <p:spPr>
            <a:xfrm>
              <a:off x="7483238" y="1690300"/>
              <a:ext cx="3302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FF11E1E3-B4F0-49D9-A7DD-FC269BEF31CC}"/>
                </a:ext>
              </a:extLst>
            </p:cNvPr>
            <p:cNvSpPr/>
            <p:nvPr/>
          </p:nvSpPr>
          <p:spPr>
            <a:xfrm>
              <a:off x="7154945" y="1308908"/>
              <a:ext cx="495102" cy="658390"/>
            </a:xfrm>
            <a:prstGeom prst="roundRect">
              <a:avLst>
                <a:gd name="adj" fmla="val 10000"/>
              </a:avLst>
            </a:prstGeom>
            <a:solidFill>
              <a:srgbClr val="095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70E897B-0DF4-49AD-A211-75C302083E3B}"/>
              </a:ext>
            </a:extLst>
          </p:cNvPr>
          <p:cNvGrpSpPr/>
          <p:nvPr/>
        </p:nvGrpSpPr>
        <p:grpSpPr>
          <a:xfrm>
            <a:off x="5704497" y="4791490"/>
            <a:ext cx="5049522" cy="938408"/>
            <a:chOff x="7154945" y="1308908"/>
            <a:chExt cx="3947135" cy="591826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F5B324A-E986-4F74-A238-026FB5EF8B01}"/>
                </a:ext>
              </a:extLst>
            </p:cNvPr>
            <p:cNvSpPr txBox="1"/>
            <p:nvPr/>
          </p:nvSpPr>
          <p:spPr>
            <a:xfrm>
              <a:off x="7895812" y="1308908"/>
              <a:ext cx="3206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推广运营策略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FB70610-DB0C-4462-B4DB-B58191E1CD2A}"/>
                </a:ext>
              </a:extLst>
            </p:cNvPr>
            <p:cNvSpPr txBox="1"/>
            <p:nvPr/>
          </p:nvSpPr>
          <p:spPr>
            <a:xfrm>
              <a:off x="7783398" y="1623735"/>
              <a:ext cx="3302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BF627E38-7A27-4CEE-83A7-E1B30470EC1A}"/>
                </a:ext>
              </a:extLst>
            </p:cNvPr>
            <p:cNvSpPr/>
            <p:nvPr/>
          </p:nvSpPr>
          <p:spPr>
            <a:xfrm>
              <a:off x="7154945" y="1308908"/>
              <a:ext cx="514879" cy="461665"/>
            </a:xfrm>
            <a:prstGeom prst="roundRect">
              <a:avLst>
                <a:gd name="adj" fmla="val 10000"/>
              </a:avLst>
            </a:prstGeom>
            <a:solidFill>
              <a:srgbClr val="095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35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9AC8095-2B26-43FF-B2DE-C03EC765F14D}"/>
              </a:ext>
            </a:extLst>
          </p:cNvPr>
          <p:cNvSpPr txBox="1"/>
          <p:nvPr/>
        </p:nvSpPr>
        <p:spPr>
          <a:xfrm>
            <a:off x="3549637" y="4682933"/>
            <a:ext cx="5931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不足之处望老师指正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40DE2E-A2C0-4EA4-9BC5-68250A73EF16}"/>
              </a:ext>
            </a:extLst>
          </p:cNvPr>
          <p:cNvSpPr txBox="1"/>
          <p:nvPr/>
        </p:nvSpPr>
        <p:spPr>
          <a:xfrm>
            <a:off x="3549636" y="5674119"/>
            <a:ext cx="5241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桃上村技术扶贫攻坚进行时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B959CBD-58BF-432D-8DCC-62F4213F3F6B}"/>
              </a:ext>
            </a:extLst>
          </p:cNvPr>
          <p:cNvSpPr/>
          <p:nvPr/>
        </p:nvSpPr>
        <p:spPr>
          <a:xfrm>
            <a:off x="2357615" y="600675"/>
            <a:ext cx="747676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60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THANKS!</a:t>
            </a:r>
            <a:endParaRPr lang="zh-CN" altLang="en-US" sz="16600" dirty="0">
              <a:ln>
                <a:solidFill>
                  <a:schemeClr val="accent6"/>
                </a:solidFill>
              </a:ln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78EF4D8-0978-4410-8B71-F332D797C7A4}"/>
              </a:ext>
            </a:extLst>
          </p:cNvPr>
          <p:cNvCxnSpPr>
            <a:cxnSpLocks/>
          </p:cNvCxnSpPr>
          <p:nvPr/>
        </p:nvCxnSpPr>
        <p:spPr>
          <a:xfrm flipH="1">
            <a:off x="3456280" y="4643353"/>
            <a:ext cx="4055" cy="18379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C616B7AA-04AA-40D8-8F61-B8D6C535C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6" y="4496552"/>
            <a:ext cx="2352451" cy="2034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F8A08347-507D-4CD3-B499-AE5AD9EC2067}"/>
              </a:ext>
            </a:extLst>
          </p:cNvPr>
          <p:cNvGrpSpPr/>
          <p:nvPr/>
        </p:nvGrpSpPr>
        <p:grpSpPr>
          <a:xfrm>
            <a:off x="769821" y="4257782"/>
            <a:ext cx="2385623" cy="2379508"/>
            <a:chOff x="1633540" y="1535304"/>
            <a:chExt cx="2385623" cy="2379508"/>
          </a:xfrm>
          <a:solidFill>
            <a:srgbClr val="45D8FF"/>
          </a:solidFill>
        </p:grpSpPr>
        <p:sp>
          <p:nvSpPr>
            <p:cNvPr id="32" name="Freeform 178">
              <a:extLst>
                <a:ext uri="{FF2B5EF4-FFF2-40B4-BE49-F238E27FC236}">
                  <a16:creationId xmlns:a16="http://schemas.microsoft.com/office/drawing/2014/main" id="{E30BCF0E-1F00-4305-B366-4A7ECEF11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1194" y="1535304"/>
              <a:ext cx="1227969" cy="1400190"/>
            </a:xfrm>
            <a:custGeom>
              <a:avLst/>
              <a:gdLst>
                <a:gd name="T0" fmla="*/ 22 w 509"/>
                <a:gd name="T1" fmla="*/ 45 h 581"/>
                <a:gd name="T2" fmla="*/ 13 w 509"/>
                <a:gd name="T3" fmla="*/ 40 h 581"/>
                <a:gd name="T4" fmla="*/ 31 w 509"/>
                <a:gd name="T5" fmla="*/ 32 h 581"/>
                <a:gd name="T6" fmla="*/ 68 w 509"/>
                <a:gd name="T7" fmla="*/ 48 h 581"/>
                <a:gd name="T8" fmla="*/ 83 w 509"/>
                <a:gd name="T9" fmla="*/ 4 h 581"/>
                <a:gd name="T10" fmla="*/ 61 w 509"/>
                <a:gd name="T11" fmla="*/ 34 h 581"/>
                <a:gd name="T12" fmla="*/ 89 w 509"/>
                <a:gd name="T13" fmla="*/ 18 h 581"/>
                <a:gd name="T14" fmla="*/ 114 w 509"/>
                <a:gd name="T15" fmla="*/ 52 h 581"/>
                <a:gd name="T16" fmla="*/ 150 w 509"/>
                <a:gd name="T17" fmla="*/ 22 h 581"/>
                <a:gd name="T18" fmla="*/ 118 w 509"/>
                <a:gd name="T19" fmla="*/ 50 h 581"/>
                <a:gd name="T20" fmla="*/ 146 w 509"/>
                <a:gd name="T21" fmla="*/ 24 h 581"/>
                <a:gd name="T22" fmla="*/ 166 w 509"/>
                <a:gd name="T23" fmla="*/ 58 h 581"/>
                <a:gd name="T24" fmla="*/ 206 w 509"/>
                <a:gd name="T25" fmla="*/ 52 h 581"/>
                <a:gd name="T26" fmla="*/ 171 w 509"/>
                <a:gd name="T27" fmla="*/ 66 h 581"/>
                <a:gd name="T28" fmla="*/ 202 w 509"/>
                <a:gd name="T29" fmla="*/ 50 h 581"/>
                <a:gd name="T30" fmla="*/ 217 w 509"/>
                <a:gd name="T31" fmla="*/ 89 h 581"/>
                <a:gd name="T32" fmla="*/ 260 w 509"/>
                <a:gd name="T33" fmla="*/ 68 h 581"/>
                <a:gd name="T34" fmla="*/ 222 w 509"/>
                <a:gd name="T35" fmla="*/ 88 h 581"/>
                <a:gd name="T36" fmla="*/ 255 w 509"/>
                <a:gd name="T37" fmla="*/ 70 h 581"/>
                <a:gd name="T38" fmla="*/ 279 w 509"/>
                <a:gd name="T39" fmla="*/ 91 h 581"/>
                <a:gd name="T40" fmla="*/ 296 w 509"/>
                <a:gd name="T41" fmla="*/ 127 h 581"/>
                <a:gd name="T42" fmla="*/ 273 w 509"/>
                <a:gd name="T43" fmla="*/ 121 h 581"/>
                <a:gd name="T44" fmla="*/ 302 w 509"/>
                <a:gd name="T45" fmla="*/ 97 h 581"/>
                <a:gd name="T46" fmla="*/ 326 w 509"/>
                <a:gd name="T47" fmla="*/ 126 h 581"/>
                <a:gd name="T48" fmla="*/ 339 w 509"/>
                <a:gd name="T49" fmla="*/ 164 h 581"/>
                <a:gd name="T50" fmla="*/ 317 w 509"/>
                <a:gd name="T51" fmla="*/ 156 h 581"/>
                <a:gd name="T52" fmla="*/ 348 w 509"/>
                <a:gd name="T53" fmla="*/ 135 h 581"/>
                <a:gd name="T54" fmla="*/ 368 w 509"/>
                <a:gd name="T55" fmla="*/ 167 h 581"/>
                <a:gd name="T56" fmla="*/ 377 w 509"/>
                <a:gd name="T57" fmla="*/ 206 h 581"/>
                <a:gd name="T58" fmla="*/ 356 w 509"/>
                <a:gd name="T59" fmla="*/ 195 h 581"/>
                <a:gd name="T60" fmla="*/ 389 w 509"/>
                <a:gd name="T61" fmla="*/ 178 h 581"/>
                <a:gd name="T62" fmla="*/ 413 w 509"/>
                <a:gd name="T63" fmla="*/ 210 h 581"/>
                <a:gd name="T64" fmla="*/ 409 w 509"/>
                <a:gd name="T65" fmla="*/ 252 h 581"/>
                <a:gd name="T66" fmla="*/ 390 w 509"/>
                <a:gd name="T67" fmla="*/ 239 h 581"/>
                <a:gd name="T68" fmla="*/ 426 w 509"/>
                <a:gd name="T69" fmla="*/ 232 h 581"/>
                <a:gd name="T70" fmla="*/ 443 w 509"/>
                <a:gd name="T71" fmla="*/ 260 h 581"/>
                <a:gd name="T72" fmla="*/ 429 w 509"/>
                <a:gd name="T73" fmla="*/ 304 h 581"/>
                <a:gd name="T74" fmla="*/ 421 w 509"/>
                <a:gd name="T75" fmla="*/ 275 h 581"/>
                <a:gd name="T76" fmla="*/ 451 w 509"/>
                <a:gd name="T77" fmla="*/ 289 h 581"/>
                <a:gd name="T78" fmla="*/ 479 w 509"/>
                <a:gd name="T79" fmla="*/ 323 h 581"/>
                <a:gd name="T80" fmla="*/ 439 w 509"/>
                <a:gd name="T81" fmla="*/ 347 h 581"/>
                <a:gd name="T82" fmla="*/ 440 w 509"/>
                <a:gd name="T83" fmla="*/ 330 h 581"/>
                <a:gd name="T84" fmla="*/ 477 w 509"/>
                <a:gd name="T85" fmla="*/ 339 h 581"/>
                <a:gd name="T86" fmla="*/ 496 w 509"/>
                <a:gd name="T87" fmla="*/ 399 h 581"/>
                <a:gd name="T88" fmla="*/ 453 w 509"/>
                <a:gd name="T89" fmla="*/ 381 h 581"/>
                <a:gd name="T90" fmla="*/ 456 w 509"/>
                <a:gd name="T91" fmla="*/ 390 h 581"/>
                <a:gd name="T92" fmla="*/ 493 w 509"/>
                <a:gd name="T93" fmla="*/ 391 h 581"/>
                <a:gd name="T94" fmla="*/ 472 w 509"/>
                <a:gd name="T95" fmla="*/ 430 h 581"/>
                <a:gd name="T96" fmla="*/ 496 w 509"/>
                <a:gd name="T97" fmla="*/ 463 h 581"/>
                <a:gd name="T98" fmla="*/ 502 w 509"/>
                <a:gd name="T99" fmla="*/ 450 h 581"/>
                <a:gd name="T100" fmla="*/ 467 w 509"/>
                <a:gd name="T101" fmla="*/ 438 h 581"/>
                <a:gd name="T102" fmla="*/ 496 w 509"/>
                <a:gd name="T103" fmla="*/ 487 h 581"/>
                <a:gd name="T104" fmla="*/ 496 w 509"/>
                <a:gd name="T105" fmla="*/ 522 h 581"/>
                <a:gd name="T106" fmla="*/ 496 w 509"/>
                <a:gd name="T107" fmla="*/ 520 h 581"/>
                <a:gd name="T108" fmla="*/ 496 w 509"/>
                <a:gd name="T109" fmla="*/ 492 h 581"/>
                <a:gd name="T110" fmla="*/ 459 w 509"/>
                <a:gd name="T111" fmla="*/ 554 h 581"/>
                <a:gd name="T112" fmla="*/ 505 w 509"/>
                <a:gd name="T113" fmla="*/ 560 h 581"/>
                <a:gd name="T114" fmla="*/ 470 w 509"/>
                <a:gd name="T115" fmla="*/ 573 h 581"/>
                <a:gd name="T116" fmla="*/ 498 w 509"/>
                <a:gd name="T117" fmla="*/ 554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9" h="581">
                  <a:moveTo>
                    <a:pt x="22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9"/>
                    <a:pt x="6" y="45"/>
                    <a:pt x="13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30" y="45"/>
                    <a:pt x="35" y="39"/>
                    <a:pt x="35" y="3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5"/>
                    <a:pt x="30" y="0"/>
                    <a:pt x="22" y="0"/>
                  </a:cubicBezTo>
                  <a:close/>
                  <a:moveTo>
                    <a:pt x="31" y="32"/>
                  </a:moveTo>
                  <a:cubicBezTo>
                    <a:pt x="31" y="37"/>
                    <a:pt x="27" y="40"/>
                    <a:pt x="2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9" y="40"/>
                    <a:pt x="5" y="37"/>
                    <a:pt x="5" y="3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8"/>
                    <a:pt x="9" y="4"/>
                    <a:pt x="13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7" y="4"/>
                    <a:pt x="31" y="8"/>
                    <a:pt x="31" y="13"/>
                  </a:cubicBezTo>
                  <a:lnTo>
                    <a:pt x="31" y="32"/>
                  </a:lnTo>
                  <a:close/>
                  <a:moveTo>
                    <a:pt x="83" y="4"/>
                  </a:moveTo>
                  <a:cubicBezTo>
                    <a:pt x="73" y="3"/>
                    <a:pt x="73" y="3"/>
                    <a:pt x="73" y="3"/>
                  </a:cubicBezTo>
                  <a:cubicBezTo>
                    <a:pt x="66" y="2"/>
                    <a:pt x="60" y="7"/>
                    <a:pt x="59" y="1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7"/>
                    <a:pt x="57" y="41"/>
                    <a:pt x="59" y="43"/>
                  </a:cubicBezTo>
                  <a:cubicBezTo>
                    <a:pt x="61" y="46"/>
                    <a:pt x="64" y="48"/>
                    <a:pt x="68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7" y="50"/>
                    <a:pt x="78" y="50"/>
                    <a:pt x="79" y="50"/>
                  </a:cubicBezTo>
                  <a:cubicBezTo>
                    <a:pt x="85" y="50"/>
                    <a:pt x="91" y="45"/>
                    <a:pt x="91" y="38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94" y="15"/>
                    <a:pt x="93" y="12"/>
                    <a:pt x="91" y="9"/>
                  </a:cubicBezTo>
                  <a:cubicBezTo>
                    <a:pt x="89" y="6"/>
                    <a:pt x="86" y="5"/>
                    <a:pt x="83" y="4"/>
                  </a:cubicBezTo>
                  <a:close/>
                  <a:moveTo>
                    <a:pt x="89" y="18"/>
                  </a:moveTo>
                  <a:cubicBezTo>
                    <a:pt x="87" y="38"/>
                    <a:pt x="87" y="38"/>
                    <a:pt x="87" y="38"/>
                  </a:cubicBezTo>
                  <a:cubicBezTo>
                    <a:pt x="86" y="42"/>
                    <a:pt x="82" y="45"/>
                    <a:pt x="78" y="45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6" y="43"/>
                    <a:pt x="64" y="42"/>
                    <a:pt x="63" y="41"/>
                  </a:cubicBezTo>
                  <a:cubicBezTo>
                    <a:pt x="61" y="39"/>
                    <a:pt x="61" y="37"/>
                    <a:pt x="61" y="34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1"/>
                    <a:pt x="68" y="8"/>
                    <a:pt x="72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4" y="9"/>
                    <a:pt x="86" y="10"/>
                    <a:pt x="87" y="12"/>
                  </a:cubicBezTo>
                  <a:cubicBezTo>
                    <a:pt x="89" y="14"/>
                    <a:pt x="89" y="16"/>
                    <a:pt x="89" y="18"/>
                  </a:cubicBezTo>
                  <a:close/>
                  <a:moveTo>
                    <a:pt x="142" y="16"/>
                  </a:moveTo>
                  <a:cubicBezTo>
                    <a:pt x="133" y="14"/>
                    <a:pt x="133" y="14"/>
                    <a:pt x="133" y="14"/>
                  </a:cubicBezTo>
                  <a:cubicBezTo>
                    <a:pt x="132" y="13"/>
                    <a:pt x="131" y="13"/>
                    <a:pt x="130" y="13"/>
                  </a:cubicBezTo>
                  <a:cubicBezTo>
                    <a:pt x="124" y="13"/>
                    <a:pt x="118" y="17"/>
                    <a:pt x="117" y="2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1" y="46"/>
                    <a:pt x="112" y="49"/>
                    <a:pt x="114" y="52"/>
                  </a:cubicBezTo>
                  <a:cubicBezTo>
                    <a:pt x="115" y="55"/>
                    <a:pt x="118" y="57"/>
                    <a:pt x="122" y="58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32" y="61"/>
                    <a:pt x="133" y="61"/>
                    <a:pt x="134" y="61"/>
                  </a:cubicBezTo>
                  <a:cubicBezTo>
                    <a:pt x="140" y="61"/>
                    <a:pt x="145" y="57"/>
                    <a:pt x="146" y="51"/>
                  </a:cubicBezTo>
                  <a:cubicBezTo>
                    <a:pt x="151" y="32"/>
                    <a:pt x="151" y="32"/>
                    <a:pt x="151" y="32"/>
                  </a:cubicBezTo>
                  <a:cubicBezTo>
                    <a:pt x="152" y="28"/>
                    <a:pt x="151" y="25"/>
                    <a:pt x="150" y="22"/>
                  </a:cubicBezTo>
                  <a:cubicBezTo>
                    <a:pt x="148" y="19"/>
                    <a:pt x="145" y="17"/>
                    <a:pt x="142" y="16"/>
                  </a:cubicBezTo>
                  <a:close/>
                  <a:moveTo>
                    <a:pt x="147" y="31"/>
                  </a:moveTo>
                  <a:cubicBezTo>
                    <a:pt x="142" y="50"/>
                    <a:pt x="142" y="50"/>
                    <a:pt x="142" y="50"/>
                  </a:cubicBezTo>
                  <a:cubicBezTo>
                    <a:pt x="141" y="54"/>
                    <a:pt x="136" y="57"/>
                    <a:pt x="132" y="56"/>
                  </a:cubicBezTo>
                  <a:cubicBezTo>
                    <a:pt x="123" y="53"/>
                    <a:pt x="123" y="53"/>
                    <a:pt x="123" y="53"/>
                  </a:cubicBezTo>
                  <a:cubicBezTo>
                    <a:pt x="121" y="53"/>
                    <a:pt x="119" y="52"/>
                    <a:pt x="118" y="50"/>
                  </a:cubicBezTo>
                  <a:cubicBezTo>
                    <a:pt x="117" y="48"/>
                    <a:pt x="116" y="46"/>
                    <a:pt x="117" y="43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1"/>
                    <a:pt x="126" y="18"/>
                    <a:pt x="130" y="18"/>
                  </a:cubicBezTo>
                  <a:cubicBezTo>
                    <a:pt x="130" y="18"/>
                    <a:pt x="131" y="18"/>
                    <a:pt x="132" y="1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3" y="21"/>
                    <a:pt x="144" y="22"/>
                    <a:pt x="146" y="24"/>
                  </a:cubicBezTo>
                  <a:cubicBezTo>
                    <a:pt x="147" y="26"/>
                    <a:pt x="147" y="28"/>
                    <a:pt x="147" y="31"/>
                  </a:cubicBezTo>
                  <a:close/>
                  <a:moveTo>
                    <a:pt x="199" y="35"/>
                  </a:moveTo>
                  <a:cubicBezTo>
                    <a:pt x="190" y="32"/>
                    <a:pt x="190" y="32"/>
                    <a:pt x="190" y="32"/>
                  </a:cubicBezTo>
                  <a:cubicBezTo>
                    <a:pt x="189" y="31"/>
                    <a:pt x="187" y="31"/>
                    <a:pt x="186" y="31"/>
                  </a:cubicBezTo>
                  <a:cubicBezTo>
                    <a:pt x="180" y="31"/>
                    <a:pt x="175" y="34"/>
                    <a:pt x="173" y="39"/>
                  </a:cubicBezTo>
                  <a:cubicBezTo>
                    <a:pt x="166" y="58"/>
                    <a:pt x="166" y="58"/>
                    <a:pt x="166" y="58"/>
                  </a:cubicBezTo>
                  <a:cubicBezTo>
                    <a:pt x="165" y="61"/>
                    <a:pt x="165" y="64"/>
                    <a:pt x="167" y="67"/>
                  </a:cubicBezTo>
                  <a:cubicBezTo>
                    <a:pt x="168" y="71"/>
                    <a:pt x="171" y="73"/>
                    <a:pt x="174" y="74"/>
                  </a:cubicBezTo>
                  <a:cubicBezTo>
                    <a:pt x="183" y="78"/>
                    <a:pt x="183" y="78"/>
                    <a:pt x="183" y="78"/>
                  </a:cubicBezTo>
                  <a:cubicBezTo>
                    <a:pt x="184" y="78"/>
                    <a:pt x="186" y="79"/>
                    <a:pt x="187" y="79"/>
                  </a:cubicBezTo>
                  <a:cubicBezTo>
                    <a:pt x="193" y="79"/>
                    <a:pt x="197" y="75"/>
                    <a:pt x="199" y="70"/>
                  </a:cubicBezTo>
                  <a:cubicBezTo>
                    <a:pt x="206" y="52"/>
                    <a:pt x="206" y="52"/>
                    <a:pt x="206" y="52"/>
                  </a:cubicBezTo>
                  <a:cubicBezTo>
                    <a:pt x="209" y="45"/>
                    <a:pt x="206" y="38"/>
                    <a:pt x="199" y="35"/>
                  </a:cubicBezTo>
                  <a:close/>
                  <a:moveTo>
                    <a:pt x="202" y="50"/>
                  </a:moveTo>
                  <a:cubicBezTo>
                    <a:pt x="195" y="68"/>
                    <a:pt x="195" y="68"/>
                    <a:pt x="195" y="68"/>
                  </a:cubicBezTo>
                  <a:cubicBezTo>
                    <a:pt x="193" y="73"/>
                    <a:pt x="188" y="75"/>
                    <a:pt x="184" y="73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4" y="69"/>
                    <a:pt x="172" y="68"/>
                    <a:pt x="171" y="66"/>
                  </a:cubicBezTo>
                  <a:cubicBezTo>
                    <a:pt x="170" y="64"/>
                    <a:pt x="170" y="61"/>
                    <a:pt x="171" y="59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38"/>
                    <a:pt x="182" y="36"/>
                    <a:pt x="186" y="36"/>
                  </a:cubicBezTo>
                  <a:cubicBezTo>
                    <a:pt x="187" y="36"/>
                    <a:pt x="188" y="36"/>
                    <a:pt x="189" y="36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201" y="41"/>
                    <a:pt x="204" y="46"/>
                    <a:pt x="202" y="50"/>
                  </a:cubicBezTo>
                  <a:close/>
                  <a:moveTo>
                    <a:pt x="253" y="61"/>
                  </a:moveTo>
                  <a:cubicBezTo>
                    <a:pt x="245" y="56"/>
                    <a:pt x="245" y="56"/>
                    <a:pt x="245" y="56"/>
                  </a:cubicBezTo>
                  <a:cubicBezTo>
                    <a:pt x="243" y="55"/>
                    <a:pt x="241" y="55"/>
                    <a:pt x="239" y="55"/>
                  </a:cubicBezTo>
                  <a:cubicBezTo>
                    <a:pt x="234" y="55"/>
                    <a:pt x="230" y="58"/>
                    <a:pt x="228" y="62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7" y="82"/>
                    <a:pt x="216" y="86"/>
                    <a:pt x="217" y="89"/>
                  </a:cubicBezTo>
                  <a:cubicBezTo>
                    <a:pt x="218" y="92"/>
                    <a:pt x="221" y="95"/>
                    <a:pt x="224" y="97"/>
                  </a:cubicBezTo>
                  <a:cubicBezTo>
                    <a:pt x="232" y="101"/>
                    <a:pt x="232" y="101"/>
                    <a:pt x="232" y="101"/>
                  </a:cubicBezTo>
                  <a:cubicBezTo>
                    <a:pt x="234" y="102"/>
                    <a:pt x="236" y="103"/>
                    <a:pt x="238" y="103"/>
                  </a:cubicBezTo>
                  <a:cubicBezTo>
                    <a:pt x="243" y="103"/>
                    <a:pt x="247" y="100"/>
                    <a:pt x="250" y="96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0" y="75"/>
                    <a:pt x="261" y="72"/>
                    <a:pt x="260" y="68"/>
                  </a:cubicBezTo>
                  <a:cubicBezTo>
                    <a:pt x="259" y="65"/>
                    <a:pt x="257" y="62"/>
                    <a:pt x="253" y="61"/>
                  </a:cubicBezTo>
                  <a:close/>
                  <a:moveTo>
                    <a:pt x="255" y="76"/>
                  </a:moveTo>
                  <a:cubicBezTo>
                    <a:pt x="245" y="94"/>
                    <a:pt x="245" y="94"/>
                    <a:pt x="245" y="94"/>
                  </a:cubicBezTo>
                  <a:cubicBezTo>
                    <a:pt x="243" y="97"/>
                    <a:pt x="238" y="99"/>
                    <a:pt x="234" y="97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4" y="92"/>
                    <a:pt x="223" y="90"/>
                    <a:pt x="222" y="88"/>
                  </a:cubicBezTo>
                  <a:cubicBezTo>
                    <a:pt x="221" y="86"/>
                    <a:pt x="222" y="83"/>
                    <a:pt x="223" y="81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1"/>
                    <a:pt x="236" y="60"/>
                    <a:pt x="239" y="60"/>
                  </a:cubicBezTo>
                  <a:cubicBezTo>
                    <a:pt x="241" y="60"/>
                    <a:pt x="242" y="60"/>
                    <a:pt x="243" y="61"/>
                  </a:cubicBezTo>
                  <a:cubicBezTo>
                    <a:pt x="251" y="65"/>
                    <a:pt x="251" y="65"/>
                    <a:pt x="251" y="65"/>
                  </a:cubicBezTo>
                  <a:cubicBezTo>
                    <a:pt x="253" y="66"/>
                    <a:pt x="255" y="68"/>
                    <a:pt x="255" y="70"/>
                  </a:cubicBezTo>
                  <a:cubicBezTo>
                    <a:pt x="256" y="72"/>
                    <a:pt x="256" y="74"/>
                    <a:pt x="255" y="76"/>
                  </a:cubicBezTo>
                  <a:close/>
                  <a:moveTo>
                    <a:pt x="310" y="101"/>
                  </a:moveTo>
                  <a:cubicBezTo>
                    <a:pt x="309" y="98"/>
                    <a:pt x="307" y="95"/>
                    <a:pt x="304" y="93"/>
                  </a:cubicBezTo>
                  <a:cubicBezTo>
                    <a:pt x="297" y="88"/>
                    <a:pt x="297" y="88"/>
                    <a:pt x="297" y="88"/>
                  </a:cubicBezTo>
                  <a:cubicBezTo>
                    <a:pt x="295" y="86"/>
                    <a:pt x="292" y="85"/>
                    <a:pt x="289" y="85"/>
                  </a:cubicBezTo>
                  <a:cubicBezTo>
                    <a:pt x="285" y="85"/>
                    <a:pt x="281" y="87"/>
                    <a:pt x="279" y="91"/>
                  </a:cubicBezTo>
                  <a:cubicBezTo>
                    <a:pt x="267" y="107"/>
                    <a:pt x="267" y="107"/>
                    <a:pt x="267" y="107"/>
                  </a:cubicBezTo>
                  <a:cubicBezTo>
                    <a:pt x="265" y="110"/>
                    <a:pt x="265" y="113"/>
                    <a:pt x="265" y="117"/>
                  </a:cubicBezTo>
                  <a:cubicBezTo>
                    <a:pt x="266" y="120"/>
                    <a:pt x="268" y="123"/>
                    <a:pt x="271" y="125"/>
                  </a:cubicBezTo>
                  <a:cubicBezTo>
                    <a:pt x="278" y="131"/>
                    <a:pt x="278" y="131"/>
                    <a:pt x="278" y="131"/>
                  </a:cubicBezTo>
                  <a:cubicBezTo>
                    <a:pt x="280" y="132"/>
                    <a:pt x="283" y="133"/>
                    <a:pt x="286" y="133"/>
                  </a:cubicBezTo>
                  <a:cubicBezTo>
                    <a:pt x="290" y="133"/>
                    <a:pt x="294" y="131"/>
                    <a:pt x="296" y="127"/>
                  </a:cubicBezTo>
                  <a:cubicBezTo>
                    <a:pt x="308" y="111"/>
                    <a:pt x="308" y="111"/>
                    <a:pt x="308" y="111"/>
                  </a:cubicBezTo>
                  <a:cubicBezTo>
                    <a:pt x="310" y="108"/>
                    <a:pt x="310" y="105"/>
                    <a:pt x="310" y="101"/>
                  </a:cubicBezTo>
                  <a:close/>
                  <a:moveTo>
                    <a:pt x="304" y="108"/>
                  </a:moveTo>
                  <a:cubicBezTo>
                    <a:pt x="292" y="125"/>
                    <a:pt x="292" y="125"/>
                    <a:pt x="292" y="125"/>
                  </a:cubicBezTo>
                  <a:cubicBezTo>
                    <a:pt x="290" y="128"/>
                    <a:pt x="285" y="129"/>
                    <a:pt x="281" y="127"/>
                  </a:cubicBezTo>
                  <a:cubicBezTo>
                    <a:pt x="273" y="121"/>
                    <a:pt x="273" y="121"/>
                    <a:pt x="273" y="121"/>
                  </a:cubicBezTo>
                  <a:cubicBezTo>
                    <a:pt x="272" y="120"/>
                    <a:pt x="270" y="118"/>
                    <a:pt x="270" y="116"/>
                  </a:cubicBezTo>
                  <a:cubicBezTo>
                    <a:pt x="270" y="114"/>
                    <a:pt x="270" y="112"/>
                    <a:pt x="271" y="110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1"/>
                    <a:pt x="287" y="90"/>
                    <a:pt x="289" y="90"/>
                  </a:cubicBezTo>
                  <a:cubicBezTo>
                    <a:pt x="291" y="90"/>
                    <a:pt x="293" y="91"/>
                    <a:pt x="294" y="92"/>
                  </a:cubicBezTo>
                  <a:cubicBezTo>
                    <a:pt x="302" y="97"/>
                    <a:pt x="302" y="97"/>
                    <a:pt x="302" y="97"/>
                  </a:cubicBezTo>
                  <a:cubicBezTo>
                    <a:pt x="303" y="98"/>
                    <a:pt x="305" y="100"/>
                    <a:pt x="305" y="102"/>
                  </a:cubicBezTo>
                  <a:cubicBezTo>
                    <a:pt x="305" y="104"/>
                    <a:pt x="305" y="107"/>
                    <a:pt x="304" y="108"/>
                  </a:cubicBezTo>
                  <a:close/>
                  <a:moveTo>
                    <a:pt x="355" y="140"/>
                  </a:moveTo>
                  <a:cubicBezTo>
                    <a:pt x="355" y="137"/>
                    <a:pt x="354" y="134"/>
                    <a:pt x="351" y="131"/>
                  </a:cubicBezTo>
                  <a:cubicBezTo>
                    <a:pt x="344" y="125"/>
                    <a:pt x="344" y="125"/>
                    <a:pt x="344" y="125"/>
                  </a:cubicBezTo>
                  <a:cubicBezTo>
                    <a:pt x="339" y="120"/>
                    <a:pt x="330" y="121"/>
                    <a:pt x="326" y="126"/>
                  </a:cubicBezTo>
                  <a:cubicBezTo>
                    <a:pt x="313" y="141"/>
                    <a:pt x="313" y="141"/>
                    <a:pt x="313" y="141"/>
                  </a:cubicBezTo>
                  <a:cubicBezTo>
                    <a:pt x="310" y="143"/>
                    <a:pt x="309" y="147"/>
                    <a:pt x="309" y="150"/>
                  </a:cubicBezTo>
                  <a:cubicBezTo>
                    <a:pt x="309" y="154"/>
                    <a:pt x="311" y="157"/>
                    <a:pt x="314" y="159"/>
                  </a:cubicBezTo>
                  <a:cubicBezTo>
                    <a:pt x="320" y="165"/>
                    <a:pt x="320" y="165"/>
                    <a:pt x="320" y="165"/>
                  </a:cubicBezTo>
                  <a:cubicBezTo>
                    <a:pt x="323" y="167"/>
                    <a:pt x="326" y="169"/>
                    <a:pt x="329" y="169"/>
                  </a:cubicBezTo>
                  <a:cubicBezTo>
                    <a:pt x="333" y="169"/>
                    <a:pt x="336" y="167"/>
                    <a:pt x="339" y="164"/>
                  </a:cubicBezTo>
                  <a:cubicBezTo>
                    <a:pt x="352" y="150"/>
                    <a:pt x="352" y="150"/>
                    <a:pt x="352" y="150"/>
                  </a:cubicBezTo>
                  <a:cubicBezTo>
                    <a:pt x="354" y="147"/>
                    <a:pt x="356" y="144"/>
                    <a:pt x="355" y="140"/>
                  </a:cubicBezTo>
                  <a:close/>
                  <a:moveTo>
                    <a:pt x="348" y="146"/>
                  </a:moveTo>
                  <a:cubicBezTo>
                    <a:pt x="335" y="161"/>
                    <a:pt x="335" y="161"/>
                    <a:pt x="335" y="161"/>
                  </a:cubicBezTo>
                  <a:cubicBezTo>
                    <a:pt x="332" y="164"/>
                    <a:pt x="327" y="165"/>
                    <a:pt x="324" y="162"/>
                  </a:cubicBezTo>
                  <a:cubicBezTo>
                    <a:pt x="317" y="156"/>
                    <a:pt x="317" y="156"/>
                    <a:pt x="317" y="156"/>
                  </a:cubicBezTo>
                  <a:cubicBezTo>
                    <a:pt x="315" y="154"/>
                    <a:pt x="314" y="152"/>
                    <a:pt x="314" y="150"/>
                  </a:cubicBezTo>
                  <a:cubicBezTo>
                    <a:pt x="314" y="148"/>
                    <a:pt x="315" y="146"/>
                    <a:pt x="316" y="144"/>
                  </a:cubicBezTo>
                  <a:cubicBezTo>
                    <a:pt x="329" y="129"/>
                    <a:pt x="329" y="129"/>
                    <a:pt x="329" y="129"/>
                  </a:cubicBezTo>
                  <a:cubicBezTo>
                    <a:pt x="331" y="128"/>
                    <a:pt x="333" y="127"/>
                    <a:pt x="335" y="127"/>
                  </a:cubicBezTo>
                  <a:cubicBezTo>
                    <a:pt x="338" y="127"/>
                    <a:pt x="339" y="127"/>
                    <a:pt x="341" y="129"/>
                  </a:cubicBezTo>
                  <a:cubicBezTo>
                    <a:pt x="348" y="135"/>
                    <a:pt x="348" y="135"/>
                    <a:pt x="348" y="135"/>
                  </a:cubicBezTo>
                  <a:cubicBezTo>
                    <a:pt x="349" y="136"/>
                    <a:pt x="350" y="138"/>
                    <a:pt x="351" y="141"/>
                  </a:cubicBezTo>
                  <a:cubicBezTo>
                    <a:pt x="351" y="143"/>
                    <a:pt x="350" y="145"/>
                    <a:pt x="348" y="146"/>
                  </a:cubicBezTo>
                  <a:close/>
                  <a:moveTo>
                    <a:pt x="396" y="184"/>
                  </a:moveTo>
                  <a:cubicBezTo>
                    <a:pt x="396" y="181"/>
                    <a:pt x="395" y="178"/>
                    <a:pt x="393" y="175"/>
                  </a:cubicBezTo>
                  <a:cubicBezTo>
                    <a:pt x="387" y="168"/>
                    <a:pt x="387" y="168"/>
                    <a:pt x="387" y="168"/>
                  </a:cubicBezTo>
                  <a:cubicBezTo>
                    <a:pt x="382" y="163"/>
                    <a:pt x="373" y="162"/>
                    <a:pt x="368" y="167"/>
                  </a:cubicBezTo>
                  <a:cubicBezTo>
                    <a:pt x="353" y="180"/>
                    <a:pt x="353" y="180"/>
                    <a:pt x="353" y="180"/>
                  </a:cubicBezTo>
                  <a:cubicBezTo>
                    <a:pt x="351" y="182"/>
                    <a:pt x="349" y="185"/>
                    <a:pt x="349" y="189"/>
                  </a:cubicBezTo>
                  <a:cubicBezTo>
                    <a:pt x="349" y="192"/>
                    <a:pt x="350" y="195"/>
                    <a:pt x="352" y="198"/>
                  </a:cubicBezTo>
                  <a:cubicBezTo>
                    <a:pt x="358" y="205"/>
                    <a:pt x="358" y="205"/>
                    <a:pt x="358" y="205"/>
                  </a:cubicBezTo>
                  <a:cubicBezTo>
                    <a:pt x="361" y="208"/>
                    <a:pt x="364" y="209"/>
                    <a:pt x="368" y="209"/>
                  </a:cubicBezTo>
                  <a:cubicBezTo>
                    <a:pt x="371" y="209"/>
                    <a:pt x="374" y="208"/>
                    <a:pt x="377" y="206"/>
                  </a:cubicBezTo>
                  <a:cubicBezTo>
                    <a:pt x="391" y="193"/>
                    <a:pt x="391" y="193"/>
                    <a:pt x="391" y="193"/>
                  </a:cubicBezTo>
                  <a:cubicBezTo>
                    <a:pt x="394" y="191"/>
                    <a:pt x="396" y="188"/>
                    <a:pt x="396" y="184"/>
                  </a:cubicBezTo>
                  <a:close/>
                  <a:moveTo>
                    <a:pt x="388" y="190"/>
                  </a:moveTo>
                  <a:cubicBezTo>
                    <a:pt x="373" y="203"/>
                    <a:pt x="373" y="203"/>
                    <a:pt x="373" y="203"/>
                  </a:cubicBezTo>
                  <a:cubicBezTo>
                    <a:pt x="370" y="206"/>
                    <a:pt x="365" y="205"/>
                    <a:pt x="362" y="202"/>
                  </a:cubicBezTo>
                  <a:cubicBezTo>
                    <a:pt x="356" y="195"/>
                    <a:pt x="356" y="195"/>
                    <a:pt x="356" y="195"/>
                  </a:cubicBezTo>
                  <a:cubicBezTo>
                    <a:pt x="354" y="193"/>
                    <a:pt x="354" y="191"/>
                    <a:pt x="354" y="189"/>
                  </a:cubicBezTo>
                  <a:cubicBezTo>
                    <a:pt x="354" y="187"/>
                    <a:pt x="355" y="185"/>
                    <a:pt x="357" y="183"/>
                  </a:cubicBezTo>
                  <a:cubicBezTo>
                    <a:pt x="371" y="170"/>
                    <a:pt x="371" y="170"/>
                    <a:pt x="371" y="170"/>
                  </a:cubicBezTo>
                  <a:cubicBezTo>
                    <a:pt x="373" y="169"/>
                    <a:pt x="375" y="168"/>
                    <a:pt x="377" y="168"/>
                  </a:cubicBezTo>
                  <a:cubicBezTo>
                    <a:pt x="379" y="168"/>
                    <a:pt x="381" y="169"/>
                    <a:pt x="383" y="171"/>
                  </a:cubicBezTo>
                  <a:cubicBezTo>
                    <a:pt x="389" y="178"/>
                    <a:pt x="389" y="178"/>
                    <a:pt x="389" y="178"/>
                  </a:cubicBezTo>
                  <a:cubicBezTo>
                    <a:pt x="391" y="180"/>
                    <a:pt x="391" y="182"/>
                    <a:pt x="391" y="184"/>
                  </a:cubicBezTo>
                  <a:cubicBezTo>
                    <a:pt x="391" y="186"/>
                    <a:pt x="390" y="188"/>
                    <a:pt x="388" y="190"/>
                  </a:cubicBezTo>
                  <a:close/>
                  <a:moveTo>
                    <a:pt x="431" y="233"/>
                  </a:moveTo>
                  <a:cubicBezTo>
                    <a:pt x="431" y="230"/>
                    <a:pt x="431" y="226"/>
                    <a:pt x="429" y="223"/>
                  </a:cubicBezTo>
                  <a:cubicBezTo>
                    <a:pt x="424" y="216"/>
                    <a:pt x="424" y="216"/>
                    <a:pt x="424" y="216"/>
                  </a:cubicBezTo>
                  <a:cubicBezTo>
                    <a:pt x="421" y="212"/>
                    <a:pt x="417" y="210"/>
                    <a:pt x="413" y="210"/>
                  </a:cubicBezTo>
                  <a:cubicBezTo>
                    <a:pt x="410" y="210"/>
                    <a:pt x="408" y="211"/>
                    <a:pt x="405" y="212"/>
                  </a:cubicBezTo>
                  <a:cubicBezTo>
                    <a:pt x="389" y="223"/>
                    <a:pt x="389" y="223"/>
                    <a:pt x="389" y="223"/>
                  </a:cubicBezTo>
                  <a:cubicBezTo>
                    <a:pt x="383" y="227"/>
                    <a:pt x="382" y="235"/>
                    <a:pt x="386" y="241"/>
                  </a:cubicBezTo>
                  <a:cubicBezTo>
                    <a:pt x="391" y="249"/>
                    <a:pt x="391" y="249"/>
                    <a:pt x="391" y="249"/>
                  </a:cubicBezTo>
                  <a:cubicBezTo>
                    <a:pt x="393" y="253"/>
                    <a:pt x="397" y="255"/>
                    <a:pt x="402" y="255"/>
                  </a:cubicBezTo>
                  <a:cubicBezTo>
                    <a:pt x="404" y="255"/>
                    <a:pt x="407" y="254"/>
                    <a:pt x="409" y="252"/>
                  </a:cubicBezTo>
                  <a:cubicBezTo>
                    <a:pt x="425" y="241"/>
                    <a:pt x="425" y="241"/>
                    <a:pt x="425" y="241"/>
                  </a:cubicBezTo>
                  <a:cubicBezTo>
                    <a:pt x="428" y="239"/>
                    <a:pt x="430" y="237"/>
                    <a:pt x="431" y="233"/>
                  </a:cubicBezTo>
                  <a:close/>
                  <a:moveTo>
                    <a:pt x="423" y="237"/>
                  </a:moveTo>
                  <a:cubicBezTo>
                    <a:pt x="406" y="248"/>
                    <a:pt x="406" y="248"/>
                    <a:pt x="406" y="248"/>
                  </a:cubicBezTo>
                  <a:cubicBezTo>
                    <a:pt x="403" y="251"/>
                    <a:pt x="397" y="250"/>
                    <a:pt x="395" y="246"/>
                  </a:cubicBezTo>
                  <a:cubicBezTo>
                    <a:pt x="390" y="239"/>
                    <a:pt x="390" y="239"/>
                    <a:pt x="390" y="239"/>
                  </a:cubicBezTo>
                  <a:cubicBezTo>
                    <a:pt x="387" y="235"/>
                    <a:pt x="388" y="230"/>
                    <a:pt x="392" y="227"/>
                  </a:cubicBezTo>
                  <a:cubicBezTo>
                    <a:pt x="408" y="216"/>
                    <a:pt x="408" y="216"/>
                    <a:pt x="408" y="216"/>
                  </a:cubicBezTo>
                  <a:cubicBezTo>
                    <a:pt x="410" y="215"/>
                    <a:pt x="411" y="215"/>
                    <a:pt x="413" y="215"/>
                  </a:cubicBezTo>
                  <a:cubicBezTo>
                    <a:pt x="415" y="215"/>
                    <a:pt x="418" y="216"/>
                    <a:pt x="420" y="218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426" y="228"/>
                    <a:pt x="426" y="230"/>
                    <a:pt x="426" y="232"/>
                  </a:cubicBezTo>
                  <a:cubicBezTo>
                    <a:pt x="426" y="234"/>
                    <a:pt x="424" y="236"/>
                    <a:pt x="423" y="237"/>
                  </a:cubicBezTo>
                  <a:close/>
                  <a:moveTo>
                    <a:pt x="453" y="293"/>
                  </a:moveTo>
                  <a:cubicBezTo>
                    <a:pt x="456" y="292"/>
                    <a:pt x="458" y="289"/>
                    <a:pt x="459" y="286"/>
                  </a:cubicBezTo>
                  <a:cubicBezTo>
                    <a:pt x="460" y="282"/>
                    <a:pt x="460" y="279"/>
                    <a:pt x="459" y="276"/>
                  </a:cubicBezTo>
                  <a:cubicBezTo>
                    <a:pt x="454" y="267"/>
                    <a:pt x="454" y="267"/>
                    <a:pt x="454" y="267"/>
                  </a:cubicBezTo>
                  <a:cubicBezTo>
                    <a:pt x="452" y="263"/>
                    <a:pt x="448" y="260"/>
                    <a:pt x="443" y="260"/>
                  </a:cubicBezTo>
                  <a:cubicBezTo>
                    <a:pt x="441" y="260"/>
                    <a:pt x="439" y="261"/>
                    <a:pt x="437" y="262"/>
                  </a:cubicBezTo>
                  <a:cubicBezTo>
                    <a:pt x="419" y="271"/>
                    <a:pt x="419" y="271"/>
                    <a:pt x="419" y="271"/>
                  </a:cubicBezTo>
                  <a:cubicBezTo>
                    <a:pt x="416" y="272"/>
                    <a:pt x="414" y="275"/>
                    <a:pt x="413" y="278"/>
                  </a:cubicBezTo>
                  <a:cubicBezTo>
                    <a:pt x="412" y="282"/>
                    <a:pt x="412" y="285"/>
                    <a:pt x="414" y="288"/>
                  </a:cubicBezTo>
                  <a:cubicBezTo>
                    <a:pt x="418" y="297"/>
                    <a:pt x="418" y="297"/>
                    <a:pt x="418" y="297"/>
                  </a:cubicBezTo>
                  <a:cubicBezTo>
                    <a:pt x="420" y="301"/>
                    <a:pt x="424" y="304"/>
                    <a:pt x="429" y="304"/>
                  </a:cubicBezTo>
                  <a:cubicBezTo>
                    <a:pt x="431" y="304"/>
                    <a:pt x="434" y="303"/>
                    <a:pt x="435" y="302"/>
                  </a:cubicBezTo>
                  <a:lnTo>
                    <a:pt x="453" y="293"/>
                  </a:lnTo>
                  <a:close/>
                  <a:moveTo>
                    <a:pt x="422" y="294"/>
                  </a:moveTo>
                  <a:cubicBezTo>
                    <a:pt x="418" y="286"/>
                    <a:pt x="418" y="286"/>
                    <a:pt x="418" y="286"/>
                  </a:cubicBezTo>
                  <a:cubicBezTo>
                    <a:pt x="417" y="284"/>
                    <a:pt x="417" y="282"/>
                    <a:pt x="417" y="280"/>
                  </a:cubicBezTo>
                  <a:cubicBezTo>
                    <a:pt x="418" y="278"/>
                    <a:pt x="420" y="276"/>
                    <a:pt x="421" y="275"/>
                  </a:cubicBezTo>
                  <a:cubicBezTo>
                    <a:pt x="439" y="266"/>
                    <a:pt x="439" y="266"/>
                    <a:pt x="439" y="266"/>
                  </a:cubicBezTo>
                  <a:cubicBezTo>
                    <a:pt x="440" y="265"/>
                    <a:pt x="441" y="265"/>
                    <a:pt x="443" y="265"/>
                  </a:cubicBezTo>
                  <a:cubicBezTo>
                    <a:pt x="446" y="265"/>
                    <a:pt x="449" y="267"/>
                    <a:pt x="450" y="270"/>
                  </a:cubicBezTo>
                  <a:cubicBezTo>
                    <a:pt x="454" y="278"/>
                    <a:pt x="454" y="278"/>
                    <a:pt x="454" y="278"/>
                  </a:cubicBezTo>
                  <a:cubicBezTo>
                    <a:pt x="455" y="280"/>
                    <a:pt x="455" y="282"/>
                    <a:pt x="455" y="284"/>
                  </a:cubicBezTo>
                  <a:cubicBezTo>
                    <a:pt x="454" y="286"/>
                    <a:pt x="453" y="288"/>
                    <a:pt x="451" y="289"/>
                  </a:cubicBezTo>
                  <a:cubicBezTo>
                    <a:pt x="433" y="298"/>
                    <a:pt x="433" y="298"/>
                    <a:pt x="433" y="298"/>
                  </a:cubicBezTo>
                  <a:cubicBezTo>
                    <a:pt x="429" y="300"/>
                    <a:pt x="424" y="298"/>
                    <a:pt x="422" y="294"/>
                  </a:cubicBezTo>
                  <a:close/>
                  <a:moveTo>
                    <a:pt x="474" y="348"/>
                  </a:moveTo>
                  <a:cubicBezTo>
                    <a:pt x="477" y="347"/>
                    <a:pt x="480" y="345"/>
                    <a:pt x="481" y="341"/>
                  </a:cubicBezTo>
                  <a:cubicBezTo>
                    <a:pt x="483" y="338"/>
                    <a:pt x="483" y="335"/>
                    <a:pt x="482" y="331"/>
                  </a:cubicBezTo>
                  <a:cubicBezTo>
                    <a:pt x="479" y="323"/>
                    <a:pt x="479" y="323"/>
                    <a:pt x="479" y="323"/>
                  </a:cubicBezTo>
                  <a:cubicBezTo>
                    <a:pt x="477" y="318"/>
                    <a:pt x="472" y="314"/>
                    <a:pt x="466" y="314"/>
                  </a:cubicBezTo>
                  <a:cubicBezTo>
                    <a:pt x="465" y="314"/>
                    <a:pt x="463" y="314"/>
                    <a:pt x="462" y="315"/>
                  </a:cubicBezTo>
                  <a:cubicBezTo>
                    <a:pt x="443" y="322"/>
                    <a:pt x="443" y="322"/>
                    <a:pt x="443" y="322"/>
                  </a:cubicBezTo>
                  <a:cubicBezTo>
                    <a:pt x="440" y="323"/>
                    <a:pt x="438" y="325"/>
                    <a:pt x="436" y="328"/>
                  </a:cubicBezTo>
                  <a:cubicBezTo>
                    <a:pt x="435" y="332"/>
                    <a:pt x="434" y="335"/>
                    <a:pt x="436" y="338"/>
                  </a:cubicBezTo>
                  <a:cubicBezTo>
                    <a:pt x="439" y="347"/>
                    <a:pt x="439" y="347"/>
                    <a:pt x="439" y="347"/>
                  </a:cubicBezTo>
                  <a:cubicBezTo>
                    <a:pt x="441" y="352"/>
                    <a:pt x="446" y="356"/>
                    <a:pt x="451" y="356"/>
                  </a:cubicBezTo>
                  <a:cubicBezTo>
                    <a:pt x="453" y="356"/>
                    <a:pt x="454" y="355"/>
                    <a:pt x="456" y="355"/>
                  </a:cubicBezTo>
                  <a:lnTo>
                    <a:pt x="474" y="348"/>
                  </a:lnTo>
                  <a:close/>
                  <a:moveTo>
                    <a:pt x="443" y="345"/>
                  </a:moveTo>
                  <a:cubicBezTo>
                    <a:pt x="440" y="337"/>
                    <a:pt x="440" y="337"/>
                    <a:pt x="440" y="337"/>
                  </a:cubicBezTo>
                  <a:cubicBezTo>
                    <a:pt x="439" y="335"/>
                    <a:pt x="439" y="332"/>
                    <a:pt x="440" y="330"/>
                  </a:cubicBezTo>
                  <a:cubicBezTo>
                    <a:pt x="441" y="328"/>
                    <a:pt x="443" y="327"/>
                    <a:pt x="445" y="326"/>
                  </a:cubicBezTo>
                  <a:cubicBezTo>
                    <a:pt x="464" y="319"/>
                    <a:pt x="464" y="319"/>
                    <a:pt x="464" y="319"/>
                  </a:cubicBezTo>
                  <a:cubicBezTo>
                    <a:pt x="464" y="319"/>
                    <a:pt x="465" y="319"/>
                    <a:pt x="466" y="319"/>
                  </a:cubicBezTo>
                  <a:cubicBezTo>
                    <a:pt x="470" y="319"/>
                    <a:pt x="473" y="321"/>
                    <a:pt x="474" y="324"/>
                  </a:cubicBezTo>
                  <a:cubicBezTo>
                    <a:pt x="477" y="333"/>
                    <a:pt x="477" y="333"/>
                    <a:pt x="477" y="333"/>
                  </a:cubicBezTo>
                  <a:cubicBezTo>
                    <a:pt x="478" y="335"/>
                    <a:pt x="478" y="337"/>
                    <a:pt x="477" y="339"/>
                  </a:cubicBezTo>
                  <a:cubicBezTo>
                    <a:pt x="476" y="341"/>
                    <a:pt x="474" y="343"/>
                    <a:pt x="472" y="344"/>
                  </a:cubicBezTo>
                  <a:cubicBezTo>
                    <a:pt x="454" y="350"/>
                    <a:pt x="454" y="350"/>
                    <a:pt x="454" y="350"/>
                  </a:cubicBezTo>
                  <a:cubicBezTo>
                    <a:pt x="450" y="352"/>
                    <a:pt x="445" y="350"/>
                    <a:pt x="443" y="345"/>
                  </a:cubicBezTo>
                  <a:close/>
                  <a:moveTo>
                    <a:pt x="469" y="410"/>
                  </a:moveTo>
                  <a:cubicBezTo>
                    <a:pt x="488" y="405"/>
                    <a:pt x="488" y="405"/>
                    <a:pt x="488" y="405"/>
                  </a:cubicBezTo>
                  <a:cubicBezTo>
                    <a:pt x="492" y="404"/>
                    <a:pt x="495" y="402"/>
                    <a:pt x="496" y="399"/>
                  </a:cubicBezTo>
                  <a:cubicBezTo>
                    <a:pt x="498" y="396"/>
                    <a:pt x="499" y="393"/>
                    <a:pt x="498" y="390"/>
                  </a:cubicBezTo>
                  <a:cubicBezTo>
                    <a:pt x="496" y="380"/>
                    <a:pt x="496" y="380"/>
                    <a:pt x="496" y="380"/>
                  </a:cubicBezTo>
                  <a:cubicBezTo>
                    <a:pt x="495" y="375"/>
                    <a:pt x="489" y="370"/>
                    <a:pt x="483" y="370"/>
                  </a:cubicBezTo>
                  <a:cubicBezTo>
                    <a:pt x="482" y="370"/>
                    <a:pt x="481" y="370"/>
                    <a:pt x="480" y="371"/>
                  </a:cubicBezTo>
                  <a:cubicBezTo>
                    <a:pt x="461" y="375"/>
                    <a:pt x="461" y="375"/>
                    <a:pt x="461" y="375"/>
                  </a:cubicBezTo>
                  <a:cubicBezTo>
                    <a:pt x="458" y="376"/>
                    <a:pt x="455" y="378"/>
                    <a:pt x="453" y="381"/>
                  </a:cubicBezTo>
                  <a:cubicBezTo>
                    <a:pt x="451" y="384"/>
                    <a:pt x="451" y="387"/>
                    <a:pt x="451" y="391"/>
                  </a:cubicBezTo>
                  <a:cubicBezTo>
                    <a:pt x="453" y="400"/>
                    <a:pt x="453" y="400"/>
                    <a:pt x="453" y="400"/>
                  </a:cubicBezTo>
                  <a:cubicBezTo>
                    <a:pt x="455" y="406"/>
                    <a:pt x="460" y="410"/>
                    <a:pt x="466" y="410"/>
                  </a:cubicBezTo>
                  <a:cubicBezTo>
                    <a:pt x="467" y="410"/>
                    <a:pt x="468" y="410"/>
                    <a:pt x="469" y="410"/>
                  </a:cubicBezTo>
                  <a:close/>
                  <a:moveTo>
                    <a:pt x="458" y="399"/>
                  </a:moveTo>
                  <a:cubicBezTo>
                    <a:pt x="456" y="390"/>
                    <a:pt x="456" y="390"/>
                    <a:pt x="456" y="390"/>
                  </a:cubicBezTo>
                  <a:cubicBezTo>
                    <a:pt x="456" y="388"/>
                    <a:pt x="456" y="385"/>
                    <a:pt x="457" y="383"/>
                  </a:cubicBezTo>
                  <a:cubicBezTo>
                    <a:pt x="458" y="382"/>
                    <a:pt x="460" y="380"/>
                    <a:pt x="462" y="380"/>
                  </a:cubicBezTo>
                  <a:cubicBezTo>
                    <a:pt x="481" y="375"/>
                    <a:pt x="481" y="375"/>
                    <a:pt x="481" y="375"/>
                  </a:cubicBezTo>
                  <a:cubicBezTo>
                    <a:pt x="482" y="375"/>
                    <a:pt x="483" y="375"/>
                    <a:pt x="483" y="375"/>
                  </a:cubicBezTo>
                  <a:cubicBezTo>
                    <a:pt x="487" y="375"/>
                    <a:pt x="490" y="378"/>
                    <a:pt x="491" y="382"/>
                  </a:cubicBezTo>
                  <a:cubicBezTo>
                    <a:pt x="493" y="391"/>
                    <a:pt x="493" y="391"/>
                    <a:pt x="493" y="391"/>
                  </a:cubicBezTo>
                  <a:cubicBezTo>
                    <a:pt x="494" y="393"/>
                    <a:pt x="494" y="395"/>
                    <a:pt x="492" y="397"/>
                  </a:cubicBezTo>
                  <a:cubicBezTo>
                    <a:pt x="491" y="399"/>
                    <a:pt x="489" y="400"/>
                    <a:pt x="487" y="400"/>
                  </a:cubicBezTo>
                  <a:cubicBezTo>
                    <a:pt x="468" y="405"/>
                    <a:pt x="468" y="405"/>
                    <a:pt x="468" y="405"/>
                  </a:cubicBezTo>
                  <a:cubicBezTo>
                    <a:pt x="464" y="406"/>
                    <a:pt x="459" y="403"/>
                    <a:pt x="458" y="399"/>
                  </a:cubicBezTo>
                  <a:close/>
                  <a:moveTo>
                    <a:pt x="492" y="428"/>
                  </a:moveTo>
                  <a:cubicBezTo>
                    <a:pt x="472" y="430"/>
                    <a:pt x="472" y="430"/>
                    <a:pt x="472" y="430"/>
                  </a:cubicBezTo>
                  <a:cubicBezTo>
                    <a:pt x="469" y="431"/>
                    <a:pt x="466" y="432"/>
                    <a:pt x="464" y="435"/>
                  </a:cubicBezTo>
                  <a:cubicBezTo>
                    <a:pt x="461" y="438"/>
                    <a:pt x="460" y="441"/>
                    <a:pt x="461" y="445"/>
                  </a:cubicBezTo>
                  <a:cubicBezTo>
                    <a:pt x="462" y="454"/>
                    <a:pt x="462" y="454"/>
                    <a:pt x="462" y="454"/>
                  </a:cubicBezTo>
                  <a:cubicBezTo>
                    <a:pt x="462" y="461"/>
                    <a:pt x="468" y="466"/>
                    <a:pt x="475" y="466"/>
                  </a:cubicBezTo>
                  <a:cubicBezTo>
                    <a:pt x="475" y="466"/>
                    <a:pt x="476" y="466"/>
                    <a:pt x="476" y="466"/>
                  </a:cubicBezTo>
                  <a:cubicBezTo>
                    <a:pt x="496" y="463"/>
                    <a:pt x="496" y="463"/>
                    <a:pt x="496" y="463"/>
                  </a:cubicBezTo>
                  <a:cubicBezTo>
                    <a:pt x="499" y="463"/>
                    <a:pt x="502" y="461"/>
                    <a:pt x="504" y="459"/>
                  </a:cubicBezTo>
                  <a:cubicBezTo>
                    <a:pt x="507" y="456"/>
                    <a:pt x="508" y="453"/>
                    <a:pt x="507" y="449"/>
                  </a:cubicBezTo>
                  <a:cubicBezTo>
                    <a:pt x="506" y="440"/>
                    <a:pt x="506" y="440"/>
                    <a:pt x="506" y="440"/>
                  </a:cubicBezTo>
                  <a:cubicBezTo>
                    <a:pt x="505" y="433"/>
                    <a:pt x="499" y="428"/>
                    <a:pt x="492" y="428"/>
                  </a:cubicBezTo>
                  <a:close/>
                  <a:moveTo>
                    <a:pt x="501" y="440"/>
                  </a:moveTo>
                  <a:cubicBezTo>
                    <a:pt x="502" y="450"/>
                    <a:pt x="502" y="450"/>
                    <a:pt x="502" y="450"/>
                  </a:cubicBezTo>
                  <a:cubicBezTo>
                    <a:pt x="503" y="452"/>
                    <a:pt x="502" y="454"/>
                    <a:pt x="501" y="456"/>
                  </a:cubicBezTo>
                  <a:cubicBezTo>
                    <a:pt x="499" y="457"/>
                    <a:pt x="497" y="458"/>
                    <a:pt x="495" y="459"/>
                  </a:cubicBezTo>
                  <a:cubicBezTo>
                    <a:pt x="475" y="461"/>
                    <a:pt x="475" y="461"/>
                    <a:pt x="475" y="461"/>
                  </a:cubicBezTo>
                  <a:cubicBezTo>
                    <a:pt x="471" y="461"/>
                    <a:pt x="467" y="458"/>
                    <a:pt x="466" y="453"/>
                  </a:cubicBezTo>
                  <a:cubicBezTo>
                    <a:pt x="465" y="444"/>
                    <a:pt x="465" y="444"/>
                    <a:pt x="465" y="444"/>
                  </a:cubicBezTo>
                  <a:cubicBezTo>
                    <a:pt x="465" y="442"/>
                    <a:pt x="466" y="440"/>
                    <a:pt x="467" y="438"/>
                  </a:cubicBezTo>
                  <a:cubicBezTo>
                    <a:pt x="469" y="436"/>
                    <a:pt x="471" y="435"/>
                    <a:pt x="473" y="435"/>
                  </a:cubicBezTo>
                  <a:cubicBezTo>
                    <a:pt x="492" y="433"/>
                    <a:pt x="492" y="433"/>
                    <a:pt x="492" y="433"/>
                  </a:cubicBezTo>
                  <a:cubicBezTo>
                    <a:pt x="493" y="433"/>
                    <a:pt x="493" y="433"/>
                    <a:pt x="493" y="433"/>
                  </a:cubicBezTo>
                  <a:cubicBezTo>
                    <a:pt x="497" y="433"/>
                    <a:pt x="501" y="436"/>
                    <a:pt x="501" y="440"/>
                  </a:cubicBezTo>
                  <a:close/>
                  <a:moveTo>
                    <a:pt x="505" y="491"/>
                  </a:moveTo>
                  <a:cubicBezTo>
                    <a:pt x="503" y="488"/>
                    <a:pt x="500" y="487"/>
                    <a:pt x="496" y="487"/>
                  </a:cubicBezTo>
                  <a:cubicBezTo>
                    <a:pt x="476" y="487"/>
                    <a:pt x="476" y="487"/>
                    <a:pt x="476" y="487"/>
                  </a:cubicBezTo>
                  <a:cubicBezTo>
                    <a:pt x="469" y="487"/>
                    <a:pt x="463" y="492"/>
                    <a:pt x="463" y="499"/>
                  </a:cubicBezTo>
                  <a:cubicBezTo>
                    <a:pt x="463" y="509"/>
                    <a:pt x="463" y="509"/>
                    <a:pt x="463" y="509"/>
                  </a:cubicBezTo>
                  <a:cubicBezTo>
                    <a:pt x="463" y="516"/>
                    <a:pt x="469" y="522"/>
                    <a:pt x="476" y="522"/>
                  </a:cubicBezTo>
                  <a:cubicBezTo>
                    <a:pt x="496" y="522"/>
                    <a:pt x="496" y="522"/>
                    <a:pt x="496" y="522"/>
                  </a:cubicBezTo>
                  <a:cubicBezTo>
                    <a:pt x="496" y="522"/>
                    <a:pt x="496" y="522"/>
                    <a:pt x="496" y="522"/>
                  </a:cubicBezTo>
                  <a:cubicBezTo>
                    <a:pt x="503" y="522"/>
                    <a:pt x="509" y="517"/>
                    <a:pt x="509" y="509"/>
                  </a:cubicBezTo>
                  <a:cubicBezTo>
                    <a:pt x="509" y="500"/>
                    <a:pt x="509" y="500"/>
                    <a:pt x="509" y="500"/>
                  </a:cubicBezTo>
                  <a:cubicBezTo>
                    <a:pt x="509" y="497"/>
                    <a:pt x="508" y="493"/>
                    <a:pt x="505" y="491"/>
                  </a:cubicBezTo>
                  <a:close/>
                  <a:moveTo>
                    <a:pt x="504" y="509"/>
                  </a:moveTo>
                  <a:cubicBezTo>
                    <a:pt x="504" y="514"/>
                    <a:pt x="500" y="517"/>
                    <a:pt x="496" y="517"/>
                  </a:cubicBezTo>
                  <a:cubicBezTo>
                    <a:pt x="496" y="520"/>
                    <a:pt x="496" y="520"/>
                    <a:pt x="496" y="520"/>
                  </a:cubicBezTo>
                  <a:cubicBezTo>
                    <a:pt x="496" y="517"/>
                    <a:pt x="496" y="517"/>
                    <a:pt x="496" y="517"/>
                  </a:cubicBezTo>
                  <a:cubicBezTo>
                    <a:pt x="476" y="517"/>
                    <a:pt x="476" y="517"/>
                    <a:pt x="476" y="517"/>
                  </a:cubicBezTo>
                  <a:cubicBezTo>
                    <a:pt x="471" y="517"/>
                    <a:pt x="468" y="513"/>
                    <a:pt x="468" y="509"/>
                  </a:cubicBezTo>
                  <a:cubicBezTo>
                    <a:pt x="468" y="499"/>
                    <a:pt x="468" y="499"/>
                    <a:pt x="468" y="499"/>
                  </a:cubicBezTo>
                  <a:cubicBezTo>
                    <a:pt x="468" y="495"/>
                    <a:pt x="472" y="491"/>
                    <a:pt x="476" y="491"/>
                  </a:cubicBezTo>
                  <a:cubicBezTo>
                    <a:pt x="496" y="492"/>
                    <a:pt x="496" y="492"/>
                    <a:pt x="496" y="492"/>
                  </a:cubicBezTo>
                  <a:cubicBezTo>
                    <a:pt x="498" y="492"/>
                    <a:pt x="500" y="493"/>
                    <a:pt x="502" y="494"/>
                  </a:cubicBezTo>
                  <a:cubicBezTo>
                    <a:pt x="504" y="496"/>
                    <a:pt x="504" y="498"/>
                    <a:pt x="504" y="500"/>
                  </a:cubicBezTo>
                  <a:lnTo>
                    <a:pt x="504" y="509"/>
                  </a:lnTo>
                  <a:close/>
                  <a:moveTo>
                    <a:pt x="493" y="546"/>
                  </a:moveTo>
                  <a:cubicBezTo>
                    <a:pt x="474" y="543"/>
                    <a:pt x="474" y="543"/>
                    <a:pt x="474" y="543"/>
                  </a:cubicBezTo>
                  <a:cubicBezTo>
                    <a:pt x="467" y="542"/>
                    <a:pt x="460" y="547"/>
                    <a:pt x="459" y="554"/>
                  </a:cubicBezTo>
                  <a:cubicBezTo>
                    <a:pt x="458" y="563"/>
                    <a:pt x="458" y="563"/>
                    <a:pt x="458" y="563"/>
                  </a:cubicBezTo>
                  <a:cubicBezTo>
                    <a:pt x="457" y="570"/>
                    <a:pt x="462" y="577"/>
                    <a:pt x="469" y="578"/>
                  </a:cubicBezTo>
                  <a:cubicBezTo>
                    <a:pt x="489" y="581"/>
                    <a:pt x="489" y="581"/>
                    <a:pt x="489" y="581"/>
                  </a:cubicBezTo>
                  <a:cubicBezTo>
                    <a:pt x="489" y="581"/>
                    <a:pt x="490" y="581"/>
                    <a:pt x="490" y="581"/>
                  </a:cubicBezTo>
                  <a:cubicBezTo>
                    <a:pt x="497" y="581"/>
                    <a:pt x="502" y="576"/>
                    <a:pt x="503" y="570"/>
                  </a:cubicBezTo>
                  <a:cubicBezTo>
                    <a:pt x="505" y="560"/>
                    <a:pt x="505" y="560"/>
                    <a:pt x="505" y="560"/>
                  </a:cubicBezTo>
                  <a:cubicBezTo>
                    <a:pt x="505" y="557"/>
                    <a:pt x="504" y="553"/>
                    <a:pt x="502" y="551"/>
                  </a:cubicBezTo>
                  <a:cubicBezTo>
                    <a:pt x="500" y="548"/>
                    <a:pt x="497" y="546"/>
                    <a:pt x="493" y="546"/>
                  </a:cubicBezTo>
                  <a:close/>
                  <a:moveTo>
                    <a:pt x="500" y="560"/>
                  </a:moveTo>
                  <a:cubicBezTo>
                    <a:pt x="499" y="569"/>
                    <a:pt x="499" y="569"/>
                    <a:pt x="499" y="569"/>
                  </a:cubicBezTo>
                  <a:cubicBezTo>
                    <a:pt x="498" y="573"/>
                    <a:pt x="494" y="577"/>
                    <a:pt x="489" y="576"/>
                  </a:cubicBezTo>
                  <a:cubicBezTo>
                    <a:pt x="470" y="573"/>
                    <a:pt x="470" y="573"/>
                    <a:pt x="470" y="573"/>
                  </a:cubicBezTo>
                  <a:cubicBezTo>
                    <a:pt x="465" y="572"/>
                    <a:pt x="462" y="568"/>
                    <a:pt x="463" y="564"/>
                  </a:cubicBezTo>
                  <a:cubicBezTo>
                    <a:pt x="464" y="555"/>
                    <a:pt x="464" y="555"/>
                    <a:pt x="464" y="555"/>
                  </a:cubicBezTo>
                  <a:cubicBezTo>
                    <a:pt x="465" y="551"/>
                    <a:pt x="468" y="548"/>
                    <a:pt x="472" y="548"/>
                  </a:cubicBezTo>
                  <a:cubicBezTo>
                    <a:pt x="473" y="548"/>
                    <a:pt x="473" y="548"/>
                    <a:pt x="473" y="548"/>
                  </a:cubicBezTo>
                  <a:cubicBezTo>
                    <a:pt x="493" y="550"/>
                    <a:pt x="493" y="550"/>
                    <a:pt x="493" y="550"/>
                  </a:cubicBezTo>
                  <a:cubicBezTo>
                    <a:pt x="495" y="551"/>
                    <a:pt x="497" y="552"/>
                    <a:pt x="498" y="554"/>
                  </a:cubicBezTo>
                  <a:cubicBezTo>
                    <a:pt x="500" y="555"/>
                    <a:pt x="500" y="557"/>
                    <a:pt x="500" y="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33" name="Freeform 179">
              <a:extLst>
                <a:ext uri="{FF2B5EF4-FFF2-40B4-BE49-F238E27FC236}">
                  <a16:creationId xmlns:a16="http://schemas.microsoft.com/office/drawing/2014/main" id="{C2EF0529-CE9A-485B-B9A5-1308A4D57C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6012" y="3454196"/>
              <a:ext cx="1366562" cy="460616"/>
            </a:xfrm>
            <a:custGeom>
              <a:avLst/>
              <a:gdLst>
                <a:gd name="T0" fmla="*/ 536 w 567"/>
                <a:gd name="T1" fmla="*/ 129 h 191"/>
                <a:gd name="T2" fmla="*/ 566 w 567"/>
                <a:gd name="T3" fmla="*/ 147 h 191"/>
                <a:gd name="T4" fmla="*/ 541 w 567"/>
                <a:gd name="T5" fmla="*/ 136 h 191"/>
                <a:gd name="T6" fmla="*/ 561 w 567"/>
                <a:gd name="T7" fmla="*/ 139 h 191"/>
                <a:gd name="T8" fmla="*/ 498 w 567"/>
                <a:gd name="T9" fmla="*/ 142 h 191"/>
                <a:gd name="T10" fmla="*/ 526 w 567"/>
                <a:gd name="T11" fmla="*/ 162 h 191"/>
                <a:gd name="T12" fmla="*/ 505 w 567"/>
                <a:gd name="T13" fmla="*/ 160 h 191"/>
                <a:gd name="T14" fmla="*/ 519 w 567"/>
                <a:gd name="T15" fmla="*/ 144 h 191"/>
                <a:gd name="T16" fmla="*/ 459 w 567"/>
                <a:gd name="T17" fmla="*/ 151 h 191"/>
                <a:gd name="T18" fmla="*/ 485 w 567"/>
                <a:gd name="T19" fmla="*/ 174 h 191"/>
                <a:gd name="T20" fmla="*/ 464 w 567"/>
                <a:gd name="T21" fmla="*/ 170 h 191"/>
                <a:gd name="T22" fmla="*/ 479 w 567"/>
                <a:gd name="T23" fmla="*/ 155 h 191"/>
                <a:gd name="T24" fmla="*/ 419 w 567"/>
                <a:gd name="T25" fmla="*/ 157 h 191"/>
                <a:gd name="T26" fmla="*/ 443 w 567"/>
                <a:gd name="T27" fmla="*/ 182 h 191"/>
                <a:gd name="T28" fmla="*/ 423 w 567"/>
                <a:gd name="T29" fmla="*/ 176 h 191"/>
                <a:gd name="T30" fmla="*/ 439 w 567"/>
                <a:gd name="T31" fmla="*/ 163 h 191"/>
                <a:gd name="T32" fmla="*/ 376 w 567"/>
                <a:gd name="T33" fmla="*/ 168 h 191"/>
                <a:gd name="T34" fmla="*/ 403 w 567"/>
                <a:gd name="T35" fmla="*/ 167 h 191"/>
                <a:gd name="T36" fmla="*/ 380 w 567"/>
                <a:gd name="T37" fmla="*/ 168 h 191"/>
                <a:gd name="T38" fmla="*/ 397 w 567"/>
                <a:gd name="T39" fmla="*/ 183 h 191"/>
                <a:gd name="T40" fmla="*/ 349 w 567"/>
                <a:gd name="T41" fmla="*/ 191 h 191"/>
                <a:gd name="T42" fmla="*/ 346 w 567"/>
                <a:gd name="T43" fmla="*/ 186 h 191"/>
                <a:gd name="T44" fmla="*/ 357 w 567"/>
                <a:gd name="T45" fmla="*/ 168 h 191"/>
                <a:gd name="T46" fmla="*/ 303 w 567"/>
                <a:gd name="T47" fmla="*/ 187 h 191"/>
                <a:gd name="T48" fmla="*/ 316 w 567"/>
                <a:gd name="T49" fmla="*/ 165 h 191"/>
                <a:gd name="T50" fmla="*/ 306 w 567"/>
                <a:gd name="T51" fmla="*/ 156 h 191"/>
                <a:gd name="T52" fmla="*/ 254 w 567"/>
                <a:gd name="T53" fmla="*/ 154 h 191"/>
                <a:gd name="T54" fmla="*/ 280 w 567"/>
                <a:gd name="T55" fmla="*/ 160 h 191"/>
                <a:gd name="T56" fmla="*/ 256 w 567"/>
                <a:gd name="T57" fmla="*/ 165 h 191"/>
                <a:gd name="T58" fmla="*/ 233 w 567"/>
                <a:gd name="T59" fmla="*/ 135 h 191"/>
                <a:gd name="T60" fmla="*/ 222 w 567"/>
                <a:gd name="T61" fmla="*/ 168 h 191"/>
                <a:gd name="T62" fmla="*/ 233 w 567"/>
                <a:gd name="T63" fmla="*/ 159 h 191"/>
                <a:gd name="T64" fmla="*/ 228 w 567"/>
                <a:gd name="T65" fmla="*/ 139 h 191"/>
                <a:gd name="T66" fmla="*/ 176 w 567"/>
                <a:gd name="T67" fmla="*/ 127 h 191"/>
                <a:gd name="T68" fmla="*/ 201 w 567"/>
                <a:gd name="T69" fmla="*/ 137 h 191"/>
                <a:gd name="T70" fmla="*/ 176 w 567"/>
                <a:gd name="T71" fmla="*/ 139 h 191"/>
                <a:gd name="T72" fmla="*/ 159 w 567"/>
                <a:gd name="T73" fmla="*/ 104 h 191"/>
                <a:gd name="T74" fmla="*/ 142 w 567"/>
                <a:gd name="T75" fmla="*/ 136 h 191"/>
                <a:gd name="T76" fmla="*/ 155 w 567"/>
                <a:gd name="T77" fmla="*/ 128 h 191"/>
                <a:gd name="T78" fmla="*/ 154 w 567"/>
                <a:gd name="T79" fmla="*/ 107 h 191"/>
                <a:gd name="T80" fmla="*/ 105 w 567"/>
                <a:gd name="T81" fmla="*/ 86 h 191"/>
                <a:gd name="T82" fmla="*/ 128 w 567"/>
                <a:gd name="T83" fmla="*/ 101 h 191"/>
                <a:gd name="T84" fmla="*/ 103 w 567"/>
                <a:gd name="T85" fmla="*/ 98 h 191"/>
                <a:gd name="T86" fmla="*/ 91 w 567"/>
                <a:gd name="T87" fmla="*/ 62 h 191"/>
                <a:gd name="T88" fmla="*/ 70 w 567"/>
                <a:gd name="T89" fmla="*/ 89 h 191"/>
                <a:gd name="T90" fmla="*/ 83 w 567"/>
                <a:gd name="T91" fmla="*/ 84 h 191"/>
                <a:gd name="T92" fmla="*/ 86 w 567"/>
                <a:gd name="T93" fmla="*/ 63 h 191"/>
                <a:gd name="T94" fmla="*/ 34 w 567"/>
                <a:gd name="T95" fmla="*/ 43 h 191"/>
                <a:gd name="T96" fmla="*/ 61 w 567"/>
                <a:gd name="T97" fmla="*/ 36 h 191"/>
                <a:gd name="T98" fmla="*/ 45 w 567"/>
                <a:gd name="T99" fmla="*/ 38 h 191"/>
                <a:gd name="T100" fmla="*/ 30 w 567"/>
                <a:gd name="T101" fmla="*/ 5 h 191"/>
                <a:gd name="T102" fmla="*/ 23 w 567"/>
                <a:gd name="T103" fmla="*/ 32 h 191"/>
                <a:gd name="T104" fmla="*/ 8 w 567"/>
                <a:gd name="T105" fmla="*/ 26 h 191"/>
                <a:gd name="T106" fmla="*/ 28 w 567"/>
                <a:gd name="T107" fmla="*/ 2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7" h="191">
                  <a:moveTo>
                    <a:pt x="566" y="137"/>
                  </a:moveTo>
                  <a:cubicBezTo>
                    <a:pt x="562" y="127"/>
                    <a:pt x="562" y="127"/>
                    <a:pt x="562" y="127"/>
                  </a:cubicBezTo>
                  <a:cubicBezTo>
                    <a:pt x="560" y="123"/>
                    <a:pt x="555" y="120"/>
                    <a:pt x="550" y="120"/>
                  </a:cubicBezTo>
                  <a:cubicBezTo>
                    <a:pt x="549" y="120"/>
                    <a:pt x="547" y="120"/>
                    <a:pt x="546" y="121"/>
                  </a:cubicBezTo>
                  <a:cubicBezTo>
                    <a:pt x="543" y="122"/>
                    <a:pt x="543" y="122"/>
                    <a:pt x="543" y="122"/>
                  </a:cubicBezTo>
                  <a:cubicBezTo>
                    <a:pt x="540" y="123"/>
                    <a:pt x="537" y="126"/>
                    <a:pt x="536" y="129"/>
                  </a:cubicBezTo>
                  <a:cubicBezTo>
                    <a:pt x="535" y="132"/>
                    <a:pt x="535" y="135"/>
                    <a:pt x="536" y="138"/>
                  </a:cubicBezTo>
                  <a:cubicBezTo>
                    <a:pt x="540" y="148"/>
                    <a:pt x="540" y="148"/>
                    <a:pt x="540" y="148"/>
                  </a:cubicBezTo>
                  <a:cubicBezTo>
                    <a:pt x="542" y="153"/>
                    <a:pt x="547" y="155"/>
                    <a:pt x="552" y="155"/>
                  </a:cubicBezTo>
                  <a:cubicBezTo>
                    <a:pt x="553" y="155"/>
                    <a:pt x="555" y="155"/>
                    <a:pt x="556" y="155"/>
                  </a:cubicBezTo>
                  <a:cubicBezTo>
                    <a:pt x="559" y="153"/>
                    <a:pt x="559" y="153"/>
                    <a:pt x="559" y="153"/>
                  </a:cubicBezTo>
                  <a:cubicBezTo>
                    <a:pt x="562" y="152"/>
                    <a:pt x="565" y="150"/>
                    <a:pt x="566" y="147"/>
                  </a:cubicBezTo>
                  <a:cubicBezTo>
                    <a:pt x="567" y="144"/>
                    <a:pt x="567" y="140"/>
                    <a:pt x="566" y="137"/>
                  </a:cubicBezTo>
                  <a:close/>
                  <a:moveTo>
                    <a:pt x="561" y="145"/>
                  </a:moveTo>
                  <a:cubicBezTo>
                    <a:pt x="561" y="147"/>
                    <a:pt x="559" y="148"/>
                    <a:pt x="557" y="149"/>
                  </a:cubicBezTo>
                  <a:cubicBezTo>
                    <a:pt x="554" y="150"/>
                    <a:pt x="554" y="150"/>
                    <a:pt x="554" y="150"/>
                  </a:cubicBezTo>
                  <a:cubicBezTo>
                    <a:pt x="551" y="152"/>
                    <a:pt x="546" y="150"/>
                    <a:pt x="545" y="146"/>
                  </a:cubicBezTo>
                  <a:cubicBezTo>
                    <a:pt x="541" y="136"/>
                    <a:pt x="541" y="136"/>
                    <a:pt x="541" y="136"/>
                  </a:cubicBezTo>
                  <a:cubicBezTo>
                    <a:pt x="540" y="134"/>
                    <a:pt x="540" y="132"/>
                    <a:pt x="541" y="130"/>
                  </a:cubicBezTo>
                  <a:cubicBezTo>
                    <a:pt x="541" y="129"/>
                    <a:pt x="543" y="127"/>
                    <a:pt x="545" y="127"/>
                  </a:cubicBezTo>
                  <a:cubicBezTo>
                    <a:pt x="548" y="125"/>
                    <a:pt x="548" y="125"/>
                    <a:pt x="548" y="125"/>
                  </a:cubicBezTo>
                  <a:cubicBezTo>
                    <a:pt x="549" y="125"/>
                    <a:pt x="549" y="125"/>
                    <a:pt x="550" y="125"/>
                  </a:cubicBezTo>
                  <a:cubicBezTo>
                    <a:pt x="553" y="125"/>
                    <a:pt x="556" y="126"/>
                    <a:pt x="557" y="129"/>
                  </a:cubicBezTo>
                  <a:cubicBezTo>
                    <a:pt x="561" y="139"/>
                    <a:pt x="561" y="139"/>
                    <a:pt x="561" y="139"/>
                  </a:cubicBezTo>
                  <a:cubicBezTo>
                    <a:pt x="562" y="141"/>
                    <a:pt x="562" y="143"/>
                    <a:pt x="561" y="145"/>
                  </a:cubicBezTo>
                  <a:close/>
                  <a:moveTo>
                    <a:pt x="523" y="142"/>
                  </a:moveTo>
                  <a:cubicBezTo>
                    <a:pt x="522" y="137"/>
                    <a:pt x="517" y="134"/>
                    <a:pt x="512" y="134"/>
                  </a:cubicBezTo>
                  <a:cubicBezTo>
                    <a:pt x="511" y="134"/>
                    <a:pt x="509" y="134"/>
                    <a:pt x="508" y="135"/>
                  </a:cubicBezTo>
                  <a:cubicBezTo>
                    <a:pt x="505" y="136"/>
                    <a:pt x="505" y="136"/>
                    <a:pt x="505" y="136"/>
                  </a:cubicBezTo>
                  <a:cubicBezTo>
                    <a:pt x="502" y="137"/>
                    <a:pt x="500" y="139"/>
                    <a:pt x="498" y="142"/>
                  </a:cubicBezTo>
                  <a:cubicBezTo>
                    <a:pt x="497" y="144"/>
                    <a:pt x="496" y="148"/>
                    <a:pt x="497" y="15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6"/>
                    <a:pt x="507" y="170"/>
                    <a:pt x="512" y="170"/>
                  </a:cubicBezTo>
                  <a:cubicBezTo>
                    <a:pt x="513" y="170"/>
                    <a:pt x="515" y="169"/>
                    <a:pt x="516" y="169"/>
                  </a:cubicBezTo>
                  <a:cubicBezTo>
                    <a:pt x="519" y="168"/>
                    <a:pt x="519" y="168"/>
                    <a:pt x="519" y="168"/>
                  </a:cubicBezTo>
                  <a:cubicBezTo>
                    <a:pt x="522" y="167"/>
                    <a:pt x="524" y="165"/>
                    <a:pt x="526" y="162"/>
                  </a:cubicBezTo>
                  <a:cubicBezTo>
                    <a:pt x="527" y="159"/>
                    <a:pt x="528" y="156"/>
                    <a:pt x="527" y="153"/>
                  </a:cubicBezTo>
                  <a:lnTo>
                    <a:pt x="523" y="142"/>
                  </a:lnTo>
                  <a:close/>
                  <a:moveTo>
                    <a:pt x="522" y="160"/>
                  </a:moveTo>
                  <a:cubicBezTo>
                    <a:pt x="521" y="162"/>
                    <a:pt x="519" y="163"/>
                    <a:pt x="517" y="163"/>
                  </a:cubicBezTo>
                  <a:cubicBezTo>
                    <a:pt x="514" y="164"/>
                    <a:pt x="514" y="164"/>
                    <a:pt x="514" y="164"/>
                  </a:cubicBezTo>
                  <a:cubicBezTo>
                    <a:pt x="510" y="166"/>
                    <a:pt x="506" y="163"/>
                    <a:pt x="505" y="160"/>
                  </a:cubicBezTo>
                  <a:cubicBezTo>
                    <a:pt x="502" y="149"/>
                    <a:pt x="502" y="149"/>
                    <a:pt x="502" y="149"/>
                  </a:cubicBezTo>
                  <a:cubicBezTo>
                    <a:pt x="501" y="147"/>
                    <a:pt x="501" y="145"/>
                    <a:pt x="502" y="144"/>
                  </a:cubicBezTo>
                  <a:cubicBezTo>
                    <a:pt x="503" y="142"/>
                    <a:pt x="505" y="141"/>
                    <a:pt x="507" y="140"/>
                  </a:cubicBezTo>
                  <a:cubicBezTo>
                    <a:pt x="510" y="139"/>
                    <a:pt x="510" y="139"/>
                    <a:pt x="510" y="139"/>
                  </a:cubicBezTo>
                  <a:cubicBezTo>
                    <a:pt x="510" y="139"/>
                    <a:pt x="511" y="139"/>
                    <a:pt x="512" y="139"/>
                  </a:cubicBezTo>
                  <a:cubicBezTo>
                    <a:pt x="515" y="139"/>
                    <a:pt x="518" y="141"/>
                    <a:pt x="519" y="14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3" y="156"/>
                    <a:pt x="523" y="158"/>
                    <a:pt x="522" y="160"/>
                  </a:cubicBezTo>
                  <a:close/>
                  <a:moveTo>
                    <a:pt x="484" y="154"/>
                  </a:moveTo>
                  <a:cubicBezTo>
                    <a:pt x="483" y="148"/>
                    <a:pt x="476" y="144"/>
                    <a:pt x="470" y="145"/>
                  </a:cubicBezTo>
                  <a:cubicBezTo>
                    <a:pt x="466" y="146"/>
                    <a:pt x="466" y="146"/>
                    <a:pt x="466" y="146"/>
                  </a:cubicBezTo>
                  <a:cubicBezTo>
                    <a:pt x="463" y="146"/>
                    <a:pt x="461" y="148"/>
                    <a:pt x="459" y="151"/>
                  </a:cubicBezTo>
                  <a:cubicBezTo>
                    <a:pt x="457" y="154"/>
                    <a:pt x="457" y="157"/>
                    <a:pt x="457" y="16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61" y="176"/>
                    <a:pt x="466" y="180"/>
                    <a:pt x="471" y="180"/>
                  </a:cubicBezTo>
                  <a:cubicBezTo>
                    <a:pt x="472" y="180"/>
                    <a:pt x="473" y="180"/>
                    <a:pt x="474" y="180"/>
                  </a:cubicBezTo>
                  <a:cubicBezTo>
                    <a:pt x="477" y="179"/>
                    <a:pt x="477" y="179"/>
                    <a:pt x="477" y="179"/>
                  </a:cubicBezTo>
                  <a:cubicBezTo>
                    <a:pt x="480" y="179"/>
                    <a:pt x="483" y="177"/>
                    <a:pt x="485" y="174"/>
                  </a:cubicBezTo>
                  <a:cubicBezTo>
                    <a:pt x="487" y="171"/>
                    <a:pt x="487" y="168"/>
                    <a:pt x="486" y="165"/>
                  </a:cubicBezTo>
                  <a:lnTo>
                    <a:pt x="484" y="154"/>
                  </a:lnTo>
                  <a:close/>
                  <a:moveTo>
                    <a:pt x="481" y="171"/>
                  </a:moveTo>
                  <a:cubicBezTo>
                    <a:pt x="480" y="173"/>
                    <a:pt x="478" y="174"/>
                    <a:pt x="476" y="175"/>
                  </a:cubicBezTo>
                  <a:cubicBezTo>
                    <a:pt x="473" y="175"/>
                    <a:pt x="473" y="175"/>
                    <a:pt x="473" y="175"/>
                  </a:cubicBezTo>
                  <a:cubicBezTo>
                    <a:pt x="469" y="176"/>
                    <a:pt x="465" y="174"/>
                    <a:pt x="464" y="170"/>
                  </a:cubicBezTo>
                  <a:cubicBezTo>
                    <a:pt x="462" y="159"/>
                    <a:pt x="462" y="159"/>
                    <a:pt x="462" y="159"/>
                  </a:cubicBezTo>
                  <a:cubicBezTo>
                    <a:pt x="462" y="157"/>
                    <a:pt x="462" y="155"/>
                    <a:pt x="463" y="154"/>
                  </a:cubicBezTo>
                  <a:cubicBezTo>
                    <a:pt x="464" y="152"/>
                    <a:pt x="466" y="151"/>
                    <a:pt x="467" y="150"/>
                  </a:cubicBezTo>
                  <a:cubicBezTo>
                    <a:pt x="471" y="150"/>
                    <a:pt x="471" y="150"/>
                    <a:pt x="471" y="150"/>
                  </a:cubicBezTo>
                  <a:cubicBezTo>
                    <a:pt x="471" y="150"/>
                    <a:pt x="472" y="149"/>
                    <a:pt x="472" y="149"/>
                  </a:cubicBezTo>
                  <a:cubicBezTo>
                    <a:pt x="476" y="149"/>
                    <a:pt x="479" y="152"/>
                    <a:pt x="479" y="155"/>
                  </a:cubicBezTo>
                  <a:cubicBezTo>
                    <a:pt x="482" y="166"/>
                    <a:pt x="482" y="166"/>
                    <a:pt x="482" y="166"/>
                  </a:cubicBezTo>
                  <a:cubicBezTo>
                    <a:pt x="482" y="168"/>
                    <a:pt x="482" y="170"/>
                    <a:pt x="481" y="171"/>
                  </a:cubicBezTo>
                  <a:close/>
                  <a:moveTo>
                    <a:pt x="444" y="162"/>
                  </a:moveTo>
                  <a:cubicBezTo>
                    <a:pt x="443" y="156"/>
                    <a:pt x="437" y="151"/>
                    <a:pt x="430" y="152"/>
                  </a:cubicBezTo>
                  <a:cubicBezTo>
                    <a:pt x="427" y="152"/>
                    <a:pt x="427" y="152"/>
                    <a:pt x="427" y="152"/>
                  </a:cubicBezTo>
                  <a:cubicBezTo>
                    <a:pt x="424" y="153"/>
                    <a:pt x="421" y="154"/>
                    <a:pt x="419" y="157"/>
                  </a:cubicBezTo>
                  <a:cubicBezTo>
                    <a:pt x="417" y="160"/>
                    <a:pt x="416" y="163"/>
                    <a:pt x="417" y="166"/>
                  </a:cubicBezTo>
                  <a:cubicBezTo>
                    <a:pt x="418" y="177"/>
                    <a:pt x="418" y="177"/>
                    <a:pt x="418" y="177"/>
                  </a:cubicBezTo>
                  <a:cubicBezTo>
                    <a:pt x="419" y="183"/>
                    <a:pt x="424" y="187"/>
                    <a:pt x="430" y="187"/>
                  </a:cubicBezTo>
                  <a:cubicBezTo>
                    <a:pt x="431" y="187"/>
                    <a:pt x="431" y="187"/>
                    <a:pt x="432" y="187"/>
                  </a:cubicBezTo>
                  <a:cubicBezTo>
                    <a:pt x="435" y="187"/>
                    <a:pt x="435" y="187"/>
                    <a:pt x="435" y="187"/>
                  </a:cubicBezTo>
                  <a:cubicBezTo>
                    <a:pt x="438" y="186"/>
                    <a:pt x="441" y="185"/>
                    <a:pt x="443" y="182"/>
                  </a:cubicBezTo>
                  <a:cubicBezTo>
                    <a:pt x="445" y="180"/>
                    <a:pt x="446" y="176"/>
                    <a:pt x="445" y="173"/>
                  </a:cubicBezTo>
                  <a:lnTo>
                    <a:pt x="444" y="162"/>
                  </a:lnTo>
                  <a:close/>
                  <a:moveTo>
                    <a:pt x="439" y="179"/>
                  </a:moveTo>
                  <a:cubicBezTo>
                    <a:pt x="438" y="181"/>
                    <a:pt x="436" y="182"/>
                    <a:pt x="434" y="182"/>
                  </a:cubicBezTo>
                  <a:cubicBezTo>
                    <a:pt x="431" y="182"/>
                    <a:pt x="431" y="182"/>
                    <a:pt x="431" y="182"/>
                  </a:cubicBezTo>
                  <a:cubicBezTo>
                    <a:pt x="427" y="183"/>
                    <a:pt x="423" y="180"/>
                    <a:pt x="423" y="176"/>
                  </a:cubicBezTo>
                  <a:cubicBezTo>
                    <a:pt x="421" y="165"/>
                    <a:pt x="421" y="165"/>
                    <a:pt x="421" y="165"/>
                  </a:cubicBezTo>
                  <a:cubicBezTo>
                    <a:pt x="421" y="163"/>
                    <a:pt x="422" y="161"/>
                    <a:pt x="423" y="160"/>
                  </a:cubicBezTo>
                  <a:cubicBezTo>
                    <a:pt x="424" y="158"/>
                    <a:pt x="426" y="157"/>
                    <a:pt x="428" y="157"/>
                  </a:cubicBezTo>
                  <a:cubicBezTo>
                    <a:pt x="431" y="157"/>
                    <a:pt x="431" y="157"/>
                    <a:pt x="431" y="157"/>
                  </a:cubicBezTo>
                  <a:cubicBezTo>
                    <a:pt x="432" y="157"/>
                    <a:pt x="432" y="157"/>
                    <a:pt x="432" y="157"/>
                  </a:cubicBezTo>
                  <a:cubicBezTo>
                    <a:pt x="435" y="157"/>
                    <a:pt x="439" y="159"/>
                    <a:pt x="439" y="163"/>
                  </a:cubicBezTo>
                  <a:cubicBezTo>
                    <a:pt x="440" y="174"/>
                    <a:pt x="440" y="174"/>
                    <a:pt x="440" y="174"/>
                  </a:cubicBezTo>
                  <a:cubicBezTo>
                    <a:pt x="441" y="176"/>
                    <a:pt x="440" y="178"/>
                    <a:pt x="439" y="179"/>
                  </a:cubicBezTo>
                  <a:close/>
                  <a:moveTo>
                    <a:pt x="391" y="155"/>
                  </a:moveTo>
                  <a:cubicBezTo>
                    <a:pt x="387" y="156"/>
                    <a:pt x="387" y="156"/>
                    <a:pt x="387" y="156"/>
                  </a:cubicBezTo>
                  <a:cubicBezTo>
                    <a:pt x="384" y="156"/>
                    <a:pt x="381" y="157"/>
                    <a:pt x="379" y="160"/>
                  </a:cubicBezTo>
                  <a:cubicBezTo>
                    <a:pt x="377" y="162"/>
                    <a:pt x="375" y="165"/>
                    <a:pt x="376" y="168"/>
                  </a:cubicBezTo>
                  <a:cubicBezTo>
                    <a:pt x="376" y="179"/>
                    <a:pt x="376" y="179"/>
                    <a:pt x="376" y="179"/>
                  </a:cubicBezTo>
                  <a:cubicBezTo>
                    <a:pt x="376" y="186"/>
                    <a:pt x="382" y="191"/>
                    <a:pt x="388" y="191"/>
                  </a:cubicBezTo>
                  <a:cubicBezTo>
                    <a:pt x="392" y="191"/>
                    <a:pt x="392" y="191"/>
                    <a:pt x="392" y="191"/>
                  </a:cubicBezTo>
                  <a:cubicBezTo>
                    <a:pt x="395" y="190"/>
                    <a:pt x="398" y="189"/>
                    <a:pt x="400" y="187"/>
                  </a:cubicBezTo>
                  <a:cubicBezTo>
                    <a:pt x="403" y="184"/>
                    <a:pt x="404" y="181"/>
                    <a:pt x="403" y="178"/>
                  </a:cubicBezTo>
                  <a:cubicBezTo>
                    <a:pt x="403" y="167"/>
                    <a:pt x="403" y="167"/>
                    <a:pt x="403" y="167"/>
                  </a:cubicBezTo>
                  <a:cubicBezTo>
                    <a:pt x="403" y="161"/>
                    <a:pt x="397" y="155"/>
                    <a:pt x="391" y="155"/>
                  </a:cubicBezTo>
                  <a:close/>
                  <a:moveTo>
                    <a:pt x="397" y="183"/>
                  </a:moveTo>
                  <a:cubicBezTo>
                    <a:pt x="395" y="185"/>
                    <a:pt x="394" y="186"/>
                    <a:pt x="392" y="186"/>
                  </a:cubicBezTo>
                  <a:cubicBezTo>
                    <a:pt x="388" y="186"/>
                    <a:pt x="388" y="186"/>
                    <a:pt x="388" y="186"/>
                  </a:cubicBezTo>
                  <a:cubicBezTo>
                    <a:pt x="384" y="186"/>
                    <a:pt x="381" y="183"/>
                    <a:pt x="381" y="179"/>
                  </a:cubicBezTo>
                  <a:cubicBezTo>
                    <a:pt x="380" y="168"/>
                    <a:pt x="380" y="168"/>
                    <a:pt x="380" y="168"/>
                  </a:cubicBezTo>
                  <a:cubicBezTo>
                    <a:pt x="380" y="166"/>
                    <a:pt x="381" y="164"/>
                    <a:pt x="382" y="163"/>
                  </a:cubicBezTo>
                  <a:cubicBezTo>
                    <a:pt x="384" y="161"/>
                    <a:pt x="385" y="161"/>
                    <a:pt x="387" y="160"/>
                  </a:cubicBezTo>
                  <a:cubicBezTo>
                    <a:pt x="391" y="160"/>
                    <a:pt x="391" y="160"/>
                    <a:pt x="391" y="160"/>
                  </a:cubicBezTo>
                  <a:cubicBezTo>
                    <a:pt x="395" y="160"/>
                    <a:pt x="398" y="163"/>
                    <a:pt x="398" y="167"/>
                  </a:cubicBezTo>
                  <a:cubicBezTo>
                    <a:pt x="399" y="178"/>
                    <a:pt x="399" y="178"/>
                    <a:pt x="399" y="178"/>
                  </a:cubicBezTo>
                  <a:cubicBezTo>
                    <a:pt x="399" y="180"/>
                    <a:pt x="398" y="182"/>
                    <a:pt x="397" y="183"/>
                  </a:cubicBezTo>
                  <a:close/>
                  <a:moveTo>
                    <a:pt x="350" y="156"/>
                  </a:moveTo>
                  <a:cubicBezTo>
                    <a:pt x="347" y="155"/>
                    <a:pt x="347" y="155"/>
                    <a:pt x="347" y="155"/>
                  </a:cubicBezTo>
                  <a:cubicBezTo>
                    <a:pt x="340" y="155"/>
                    <a:pt x="335" y="160"/>
                    <a:pt x="335" y="167"/>
                  </a:cubicBezTo>
                  <a:cubicBezTo>
                    <a:pt x="334" y="178"/>
                    <a:pt x="334" y="178"/>
                    <a:pt x="334" y="178"/>
                  </a:cubicBezTo>
                  <a:cubicBezTo>
                    <a:pt x="334" y="185"/>
                    <a:pt x="339" y="190"/>
                    <a:pt x="346" y="190"/>
                  </a:cubicBezTo>
                  <a:cubicBezTo>
                    <a:pt x="349" y="191"/>
                    <a:pt x="349" y="191"/>
                    <a:pt x="349" y="191"/>
                  </a:cubicBezTo>
                  <a:cubicBezTo>
                    <a:pt x="356" y="191"/>
                    <a:pt x="361" y="186"/>
                    <a:pt x="361" y="179"/>
                  </a:cubicBezTo>
                  <a:cubicBezTo>
                    <a:pt x="362" y="168"/>
                    <a:pt x="362" y="168"/>
                    <a:pt x="362" y="168"/>
                  </a:cubicBezTo>
                  <a:cubicBezTo>
                    <a:pt x="362" y="161"/>
                    <a:pt x="357" y="156"/>
                    <a:pt x="350" y="156"/>
                  </a:cubicBezTo>
                  <a:close/>
                  <a:moveTo>
                    <a:pt x="357" y="179"/>
                  </a:moveTo>
                  <a:cubicBezTo>
                    <a:pt x="357" y="183"/>
                    <a:pt x="353" y="186"/>
                    <a:pt x="349" y="186"/>
                  </a:cubicBezTo>
                  <a:cubicBezTo>
                    <a:pt x="346" y="186"/>
                    <a:pt x="346" y="186"/>
                    <a:pt x="346" y="186"/>
                  </a:cubicBezTo>
                  <a:cubicBezTo>
                    <a:pt x="342" y="186"/>
                    <a:pt x="339" y="182"/>
                    <a:pt x="339" y="178"/>
                  </a:cubicBezTo>
                  <a:cubicBezTo>
                    <a:pt x="339" y="167"/>
                    <a:pt x="339" y="167"/>
                    <a:pt x="339" y="167"/>
                  </a:cubicBezTo>
                  <a:cubicBezTo>
                    <a:pt x="340" y="163"/>
                    <a:pt x="343" y="160"/>
                    <a:pt x="347" y="160"/>
                  </a:cubicBezTo>
                  <a:cubicBezTo>
                    <a:pt x="347" y="160"/>
                    <a:pt x="347" y="160"/>
                    <a:pt x="347" y="160"/>
                  </a:cubicBezTo>
                  <a:cubicBezTo>
                    <a:pt x="350" y="160"/>
                    <a:pt x="350" y="160"/>
                    <a:pt x="350" y="160"/>
                  </a:cubicBezTo>
                  <a:cubicBezTo>
                    <a:pt x="354" y="161"/>
                    <a:pt x="357" y="164"/>
                    <a:pt x="357" y="168"/>
                  </a:cubicBezTo>
                  <a:lnTo>
                    <a:pt x="357" y="179"/>
                  </a:lnTo>
                  <a:close/>
                  <a:moveTo>
                    <a:pt x="311" y="152"/>
                  </a:moveTo>
                  <a:cubicBezTo>
                    <a:pt x="307" y="152"/>
                    <a:pt x="307" y="152"/>
                    <a:pt x="307" y="152"/>
                  </a:cubicBezTo>
                  <a:cubicBezTo>
                    <a:pt x="301" y="151"/>
                    <a:pt x="295" y="156"/>
                    <a:pt x="294" y="162"/>
                  </a:cubicBezTo>
                  <a:cubicBezTo>
                    <a:pt x="292" y="173"/>
                    <a:pt x="292" y="173"/>
                    <a:pt x="292" y="173"/>
                  </a:cubicBezTo>
                  <a:cubicBezTo>
                    <a:pt x="291" y="180"/>
                    <a:pt x="296" y="186"/>
                    <a:pt x="303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7" y="187"/>
                    <a:pt x="307" y="187"/>
                    <a:pt x="308" y="187"/>
                  </a:cubicBezTo>
                  <a:cubicBezTo>
                    <a:pt x="314" y="187"/>
                    <a:pt x="319" y="183"/>
                    <a:pt x="320" y="177"/>
                  </a:cubicBezTo>
                  <a:cubicBezTo>
                    <a:pt x="321" y="166"/>
                    <a:pt x="321" y="166"/>
                    <a:pt x="321" y="166"/>
                  </a:cubicBezTo>
                  <a:cubicBezTo>
                    <a:pt x="322" y="159"/>
                    <a:pt x="317" y="153"/>
                    <a:pt x="311" y="152"/>
                  </a:cubicBezTo>
                  <a:close/>
                  <a:moveTo>
                    <a:pt x="316" y="165"/>
                  </a:moveTo>
                  <a:cubicBezTo>
                    <a:pt x="315" y="176"/>
                    <a:pt x="315" y="176"/>
                    <a:pt x="315" y="176"/>
                  </a:cubicBezTo>
                  <a:cubicBezTo>
                    <a:pt x="314" y="180"/>
                    <a:pt x="311" y="183"/>
                    <a:pt x="307" y="182"/>
                  </a:cubicBezTo>
                  <a:cubicBezTo>
                    <a:pt x="303" y="182"/>
                    <a:pt x="303" y="182"/>
                    <a:pt x="303" y="182"/>
                  </a:cubicBezTo>
                  <a:cubicBezTo>
                    <a:pt x="299" y="181"/>
                    <a:pt x="297" y="178"/>
                    <a:pt x="297" y="174"/>
                  </a:cubicBezTo>
                  <a:cubicBezTo>
                    <a:pt x="299" y="163"/>
                    <a:pt x="299" y="163"/>
                    <a:pt x="299" y="163"/>
                  </a:cubicBezTo>
                  <a:cubicBezTo>
                    <a:pt x="299" y="159"/>
                    <a:pt x="302" y="156"/>
                    <a:pt x="306" y="156"/>
                  </a:cubicBezTo>
                  <a:cubicBezTo>
                    <a:pt x="307" y="156"/>
                    <a:pt x="307" y="156"/>
                    <a:pt x="307" y="156"/>
                  </a:cubicBezTo>
                  <a:cubicBezTo>
                    <a:pt x="310" y="157"/>
                    <a:pt x="310" y="157"/>
                    <a:pt x="310" y="157"/>
                  </a:cubicBezTo>
                  <a:cubicBezTo>
                    <a:pt x="314" y="157"/>
                    <a:pt x="317" y="161"/>
                    <a:pt x="316" y="165"/>
                  </a:cubicBezTo>
                  <a:close/>
                  <a:moveTo>
                    <a:pt x="271" y="145"/>
                  </a:moveTo>
                  <a:cubicBezTo>
                    <a:pt x="268" y="145"/>
                    <a:pt x="268" y="145"/>
                    <a:pt x="268" y="145"/>
                  </a:cubicBezTo>
                  <a:cubicBezTo>
                    <a:pt x="262" y="143"/>
                    <a:pt x="255" y="147"/>
                    <a:pt x="254" y="15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0" y="171"/>
                    <a:pt x="254" y="177"/>
                    <a:pt x="260" y="179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5" y="180"/>
                    <a:pt x="266" y="180"/>
                  </a:cubicBezTo>
                  <a:cubicBezTo>
                    <a:pt x="272" y="180"/>
                    <a:pt x="277" y="176"/>
                    <a:pt x="278" y="170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82" y="153"/>
                    <a:pt x="278" y="147"/>
                    <a:pt x="271" y="145"/>
                  </a:cubicBezTo>
                  <a:close/>
                  <a:moveTo>
                    <a:pt x="276" y="159"/>
                  </a:moveTo>
                  <a:cubicBezTo>
                    <a:pt x="273" y="169"/>
                    <a:pt x="273" y="169"/>
                    <a:pt x="273" y="169"/>
                  </a:cubicBezTo>
                  <a:cubicBezTo>
                    <a:pt x="272" y="173"/>
                    <a:pt x="269" y="176"/>
                    <a:pt x="265" y="175"/>
                  </a:cubicBezTo>
                  <a:cubicBezTo>
                    <a:pt x="261" y="174"/>
                    <a:pt x="261" y="174"/>
                    <a:pt x="261" y="174"/>
                  </a:cubicBezTo>
                  <a:cubicBezTo>
                    <a:pt x="258" y="173"/>
                    <a:pt x="255" y="169"/>
                    <a:pt x="256" y="165"/>
                  </a:cubicBezTo>
                  <a:cubicBezTo>
                    <a:pt x="258" y="155"/>
                    <a:pt x="258" y="155"/>
                    <a:pt x="258" y="155"/>
                  </a:cubicBezTo>
                  <a:cubicBezTo>
                    <a:pt x="259" y="151"/>
                    <a:pt x="262" y="149"/>
                    <a:pt x="265" y="149"/>
                  </a:cubicBezTo>
                  <a:cubicBezTo>
                    <a:pt x="266" y="149"/>
                    <a:pt x="266" y="149"/>
                    <a:pt x="267" y="149"/>
                  </a:cubicBezTo>
                  <a:cubicBezTo>
                    <a:pt x="270" y="150"/>
                    <a:pt x="270" y="150"/>
                    <a:pt x="270" y="150"/>
                  </a:cubicBezTo>
                  <a:cubicBezTo>
                    <a:pt x="274" y="151"/>
                    <a:pt x="277" y="155"/>
                    <a:pt x="276" y="159"/>
                  </a:cubicBezTo>
                  <a:close/>
                  <a:moveTo>
                    <a:pt x="233" y="135"/>
                  </a:moveTo>
                  <a:cubicBezTo>
                    <a:pt x="229" y="134"/>
                    <a:pt x="229" y="134"/>
                    <a:pt x="229" y="134"/>
                  </a:cubicBezTo>
                  <a:cubicBezTo>
                    <a:pt x="228" y="134"/>
                    <a:pt x="227" y="133"/>
                    <a:pt x="226" y="133"/>
                  </a:cubicBezTo>
                  <a:cubicBezTo>
                    <a:pt x="220" y="133"/>
                    <a:pt x="216" y="137"/>
                    <a:pt x="214" y="142"/>
                  </a:cubicBezTo>
                  <a:cubicBezTo>
                    <a:pt x="211" y="152"/>
                    <a:pt x="211" y="152"/>
                    <a:pt x="211" y="152"/>
                  </a:cubicBezTo>
                  <a:cubicBezTo>
                    <a:pt x="209" y="159"/>
                    <a:pt x="213" y="165"/>
                    <a:pt x="219" y="167"/>
                  </a:cubicBezTo>
                  <a:cubicBezTo>
                    <a:pt x="222" y="168"/>
                    <a:pt x="222" y="168"/>
                    <a:pt x="222" y="168"/>
                  </a:cubicBezTo>
                  <a:cubicBezTo>
                    <a:pt x="223" y="169"/>
                    <a:pt x="224" y="169"/>
                    <a:pt x="226" y="169"/>
                  </a:cubicBezTo>
                  <a:cubicBezTo>
                    <a:pt x="231" y="169"/>
                    <a:pt x="236" y="166"/>
                    <a:pt x="237" y="16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2" y="144"/>
                    <a:pt x="239" y="137"/>
                    <a:pt x="233" y="135"/>
                  </a:cubicBezTo>
                  <a:close/>
                  <a:moveTo>
                    <a:pt x="236" y="149"/>
                  </a:moveTo>
                  <a:cubicBezTo>
                    <a:pt x="233" y="159"/>
                    <a:pt x="233" y="159"/>
                    <a:pt x="233" y="159"/>
                  </a:cubicBezTo>
                  <a:cubicBezTo>
                    <a:pt x="231" y="163"/>
                    <a:pt x="227" y="165"/>
                    <a:pt x="223" y="164"/>
                  </a:cubicBezTo>
                  <a:cubicBezTo>
                    <a:pt x="220" y="163"/>
                    <a:pt x="220" y="163"/>
                    <a:pt x="220" y="163"/>
                  </a:cubicBezTo>
                  <a:cubicBezTo>
                    <a:pt x="216" y="162"/>
                    <a:pt x="214" y="158"/>
                    <a:pt x="216" y="154"/>
                  </a:cubicBezTo>
                  <a:cubicBezTo>
                    <a:pt x="219" y="143"/>
                    <a:pt x="219" y="143"/>
                    <a:pt x="219" y="143"/>
                  </a:cubicBezTo>
                  <a:cubicBezTo>
                    <a:pt x="220" y="140"/>
                    <a:pt x="223" y="138"/>
                    <a:pt x="226" y="138"/>
                  </a:cubicBezTo>
                  <a:cubicBezTo>
                    <a:pt x="227" y="138"/>
                    <a:pt x="227" y="138"/>
                    <a:pt x="228" y="139"/>
                  </a:cubicBezTo>
                  <a:cubicBezTo>
                    <a:pt x="231" y="139"/>
                    <a:pt x="231" y="139"/>
                    <a:pt x="231" y="139"/>
                  </a:cubicBezTo>
                  <a:cubicBezTo>
                    <a:pt x="235" y="141"/>
                    <a:pt x="237" y="145"/>
                    <a:pt x="236" y="149"/>
                  </a:cubicBezTo>
                  <a:close/>
                  <a:moveTo>
                    <a:pt x="195" y="121"/>
                  </a:moveTo>
                  <a:cubicBezTo>
                    <a:pt x="192" y="120"/>
                    <a:pt x="192" y="120"/>
                    <a:pt x="192" y="120"/>
                  </a:cubicBezTo>
                  <a:cubicBezTo>
                    <a:pt x="190" y="119"/>
                    <a:pt x="189" y="119"/>
                    <a:pt x="187" y="119"/>
                  </a:cubicBezTo>
                  <a:cubicBezTo>
                    <a:pt x="182" y="119"/>
                    <a:pt x="178" y="122"/>
                    <a:pt x="176" y="127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69" y="143"/>
                    <a:pt x="172" y="150"/>
                    <a:pt x="178" y="152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3" y="154"/>
                    <a:pt x="185" y="155"/>
                    <a:pt x="186" y="155"/>
                  </a:cubicBezTo>
                  <a:cubicBezTo>
                    <a:pt x="191" y="155"/>
                    <a:pt x="195" y="152"/>
                    <a:pt x="197" y="147"/>
                  </a:cubicBezTo>
                  <a:cubicBezTo>
                    <a:pt x="201" y="137"/>
                    <a:pt x="201" y="137"/>
                    <a:pt x="201" y="137"/>
                  </a:cubicBezTo>
                  <a:cubicBezTo>
                    <a:pt x="204" y="131"/>
                    <a:pt x="201" y="124"/>
                    <a:pt x="195" y="121"/>
                  </a:cubicBezTo>
                  <a:close/>
                  <a:moveTo>
                    <a:pt x="197" y="135"/>
                  </a:moveTo>
                  <a:cubicBezTo>
                    <a:pt x="193" y="145"/>
                    <a:pt x="193" y="145"/>
                    <a:pt x="193" y="145"/>
                  </a:cubicBezTo>
                  <a:cubicBezTo>
                    <a:pt x="191" y="149"/>
                    <a:pt x="187" y="151"/>
                    <a:pt x="183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7" y="147"/>
                    <a:pt x="175" y="142"/>
                    <a:pt x="176" y="139"/>
                  </a:cubicBezTo>
                  <a:cubicBezTo>
                    <a:pt x="181" y="128"/>
                    <a:pt x="181" y="128"/>
                    <a:pt x="181" y="128"/>
                  </a:cubicBezTo>
                  <a:cubicBezTo>
                    <a:pt x="182" y="126"/>
                    <a:pt x="184" y="124"/>
                    <a:pt x="187" y="124"/>
                  </a:cubicBezTo>
                  <a:cubicBezTo>
                    <a:pt x="188" y="124"/>
                    <a:pt x="189" y="124"/>
                    <a:pt x="190" y="124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7" y="127"/>
                    <a:pt x="199" y="132"/>
                    <a:pt x="197" y="135"/>
                  </a:cubicBezTo>
                  <a:close/>
                  <a:moveTo>
                    <a:pt x="159" y="104"/>
                  </a:moveTo>
                  <a:cubicBezTo>
                    <a:pt x="156" y="103"/>
                    <a:pt x="156" y="103"/>
                    <a:pt x="156" y="103"/>
                  </a:cubicBezTo>
                  <a:cubicBezTo>
                    <a:pt x="154" y="102"/>
                    <a:pt x="152" y="102"/>
                    <a:pt x="150" y="102"/>
                  </a:cubicBezTo>
                  <a:cubicBezTo>
                    <a:pt x="146" y="102"/>
                    <a:pt x="142" y="104"/>
                    <a:pt x="139" y="108"/>
                  </a:cubicBezTo>
                  <a:cubicBezTo>
                    <a:pt x="134" y="118"/>
                    <a:pt x="134" y="118"/>
                    <a:pt x="134" y="118"/>
                  </a:cubicBezTo>
                  <a:cubicBezTo>
                    <a:pt x="131" y="124"/>
                    <a:pt x="134" y="131"/>
                    <a:pt x="140" y="134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44" y="136"/>
                    <a:pt x="146" y="137"/>
                    <a:pt x="148" y="137"/>
                  </a:cubicBezTo>
                  <a:cubicBezTo>
                    <a:pt x="153" y="137"/>
                    <a:pt x="157" y="134"/>
                    <a:pt x="159" y="130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7" y="115"/>
                    <a:pt x="165" y="108"/>
                    <a:pt x="159" y="104"/>
                  </a:cubicBezTo>
                  <a:close/>
                  <a:moveTo>
                    <a:pt x="160" y="118"/>
                  </a:moveTo>
                  <a:cubicBezTo>
                    <a:pt x="155" y="128"/>
                    <a:pt x="155" y="128"/>
                    <a:pt x="155" y="128"/>
                  </a:cubicBezTo>
                  <a:cubicBezTo>
                    <a:pt x="153" y="132"/>
                    <a:pt x="148" y="133"/>
                    <a:pt x="145" y="131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38" y="128"/>
                    <a:pt x="137" y="124"/>
                    <a:pt x="139" y="120"/>
                  </a:cubicBezTo>
                  <a:cubicBezTo>
                    <a:pt x="144" y="110"/>
                    <a:pt x="144" y="110"/>
                    <a:pt x="144" y="110"/>
                  </a:cubicBezTo>
                  <a:cubicBezTo>
                    <a:pt x="145" y="108"/>
                    <a:pt x="147" y="106"/>
                    <a:pt x="150" y="106"/>
                  </a:cubicBezTo>
                  <a:cubicBezTo>
                    <a:pt x="151" y="106"/>
                    <a:pt x="152" y="107"/>
                    <a:pt x="154" y="107"/>
                  </a:cubicBezTo>
                  <a:cubicBezTo>
                    <a:pt x="156" y="109"/>
                    <a:pt x="156" y="109"/>
                    <a:pt x="156" y="109"/>
                  </a:cubicBezTo>
                  <a:cubicBezTo>
                    <a:pt x="160" y="111"/>
                    <a:pt x="161" y="115"/>
                    <a:pt x="160" y="118"/>
                  </a:cubicBezTo>
                  <a:close/>
                  <a:moveTo>
                    <a:pt x="124" y="84"/>
                  </a:moveTo>
                  <a:cubicBezTo>
                    <a:pt x="121" y="83"/>
                    <a:pt x="121" y="83"/>
                    <a:pt x="121" y="83"/>
                  </a:cubicBezTo>
                  <a:cubicBezTo>
                    <a:pt x="119" y="81"/>
                    <a:pt x="117" y="81"/>
                    <a:pt x="115" y="81"/>
                  </a:cubicBezTo>
                  <a:cubicBezTo>
                    <a:pt x="111" y="81"/>
                    <a:pt x="107" y="83"/>
                    <a:pt x="105" y="86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5" y="101"/>
                    <a:pt x="97" y="109"/>
                    <a:pt x="102" y="112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7" y="115"/>
                    <a:pt x="109" y="116"/>
                    <a:pt x="112" y="116"/>
                  </a:cubicBezTo>
                  <a:cubicBezTo>
                    <a:pt x="116" y="116"/>
                    <a:pt x="120" y="114"/>
                    <a:pt x="122" y="110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31" y="96"/>
                    <a:pt x="130" y="88"/>
                    <a:pt x="124" y="84"/>
                  </a:cubicBezTo>
                  <a:close/>
                  <a:moveTo>
                    <a:pt x="124" y="99"/>
                  </a:moveTo>
                  <a:cubicBezTo>
                    <a:pt x="118" y="108"/>
                    <a:pt x="118" y="108"/>
                    <a:pt x="118" y="108"/>
                  </a:cubicBezTo>
                  <a:cubicBezTo>
                    <a:pt x="116" y="111"/>
                    <a:pt x="111" y="112"/>
                    <a:pt x="108" y="110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2" y="106"/>
                    <a:pt x="101" y="102"/>
                    <a:pt x="103" y="98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10" y="87"/>
                    <a:pt x="112" y="86"/>
                    <a:pt x="115" y="86"/>
                  </a:cubicBezTo>
                  <a:cubicBezTo>
                    <a:pt x="116" y="86"/>
                    <a:pt x="117" y="86"/>
                    <a:pt x="119" y="87"/>
                  </a:cubicBezTo>
                  <a:cubicBezTo>
                    <a:pt x="121" y="89"/>
                    <a:pt x="121" y="89"/>
                    <a:pt x="121" y="89"/>
                  </a:cubicBezTo>
                  <a:cubicBezTo>
                    <a:pt x="125" y="91"/>
                    <a:pt x="126" y="95"/>
                    <a:pt x="124" y="99"/>
                  </a:cubicBezTo>
                  <a:close/>
                  <a:moveTo>
                    <a:pt x="91" y="62"/>
                  </a:moveTo>
                  <a:cubicBezTo>
                    <a:pt x="89" y="60"/>
                    <a:pt x="89" y="60"/>
                    <a:pt x="89" y="60"/>
                  </a:cubicBezTo>
                  <a:cubicBezTo>
                    <a:pt x="86" y="58"/>
                    <a:pt x="84" y="57"/>
                    <a:pt x="81" y="57"/>
                  </a:cubicBezTo>
                  <a:cubicBezTo>
                    <a:pt x="77" y="57"/>
                    <a:pt x="74" y="59"/>
                    <a:pt x="72" y="62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61" y="76"/>
                    <a:pt x="62" y="83"/>
                    <a:pt x="67" y="87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72" y="91"/>
                    <a:pt x="75" y="92"/>
                    <a:pt x="77" y="92"/>
                  </a:cubicBezTo>
                  <a:cubicBezTo>
                    <a:pt x="81" y="92"/>
                    <a:pt x="84" y="90"/>
                    <a:pt x="87" y="87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8" y="73"/>
                    <a:pt x="97" y="66"/>
                    <a:pt x="91" y="62"/>
                  </a:cubicBezTo>
                  <a:close/>
                  <a:moveTo>
                    <a:pt x="90" y="76"/>
                  </a:moveTo>
                  <a:cubicBezTo>
                    <a:pt x="83" y="84"/>
                    <a:pt x="83" y="84"/>
                    <a:pt x="83" y="84"/>
                  </a:cubicBezTo>
                  <a:cubicBezTo>
                    <a:pt x="81" y="87"/>
                    <a:pt x="76" y="88"/>
                    <a:pt x="73" y="86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67" y="81"/>
                    <a:pt x="66" y="77"/>
                    <a:pt x="69" y="73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7" y="63"/>
                    <a:pt x="79" y="62"/>
                    <a:pt x="81" y="62"/>
                  </a:cubicBezTo>
                  <a:cubicBezTo>
                    <a:pt x="83" y="62"/>
                    <a:pt x="84" y="62"/>
                    <a:pt x="86" y="63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91" y="68"/>
                    <a:pt x="92" y="72"/>
                    <a:pt x="90" y="76"/>
                  </a:cubicBezTo>
                  <a:close/>
                  <a:moveTo>
                    <a:pt x="61" y="36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3" y="29"/>
                    <a:pt x="45" y="30"/>
                    <a:pt x="41" y="3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9" y="47"/>
                    <a:pt x="30" y="55"/>
                    <a:pt x="34" y="60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9" y="64"/>
                    <a:pt x="42" y="65"/>
                    <a:pt x="45" y="65"/>
                  </a:cubicBezTo>
                  <a:cubicBezTo>
                    <a:pt x="48" y="65"/>
                    <a:pt x="52" y="64"/>
                    <a:pt x="54" y="61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6" y="48"/>
                    <a:pt x="65" y="40"/>
                    <a:pt x="61" y="36"/>
                  </a:cubicBezTo>
                  <a:close/>
                  <a:moveTo>
                    <a:pt x="58" y="50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48" y="61"/>
                    <a:pt x="43" y="61"/>
                    <a:pt x="40" y="58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5" y="53"/>
                    <a:pt x="34" y="49"/>
                    <a:pt x="37" y="46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6" y="36"/>
                    <a:pt x="48" y="35"/>
                    <a:pt x="50" y="35"/>
                  </a:cubicBezTo>
                  <a:cubicBezTo>
                    <a:pt x="52" y="35"/>
                    <a:pt x="54" y="36"/>
                    <a:pt x="55" y="37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42"/>
                    <a:pt x="60" y="47"/>
                    <a:pt x="58" y="50"/>
                  </a:cubicBezTo>
                  <a:close/>
                  <a:moveTo>
                    <a:pt x="32" y="8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6" y="1"/>
                    <a:pt x="18" y="0"/>
                    <a:pt x="13" y="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6"/>
                    <a:pt x="0" y="24"/>
                    <a:pt x="4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9" y="34"/>
                    <a:pt x="12" y="35"/>
                    <a:pt x="15" y="35"/>
                  </a:cubicBezTo>
                  <a:cubicBezTo>
                    <a:pt x="18" y="35"/>
                    <a:pt x="21" y="34"/>
                    <a:pt x="23" y="3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6" y="20"/>
                    <a:pt x="37" y="13"/>
                    <a:pt x="32" y="8"/>
                  </a:cubicBezTo>
                  <a:close/>
                  <a:moveTo>
                    <a:pt x="28" y="21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7" y="31"/>
                    <a:pt x="13" y="31"/>
                    <a:pt x="10" y="28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5" y="23"/>
                    <a:pt x="5" y="18"/>
                    <a:pt x="8" y="15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6"/>
                  </a:cubicBezTo>
                  <a:cubicBezTo>
                    <a:pt x="23" y="6"/>
                    <a:pt x="25" y="7"/>
                    <a:pt x="26" y="9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1" y="14"/>
                    <a:pt x="31" y="18"/>
                    <a:pt x="2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34" name="Freeform 181">
              <a:extLst>
                <a:ext uri="{FF2B5EF4-FFF2-40B4-BE49-F238E27FC236}">
                  <a16:creationId xmlns:a16="http://schemas.microsoft.com/office/drawing/2014/main" id="{4F64471B-04F8-4D29-A11E-5DEFD57B5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3540" y="1937833"/>
              <a:ext cx="379091" cy="1325800"/>
            </a:xfrm>
            <a:custGeom>
              <a:avLst/>
              <a:gdLst>
                <a:gd name="T0" fmla="*/ 125 w 157"/>
                <a:gd name="T1" fmla="*/ 0 h 550"/>
                <a:gd name="T2" fmla="*/ 0 w 157"/>
                <a:gd name="T3" fmla="*/ 327 h 550"/>
                <a:gd name="T4" fmla="*/ 54 w 157"/>
                <a:gd name="T5" fmla="*/ 550 h 550"/>
                <a:gd name="T6" fmla="*/ 91 w 157"/>
                <a:gd name="T7" fmla="*/ 530 h 550"/>
                <a:gd name="T8" fmla="*/ 156 w 157"/>
                <a:gd name="T9" fmla="*/ 28 h 550"/>
                <a:gd name="T10" fmla="*/ 28 w 157"/>
                <a:gd name="T11" fmla="*/ 485 h 550"/>
                <a:gd name="T12" fmla="*/ 62 w 157"/>
                <a:gd name="T13" fmla="*/ 466 h 550"/>
                <a:gd name="T14" fmla="*/ 28 w 157"/>
                <a:gd name="T15" fmla="*/ 485 h 550"/>
                <a:gd name="T16" fmla="*/ 75 w 157"/>
                <a:gd name="T17" fmla="*/ 502 h 550"/>
                <a:gd name="T18" fmla="*/ 37 w 157"/>
                <a:gd name="T19" fmla="*/ 510 h 550"/>
                <a:gd name="T20" fmla="*/ 18 w 157"/>
                <a:gd name="T21" fmla="*/ 452 h 550"/>
                <a:gd name="T22" fmla="*/ 53 w 157"/>
                <a:gd name="T23" fmla="*/ 436 h 550"/>
                <a:gd name="T24" fmla="*/ 18 w 157"/>
                <a:gd name="T25" fmla="*/ 452 h 550"/>
                <a:gd name="T26" fmla="*/ 9 w 157"/>
                <a:gd name="T27" fmla="*/ 412 h 550"/>
                <a:gd name="T28" fmla="*/ 48 w 157"/>
                <a:gd name="T29" fmla="*/ 412 h 550"/>
                <a:gd name="T30" fmla="*/ 5 w 157"/>
                <a:gd name="T31" fmla="*/ 386 h 550"/>
                <a:gd name="T32" fmla="*/ 42 w 157"/>
                <a:gd name="T33" fmla="*/ 375 h 550"/>
                <a:gd name="T34" fmla="*/ 5 w 157"/>
                <a:gd name="T35" fmla="*/ 386 h 550"/>
                <a:gd name="T36" fmla="*/ 2 w 157"/>
                <a:gd name="T37" fmla="*/ 345 h 550"/>
                <a:gd name="T38" fmla="*/ 40 w 157"/>
                <a:gd name="T39" fmla="*/ 350 h 550"/>
                <a:gd name="T40" fmla="*/ 40 w 157"/>
                <a:gd name="T41" fmla="*/ 319 h 550"/>
                <a:gd name="T42" fmla="*/ 2 w 157"/>
                <a:gd name="T43" fmla="*/ 311 h 550"/>
                <a:gd name="T44" fmla="*/ 40 w 157"/>
                <a:gd name="T45" fmla="*/ 319 h 550"/>
                <a:gd name="T46" fmla="*/ 4 w 157"/>
                <a:gd name="T47" fmla="*/ 277 h 550"/>
                <a:gd name="T48" fmla="*/ 41 w 157"/>
                <a:gd name="T49" fmla="*/ 288 h 550"/>
                <a:gd name="T50" fmla="*/ 8 w 157"/>
                <a:gd name="T51" fmla="*/ 250 h 550"/>
                <a:gd name="T52" fmla="*/ 46 w 157"/>
                <a:gd name="T53" fmla="*/ 250 h 550"/>
                <a:gd name="T54" fmla="*/ 8 w 157"/>
                <a:gd name="T55" fmla="*/ 250 h 550"/>
                <a:gd name="T56" fmla="*/ 16 w 157"/>
                <a:gd name="T57" fmla="*/ 210 h 550"/>
                <a:gd name="T58" fmla="*/ 51 w 157"/>
                <a:gd name="T59" fmla="*/ 226 h 550"/>
                <a:gd name="T60" fmla="*/ 23 w 157"/>
                <a:gd name="T61" fmla="*/ 184 h 550"/>
                <a:gd name="T62" fmla="*/ 61 w 157"/>
                <a:gd name="T63" fmla="*/ 189 h 550"/>
                <a:gd name="T64" fmla="*/ 23 w 157"/>
                <a:gd name="T65" fmla="*/ 184 h 550"/>
                <a:gd name="T66" fmla="*/ 37 w 157"/>
                <a:gd name="T67" fmla="*/ 146 h 550"/>
                <a:gd name="T68" fmla="*/ 69 w 157"/>
                <a:gd name="T69" fmla="*/ 166 h 550"/>
                <a:gd name="T70" fmla="*/ 47 w 157"/>
                <a:gd name="T71" fmla="*/ 121 h 550"/>
                <a:gd name="T72" fmla="*/ 84 w 157"/>
                <a:gd name="T73" fmla="*/ 131 h 550"/>
                <a:gd name="T74" fmla="*/ 47 w 157"/>
                <a:gd name="T75" fmla="*/ 121 h 550"/>
                <a:gd name="T76" fmla="*/ 66 w 157"/>
                <a:gd name="T77" fmla="*/ 84 h 550"/>
                <a:gd name="T78" fmla="*/ 96 w 157"/>
                <a:gd name="T79" fmla="*/ 109 h 550"/>
                <a:gd name="T80" fmla="*/ 80 w 157"/>
                <a:gd name="T81" fmla="*/ 61 h 550"/>
                <a:gd name="T82" fmla="*/ 116 w 157"/>
                <a:gd name="T83" fmla="*/ 77 h 550"/>
                <a:gd name="T84" fmla="*/ 80 w 157"/>
                <a:gd name="T85" fmla="*/ 61 h 550"/>
                <a:gd name="T86" fmla="*/ 104 w 157"/>
                <a:gd name="T87" fmla="*/ 28 h 550"/>
                <a:gd name="T88" fmla="*/ 130 w 157"/>
                <a:gd name="T89" fmla="*/ 57 h 550"/>
                <a:gd name="T90" fmla="*/ 54 w 157"/>
                <a:gd name="T91" fmla="*/ 547 h 550"/>
                <a:gd name="T92" fmla="*/ 86 w 157"/>
                <a:gd name="T93" fmla="*/ 524 h 550"/>
                <a:gd name="T94" fmla="*/ 54 w 157"/>
                <a:gd name="T95" fmla="*/ 547 h 550"/>
                <a:gd name="T96" fmla="*/ 121 w 157"/>
                <a:gd name="T97" fmla="*/ 7 h 550"/>
                <a:gd name="T98" fmla="*/ 154 w 157"/>
                <a:gd name="T99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7" h="550">
                  <a:moveTo>
                    <a:pt x="157" y="28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4" y="90"/>
                    <a:pt x="0" y="206"/>
                    <a:pt x="0" y="327"/>
                  </a:cubicBezTo>
                  <a:cubicBezTo>
                    <a:pt x="0" y="405"/>
                    <a:pt x="18" y="480"/>
                    <a:pt x="53" y="549"/>
                  </a:cubicBezTo>
                  <a:cubicBezTo>
                    <a:pt x="54" y="550"/>
                    <a:pt x="54" y="550"/>
                    <a:pt x="54" y="550"/>
                  </a:cubicBezTo>
                  <a:cubicBezTo>
                    <a:pt x="91" y="531"/>
                    <a:pt x="91" y="531"/>
                    <a:pt x="91" y="531"/>
                  </a:cubicBezTo>
                  <a:cubicBezTo>
                    <a:pt x="91" y="530"/>
                    <a:pt x="91" y="530"/>
                    <a:pt x="91" y="530"/>
                  </a:cubicBezTo>
                  <a:cubicBezTo>
                    <a:pt x="58" y="467"/>
                    <a:pt x="42" y="398"/>
                    <a:pt x="42" y="327"/>
                  </a:cubicBezTo>
                  <a:cubicBezTo>
                    <a:pt x="42" y="216"/>
                    <a:pt x="82" y="110"/>
                    <a:pt x="156" y="28"/>
                  </a:cubicBezTo>
                  <a:lnTo>
                    <a:pt x="157" y="28"/>
                  </a:lnTo>
                  <a:close/>
                  <a:moveTo>
                    <a:pt x="28" y="485"/>
                  </a:moveTo>
                  <a:cubicBezTo>
                    <a:pt x="27" y="482"/>
                    <a:pt x="26" y="480"/>
                    <a:pt x="26" y="478"/>
                  </a:cubicBezTo>
                  <a:cubicBezTo>
                    <a:pt x="62" y="466"/>
                    <a:pt x="62" y="466"/>
                    <a:pt x="62" y="466"/>
                  </a:cubicBezTo>
                  <a:cubicBezTo>
                    <a:pt x="63" y="468"/>
                    <a:pt x="63" y="470"/>
                    <a:pt x="64" y="472"/>
                  </a:cubicBezTo>
                  <a:lnTo>
                    <a:pt x="28" y="485"/>
                  </a:lnTo>
                  <a:close/>
                  <a:moveTo>
                    <a:pt x="73" y="496"/>
                  </a:moveTo>
                  <a:cubicBezTo>
                    <a:pt x="74" y="498"/>
                    <a:pt x="74" y="500"/>
                    <a:pt x="75" y="502"/>
                  </a:cubicBezTo>
                  <a:cubicBezTo>
                    <a:pt x="40" y="516"/>
                    <a:pt x="40" y="516"/>
                    <a:pt x="40" y="516"/>
                  </a:cubicBezTo>
                  <a:cubicBezTo>
                    <a:pt x="39" y="514"/>
                    <a:pt x="38" y="512"/>
                    <a:pt x="37" y="510"/>
                  </a:cubicBezTo>
                  <a:lnTo>
                    <a:pt x="73" y="496"/>
                  </a:lnTo>
                  <a:close/>
                  <a:moveTo>
                    <a:pt x="18" y="452"/>
                  </a:moveTo>
                  <a:cubicBezTo>
                    <a:pt x="17" y="450"/>
                    <a:pt x="17" y="448"/>
                    <a:pt x="16" y="445"/>
                  </a:cubicBezTo>
                  <a:cubicBezTo>
                    <a:pt x="53" y="436"/>
                    <a:pt x="53" y="436"/>
                    <a:pt x="53" y="436"/>
                  </a:cubicBezTo>
                  <a:cubicBezTo>
                    <a:pt x="54" y="438"/>
                    <a:pt x="54" y="441"/>
                    <a:pt x="55" y="443"/>
                  </a:cubicBezTo>
                  <a:lnTo>
                    <a:pt x="18" y="452"/>
                  </a:lnTo>
                  <a:close/>
                  <a:moveTo>
                    <a:pt x="11" y="419"/>
                  </a:moveTo>
                  <a:cubicBezTo>
                    <a:pt x="10" y="417"/>
                    <a:pt x="10" y="415"/>
                    <a:pt x="9" y="412"/>
                  </a:cubicBezTo>
                  <a:cubicBezTo>
                    <a:pt x="47" y="406"/>
                    <a:pt x="47" y="406"/>
                    <a:pt x="47" y="406"/>
                  </a:cubicBezTo>
                  <a:cubicBezTo>
                    <a:pt x="47" y="408"/>
                    <a:pt x="47" y="410"/>
                    <a:pt x="48" y="412"/>
                  </a:cubicBezTo>
                  <a:lnTo>
                    <a:pt x="11" y="419"/>
                  </a:lnTo>
                  <a:close/>
                  <a:moveTo>
                    <a:pt x="5" y="386"/>
                  </a:moveTo>
                  <a:cubicBezTo>
                    <a:pt x="5" y="383"/>
                    <a:pt x="5" y="381"/>
                    <a:pt x="5" y="379"/>
                  </a:cubicBezTo>
                  <a:cubicBezTo>
                    <a:pt x="42" y="375"/>
                    <a:pt x="42" y="375"/>
                    <a:pt x="42" y="375"/>
                  </a:cubicBezTo>
                  <a:cubicBezTo>
                    <a:pt x="43" y="377"/>
                    <a:pt x="43" y="379"/>
                    <a:pt x="43" y="381"/>
                  </a:cubicBezTo>
                  <a:lnTo>
                    <a:pt x="5" y="386"/>
                  </a:lnTo>
                  <a:close/>
                  <a:moveTo>
                    <a:pt x="2" y="352"/>
                  </a:moveTo>
                  <a:cubicBezTo>
                    <a:pt x="2" y="350"/>
                    <a:pt x="2" y="347"/>
                    <a:pt x="2" y="345"/>
                  </a:cubicBezTo>
                  <a:cubicBezTo>
                    <a:pt x="40" y="344"/>
                    <a:pt x="40" y="344"/>
                    <a:pt x="40" y="344"/>
                  </a:cubicBezTo>
                  <a:cubicBezTo>
                    <a:pt x="40" y="346"/>
                    <a:pt x="40" y="348"/>
                    <a:pt x="40" y="350"/>
                  </a:cubicBezTo>
                  <a:lnTo>
                    <a:pt x="2" y="352"/>
                  </a:lnTo>
                  <a:close/>
                  <a:moveTo>
                    <a:pt x="40" y="319"/>
                  </a:moveTo>
                  <a:cubicBezTo>
                    <a:pt x="2" y="318"/>
                    <a:pt x="2" y="318"/>
                    <a:pt x="2" y="318"/>
                  </a:cubicBezTo>
                  <a:cubicBezTo>
                    <a:pt x="2" y="316"/>
                    <a:pt x="2" y="313"/>
                    <a:pt x="2" y="311"/>
                  </a:cubicBezTo>
                  <a:cubicBezTo>
                    <a:pt x="40" y="312"/>
                    <a:pt x="40" y="312"/>
                    <a:pt x="40" y="312"/>
                  </a:cubicBezTo>
                  <a:cubicBezTo>
                    <a:pt x="40" y="315"/>
                    <a:pt x="40" y="317"/>
                    <a:pt x="40" y="319"/>
                  </a:cubicBezTo>
                  <a:close/>
                  <a:moveTo>
                    <a:pt x="4" y="284"/>
                  </a:moveTo>
                  <a:cubicBezTo>
                    <a:pt x="4" y="282"/>
                    <a:pt x="4" y="279"/>
                    <a:pt x="4" y="277"/>
                  </a:cubicBezTo>
                  <a:cubicBezTo>
                    <a:pt x="42" y="281"/>
                    <a:pt x="42" y="281"/>
                    <a:pt x="42" y="281"/>
                  </a:cubicBezTo>
                  <a:cubicBezTo>
                    <a:pt x="42" y="283"/>
                    <a:pt x="42" y="285"/>
                    <a:pt x="41" y="288"/>
                  </a:cubicBezTo>
                  <a:lnTo>
                    <a:pt x="4" y="284"/>
                  </a:lnTo>
                  <a:close/>
                  <a:moveTo>
                    <a:pt x="8" y="250"/>
                  </a:moveTo>
                  <a:cubicBezTo>
                    <a:pt x="8" y="248"/>
                    <a:pt x="8" y="246"/>
                    <a:pt x="9" y="244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46" y="252"/>
                    <a:pt x="46" y="254"/>
                    <a:pt x="45" y="257"/>
                  </a:cubicBezTo>
                  <a:lnTo>
                    <a:pt x="8" y="250"/>
                  </a:lnTo>
                  <a:close/>
                  <a:moveTo>
                    <a:pt x="14" y="217"/>
                  </a:moveTo>
                  <a:cubicBezTo>
                    <a:pt x="15" y="215"/>
                    <a:pt x="15" y="213"/>
                    <a:pt x="16" y="210"/>
                  </a:cubicBezTo>
                  <a:cubicBezTo>
                    <a:pt x="53" y="220"/>
                    <a:pt x="53" y="220"/>
                    <a:pt x="53" y="220"/>
                  </a:cubicBezTo>
                  <a:cubicBezTo>
                    <a:pt x="52" y="222"/>
                    <a:pt x="52" y="224"/>
                    <a:pt x="51" y="226"/>
                  </a:cubicBezTo>
                  <a:lnTo>
                    <a:pt x="14" y="217"/>
                  </a:lnTo>
                  <a:close/>
                  <a:moveTo>
                    <a:pt x="23" y="184"/>
                  </a:moveTo>
                  <a:cubicBezTo>
                    <a:pt x="24" y="182"/>
                    <a:pt x="24" y="180"/>
                    <a:pt x="25" y="178"/>
                  </a:cubicBezTo>
                  <a:cubicBezTo>
                    <a:pt x="61" y="189"/>
                    <a:pt x="61" y="189"/>
                    <a:pt x="61" y="189"/>
                  </a:cubicBezTo>
                  <a:cubicBezTo>
                    <a:pt x="61" y="191"/>
                    <a:pt x="60" y="194"/>
                    <a:pt x="59" y="196"/>
                  </a:cubicBezTo>
                  <a:lnTo>
                    <a:pt x="23" y="184"/>
                  </a:lnTo>
                  <a:close/>
                  <a:moveTo>
                    <a:pt x="34" y="152"/>
                  </a:moveTo>
                  <a:cubicBezTo>
                    <a:pt x="35" y="150"/>
                    <a:pt x="36" y="148"/>
                    <a:pt x="37" y="146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71" y="162"/>
                    <a:pt x="70" y="164"/>
                    <a:pt x="69" y="166"/>
                  </a:cubicBezTo>
                  <a:lnTo>
                    <a:pt x="34" y="152"/>
                  </a:lnTo>
                  <a:close/>
                  <a:moveTo>
                    <a:pt x="47" y="121"/>
                  </a:moveTo>
                  <a:cubicBezTo>
                    <a:pt x="48" y="119"/>
                    <a:pt x="49" y="117"/>
                    <a:pt x="50" y="115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3"/>
                    <a:pt x="83" y="135"/>
                    <a:pt x="82" y="137"/>
                  </a:cubicBezTo>
                  <a:lnTo>
                    <a:pt x="47" y="121"/>
                  </a:lnTo>
                  <a:close/>
                  <a:moveTo>
                    <a:pt x="63" y="91"/>
                  </a:moveTo>
                  <a:cubicBezTo>
                    <a:pt x="64" y="89"/>
                    <a:pt x="65" y="87"/>
                    <a:pt x="66" y="8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8" y="105"/>
                    <a:pt x="97" y="107"/>
                    <a:pt x="96" y="109"/>
                  </a:cubicBezTo>
                  <a:lnTo>
                    <a:pt x="63" y="91"/>
                  </a:lnTo>
                  <a:close/>
                  <a:moveTo>
                    <a:pt x="80" y="61"/>
                  </a:moveTo>
                  <a:cubicBezTo>
                    <a:pt x="82" y="60"/>
                    <a:pt x="83" y="58"/>
                    <a:pt x="84" y="56"/>
                  </a:cubicBezTo>
                  <a:cubicBezTo>
                    <a:pt x="116" y="77"/>
                    <a:pt x="116" y="77"/>
                    <a:pt x="116" y="77"/>
                  </a:cubicBezTo>
                  <a:cubicBezTo>
                    <a:pt x="114" y="79"/>
                    <a:pt x="113" y="81"/>
                    <a:pt x="112" y="82"/>
                  </a:cubicBezTo>
                  <a:lnTo>
                    <a:pt x="80" y="61"/>
                  </a:lnTo>
                  <a:close/>
                  <a:moveTo>
                    <a:pt x="100" y="34"/>
                  </a:moveTo>
                  <a:cubicBezTo>
                    <a:pt x="101" y="32"/>
                    <a:pt x="103" y="30"/>
                    <a:pt x="104" y="28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3"/>
                    <a:pt x="131" y="55"/>
                    <a:pt x="130" y="57"/>
                  </a:cubicBezTo>
                  <a:lnTo>
                    <a:pt x="100" y="34"/>
                  </a:lnTo>
                  <a:close/>
                  <a:moveTo>
                    <a:pt x="54" y="547"/>
                  </a:moveTo>
                  <a:cubicBezTo>
                    <a:pt x="53" y="545"/>
                    <a:pt x="52" y="543"/>
                    <a:pt x="51" y="541"/>
                  </a:cubicBezTo>
                  <a:cubicBezTo>
                    <a:pt x="86" y="524"/>
                    <a:pt x="86" y="524"/>
                    <a:pt x="86" y="524"/>
                  </a:cubicBezTo>
                  <a:cubicBezTo>
                    <a:pt x="86" y="526"/>
                    <a:pt x="87" y="528"/>
                    <a:pt x="88" y="530"/>
                  </a:cubicBezTo>
                  <a:lnTo>
                    <a:pt x="54" y="547"/>
                  </a:lnTo>
                  <a:close/>
                  <a:moveTo>
                    <a:pt x="150" y="32"/>
                  </a:moveTo>
                  <a:cubicBezTo>
                    <a:pt x="121" y="7"/>
                    <a:pt x="121" y="7"/>
                    <a:pt x="121" y="7"/>
                  </a:cubicBezTo>
                  <a:cubicBezTo>
                    <a:pt x="123" y="6"/>
                    <a:pt x="124" y="4"/>
                    <a:pt x="126" y="2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52" y="29"/>
                    <a:pt x="151" y="31"/>
                    <a:pt x="1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13DD5FC-2F27-4852-9FC1-F83EDF54657E}"/>
              </a:ext>
            </a:extLst>
          </p:cNvPr>
          <p:cNvGrpSpPr/>
          <p:nvPr/>
        </p:nvGrpSpPr>
        <p:grpSpPr>
          <a:xfrm>
            <a:off x="598618" y="4080380"/>
            <a:ext cx="2657714" cy="2741275"/>
            <a:chOff x="1488833" y="1313148"/>
            <a:chExt cx="2657714" cy="2741275"/>
          </a:xfrm>
          <a:solidFill>
            <a:srgbClr val="45D8FF"/>
          </a:solidFill>
        </p:grpSpPr>
        <p:sp>
          <p:nvSpPr>
            <p:cNvPr id="36" name="Freeform 98">
              <a:extLst>
                <a:ext uri="{FF2B5EF4-FFF2-40B4-BE49-F238E27FC236}">
                  <a16:creationId xmlns:a16="http://schemas.microsoft.com/office/drawing/2014/main" id="{89D6116D-C27B-4342-9C6B-94C51BA18D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3929" y="2202789"/>
              <a:ext cx="2650580" cy="1849597"/>
            </a:xfrm>
            <a:custGeom>
              <a:avLst/>
              <a:gdLst>
                <a:gd name="T0" fmla="*/ 1061 w 1099"/>
                <a:gd name="T1" fmla="*/ 17 h 767"/>
                <a:gd name="T2" fmla="*/ 1046 w 1099"/>
                <a:gd name="T3" fmla="*/ 23 h 767"/>
                <a:gd name="T4" fmla="*/ 1083 w 1099"/>
                <a:gd name="T5" fmla="*/ 217 h 767"/>
                <a:gd name="T6" fmla="*/ 1079 w 1099"/>
                <a:gd name="T7" fmla="*/ 283 h 767"/>
                <a:gd name="T8" fmla="*/ 1095 w 1099"/>
                <a:gd name="T9" fmla="*/ 285 h 767"/>
                <a:gd name="T10" fmla="*/ 1099 w 1099"/>
                <a:gd name="T11" fmla="*/ 217 h 767"/>
                <a:gd name="T12" fmla="*/ 1061 w 1099"/>
                <a:gd name="T13" fmla="*/ 17 h 767"/>
                <a:gd name="T14" fmla="*/ 44 w 1099"/>
                <a:gd name="T15" fmla="*/ 0 h 767"/>
                <a:gd name="T16" fmla="*/ 0 w 1099"/>
                <a:gd name="T17" fmla="*/ 217 h 767"/>
                <a:gd name="T18" fmla="*/ 3 w 1099"/>
                <a:gd name="T19" fmla="*/ 278 h 767"/>
                <a:gd name="T20" fmla="*/ 19 w 1099"/>
                <a:gd name="T21" fmla="*/ 276 h 767"/>
                <a:gd name="T22" fmla="*/ 16 w 1099"/>
                <a:gd name="T23" fmla="*/ 217 h 767"/>
                <a:gd name="T24" fmla="*/ 59 w 1099"/>
                <a:gd name="T25" fmla="*/ 7 h 767"/>
                <a:gd name="T26" fmla="*/ 44 w 1099"/>
                <a:gd name="T27" fmla="*/ 0 h 767"/>
                <a:gd name="T28" fmla="*/ 417 w 1099"/>
                <a:gd name="T29" fmla="*/ 734 h 767"/>
                <a:gd name="T30" fmla="*/ 413 w 1099"/>
                <a:gd name="T31" fmla="*/ 750 h 767"/>
                <a:gd name="T32" fmla="*/ 549 w 1099"/>
                <a:gd name="T33" fmla="*/ 767 h 767"/>
                <a:gd name="T34" fmla="*/ 686 w 1099"/>
                <a:gd name="T35" fmla="*/ 749 h 767"/>
                <a:gd name="T36" fmla="*/ 682 w 1099"/>
                <a:gd name="T37" fmla="*/ 734 h 767"/>
                <a:gd name="T38" fmla="*/ 417 w 1099"/>
                <a:gd name="T39" fmla="*/ 734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9" h="767">
                  <a:moveTo>
                    <a:pt x="1061" y="17"/>
                  </a:moveTo>
                  <a:cubicBezTo>
                    <a:pt x="1046" y="23"/>
                    <a:pt x="1046" y="23"/>
                    <a:pt x="1046" y="23"/>
                  </a:cubicBezTo>
                  <a:cubicBezTo>
                    <a:pt x="1071" y="85"/>
                    <a:pt x="1083" y="150"/>
                    <a:pt x="1083" y="217"/>
                  </a:cubicBezTo>
                  <a:cubicBezTo>
                    <a:pt x="1083" y="239"/>
                    <a:pt x="1081" y="261"/>
                    <a:pt x="1079" y="283"/>
                  </a:cubicBezTo>
                  <a:cubicBezTo>
                    <a:pt x="1095" y="285"/>
                    <a:pt x="1095" y="285"/>
                    <a:pt x="1095" y="285"/>
                  </a:cubicBezTo>
                  <a:cubicBezTo>
                    <a:pt x="1097" y="263"/>
                    <a:pt x="1099" y="240"/>
                    <a:pt x="1099" y="217"/>
                  </a:cubicBezTo>
                  <a:cubicBezTo>
                    <a:pt x="1099" y="148"/>
                    <a:pt x="1086" y="81"/>
                    <a:pt x="1061" y="17"/>
                  </a:cubicBezTo>
                  <a:close/>
                  <a:moveTo>
                    <a:pt x="44" y="0"/>
                  </a:moveTo>
                  <a:cubicBezTo>
                    <a:pt x="14" y="69"/>
                    <a:pt x="0" y="142"/>
                    <a:pt x="0" y="217"/>
                  </a:cubicBezTo>
                  <a:cubicBezTo>
                    <a:pt x="0" y="237"/>
                    <a:pt x="1" y="258"/>
                    <a:pt x="3" y="278"/>
                  </a:cubicBezTo>
                  <a:cubicBezTo>
                    <a:pt x="19" y="276"/>
                    <a:pt x="19" y="276"/>
                    <a:pt x="19" y="276"/>
                  </a:cubicBezTo>
                  <a:cubicBezTo>
                    <a:pt x="17" y="257"/>
                    <a:pt x="16" y="237"/>
                    <a:pt x="16" y="217"/>
                  </a:cubicBezTo>
                  <a:cubicBezTo>
                    <a:pt x="16" y="144"/>
                    <a:pt x="30" y="73"/>
                    <a:pt x="59" y="7"/>
                  </a:cubicBezTo>
                  <a:lnTo>
                    <a:pt x="44" y="0"/>
                  </a:lnTo>
                  <a:close/>
                  <a:moveTo>
                    <a:pt x="417" y="734"/>
                  </a:moveTo>
                  <a:cubicBezTo>
                    <a:pt x="413" y="750"/>
                    <a:pt x="413" y="750"/>
                    <a:pt x="413" y="750"/>
                  </a:cubicBezTo>
                  <a:cubicBezTo>
                    <a:pt x="457" y="761"/>
                    <a:pt x="503" y="767"/>
                    <a:pt x="549" y="767"/>
                  </a:cubicBezTo>
                  <a:cubicBezTo>
                    <a:pt x="596" y="767"/>
                    <a:pt x="642" y="761"/>
                    <a:pt x="686" y="749"/>
                  </a:cubicBezTo>
                  <a:cubicBezTo>
                    <a:pt x="682" y="734"/>
                    <a:pt x="682" y="734"/>
                    <a:pt x="682" y="734"/>
                  </a:cubicBezTo>
                  <a:cubicBezTo>
                    <a:pt x="596" y="756"/>
                    <a:pt x="503" y="756"/>
                    <a:pt x="417" y="7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37" name="Freeform 100">
              <a:extLst>
                <a:ext uri="{FF2B5EF4-FFF2-40B4-BE49-F238E27FC236}">
                  <a16:creationId xmlns:a16="http://schemas.microsoft.com/office/drawing/2014/main" id="{D0929E7E-6D16-4ABE-8614-C75E42126E36}"/>
                </a:ext>
              </a:extLst>
            </p:cNvPr>
            <p:cNvSpPr/>
            <p:nvPr/>
          </p:nvSpPr>
          <p:spPr bwMode="auto">
            <a:xfrm>
              <a:off x="1488833" y="1657591"/>
              <a:ext cx="2657714" cy="2396832"/>
            </a:xfrm>
            <a:custGeom>
              <a:avLst/>
              <a:gdLst>
                <a:gd name="T0" fmla="*/ 551 w 1102"/>
                <a:gd name="T1" fmla="*/ 994 h 994"/>
                <a:gd name="T2" fmla="*/ 173 w 1102"/>
                <a:gd name="T3" fmla="*/ 844 h 994"/>
                <a:gd name="T4" fmla="*/ 51 w 1102"/>
                <a:gd name="T5" fmla="*/ 675 h 994"/>
                <a:gd name="T6" fmla="*/ 0 w 1102"/>
                <a:gd name="T7" fmla="*/ 443 h 994"/>
                <a:gd name="T8" fmla="*/ 0 w 1102"/>
                <a:gd name="T9" fmla="*/ 428 h 994"/>
                <a:gd name="T10" fmla="*/ 7 w 1102"/>
                <a:gd name="T11" fmla="*/ 355 h 994"/>
                <a:gd name="T12" fmla="*/ 61 w 1102"/>
                <a:gd name="T13" fmla="*/ 189 h 994"/>
                <a:gd name="T14" fmla="*/ 98 w 1102"/>
                <a:gd name="T15" fmla="*/ 128 h 994"/>
                <a:gd name="T16" fmla="*/ 222 w 1102"/>
                <a:gd name="T17" fmla="*/ 0 h 994"/>
                <a:gd name="T18" fmla="*/ 224 w 1102"/>
                <a:gd name="T19" fmla="*/ 4 h 994"/>
                <a:gd name="T20" fmla="*/ 101 w 1102"/>
                <a:gd name="T21" fmla="*/ 131 h 994"/>
                <a:gd name="T22" fmla="*/ 65 w 1102"/>
                <a:gd name="T23" fmla="*/ 191 h 994"/>
                <a:gd name="T24" fmla="*/ 11 w 1102"/>
                <a:gd name="T25" fmla="*/ 356 h 994"/>
                <a:gd name="T26" fmla="*/ 4 w 1102"/>
                <a:gd name="T27" fmla="*/ 428 h 994"/>
                <a:gd name="T28" fmla="*/ 4 w 1102"/>
                <a:gd name="T29" fmla="*/ 443 h 994"/>
                <a:gd name="T30" fmla="*/ 55 w 1102"/>
                <a:gd name="T31" fmla="*/ 674 h 994"/>
                <a:gd name="T32" fmla="*/ 176 w 1102"/>
                <a:gd name="T33" fmla="*/ 841 h 994"/>
                <a:gd name="T34" fmla="*/ 551 w 1102"/>
                <a:gd name="T35" fmla="*/ 990 h 994"/>
                <a:gd name="T36" fmla="*/ 1069 w 1102"/>
                <a:gd name="T37" fmla="*/ 620 h 994"/>
                <a:gd name="T38" fmla="*/ 1098 w 1102"/>
                <a:gd name="T39" fmla="*/ 443 h 994"/>
                <a:gd name="T40" fmla="*/ 1098 w 1102"/>
                <a:gd name="T41" fmla="*/ 418 h 994"/>
                <a:gd name="T42" fmla="*/ 1008 w 1102"/>
                <a:gd name="T43" fmla="*/ 140 h 994"/>
                <a:gd name="T44" fmla="*/ 986 w 1102"/>
                <a:gd name="T45" fmla="*/ 110 h 994"/>
                <a:gd name="T46" fmla="*/ 989 w 1102"/>
                <a:gd name="T47" fmla="*/ 108 h 994"/>
                <a:gd name="T48" fmla="*/ 1011 w 1102"/>
                <a:gd name="T49" fmla="*/ 138 h 994"/>
                <a:gd name="T50" fmla="*/ 1102 w 1102"/>
                <a:gd name="T51" fmla="*/ 418 h 994"/>
                <a:gd name="T52" fmla="*/ 1102 w 1102"/>
                <a:gd name="T53" fmla="*/ 443 h 994"/>
                <a:gd name="T54" fmla="*/ 1072 w 1102"/>
                <a:gd name="T55" fmla="*/ 622 h 994"/>
                <a:gd name="T56" fmla="*/ 551 w 1102"/>
                <a:gd name="T57" fmla="*/ 994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2" h="994">
                  <a:moveTo>
                    <a:pt x="551" y="994"/>
                  </a:moveTo>
                  <a:cubicBezTo>
                    <a:pt x="410" y="994"/>
                    <a:pt x="276" y="941"/>
                    <a:pt x="173" y="844"/>
                  </a:cubicBezTo>
                  <a:cubicBezTo>
                    <a:pt x="122" y="796"/>
                    <a:pt x="81" y="739"/>
                    <a:pt x="51" y="675"/>
                  </a:cubicBezTo>
                  <a:cubicBezTo>
                    <a:pt x="17" y="602"/>
                    <a:pt x="0" y="524"/>
                    <a:pt x="0" y="443"/>
                  </a:cubicBezTo>
                  <a:cubicBezTo>
                    <a:pt x="0" y="438"/>
                    <a:pt x="0" y="433"/>
                    <a:pt x="0" y="428"/>
                  </a:cubicBezTo>
                  <a:cubicBezTo>
                    <a:pt x="0" y="404"/>
                    <a:pt x="3" y="379"/>
                    <a:pt x="7" y="355"/>
                  </a:cubicBezTo>
                  <a:cubicBezTo>
                    <a:pt x="16" y="297"/>
                    <a:pt x="34" y="241"/>
                    <a:pt x="61" y="189"/>
                  </a:cubicBezTo>
                  <a:cubicBezTo>
                    <a:pt x="72" y="168"/>
                    <a:pt x="84" y="148"/>
                    <a:pt x="98" y="128"/>
                  </a:cubicBezTo>
                  <a:cubicBezTo>
                    <a:pt x="127" y="86"/>
                    <a:pt x="175" y="37"/>
                    <a:pt x="222" y="0"/>
                  </a:cubicBezTo>
                  <a:cubicBezTo>
                    <a:pt x="224" y="4"/>
                    <a:pt x="224" y="4"/>
                    <a:pt x="224" y="4"/>
                  </a:cubicBezTo>
                  <a:cubicBezTo>
                    <a:pt x="177" y="40"/>
                    <a:pt x="130" y="89"/>
                    <a:pt x="101" y="131"/>
                  </a:cubicBezTo>
                  <a:cubicBezTo>
                    <a:pt x="88" y="150"/>
                    <a:pt x="76" y="170"/>
                    <a:pt x="65" y="191"/>
                  </a:cubicBezTo>
                  <a:cubicBezTo>
                    <a:pt x="38" y="243"/>
                    <a:pt x="20" y="298"/>
                    <a:pt x="11" y="356"/>
                  </a:cubicBezTo>
                  <a:cubicBezTo>
                    <a:pt x="7" y="380"/>
                    <a:pt x="4" y="404"/>
                    <a:pt x="4" y="428"/>
                  </a:cubicBezTo>
                  <a:cubicBezTo>
                    <a:pt x="4" y="433"/>
                    <a:pt x="4" y="438"/>
                    <a:pt x="4" y="443"/>
                  </a:cubicBezTo>
                  <a:cubicBezTo>
                    <a:pt x="4" y="523"/>
                    <a:pt x="21" y="601"/>
                    <a:pt x="55" y="674"/>
                  </a:cubicBezTo>
                  <a:cubicBezTo>
                    <a:pt x="84" y="737"/>
                    <a:pt x="125" y="793"/>
                    <a:pt x="176" y="841"/>
                  </a:cubicBezTo>
                  <a:cubicBezTo>
                    <a:pt x="278" y="937"/>
                    <a:pt x="411" y="990"/>
                    <a:pt x="551" y="990"/>
                  </a:cubicBezTo>
                  <a:cubicBezTo>
                    <a:pt x="785" y="990"/>
                    <a:pt x="993" y="841"/>
                    <a:pt x="1069" y="620"/>
                  </a:cubicBezTo>
                  <a:cubicBezTo>
                    <a:pt x="1088" y="563"/>
                    <a:pt x="1098" y="503"/>
                    <a:pt x="1098" y="443"/>
                  </a:cubicBezTo>
                  <a:cubicBezTo>
                    <a:pt x="1098" y="435"/>
                    <a:pt x="1098" y="426"/>
                    <a:pt x="1098" y="418"/>
                  </a:cubicBezTo>
                  <a:cubicBezTo>
                    <a:pt x="1093" y="318"/>
                    <a:pt x="1062" y="222"/>
                    <a:pt x="1008" y="140"/>
                  </a:cubicBezTo>
                  <a:cubicBezTo>
                    <a:pt x="1002" y="131"/>
                    <a:pt x="992" y="117"/>
                    <a:pt x="986" y="110"/>
                  </a:cubicBezTo>
                  <a:cubicBezTo>
                    <a:pt x="989" y="108"/>
                    <a:pt x="989" y="108"/>
                    <a:pt x="989" y="108"/>
                  </a:cubicBezTo>
                  <a:cubicBezTo>
                    <a:pt x="995" y="115"/>
                    <a:pt x="1005" y="129"/>
                    <a:pt x="1011" y="138"/>
                  </a:cubicBezTo>
                  <a:cubicBezTo>
                    <a:pt x="1066" y="220"/>
                    <a:pt x="1097" y="317"/>
                    <a:pt x="1102" y="418"/>
                  </a:cubicBezTo>
                  <a:cubicBezTo>
                    <a:pt x="1102" y="426"/>
                    <a:pt x="1102" y="434"/>
                    <a:pt x="1102" y="443"/>
                  </a:cubicBezTo>
                  <a:cubicBezTo>
                    <a:pt x="1102" y="504"/>
                    <a:pt x="1092" y="564"/>
                    <a:pt x="1072" y="622"/>
                  </a:cubicBezTo>
                  <a:cubicBezTo>
                    <a:pt x="996" y="844"/>
                    <a:pt x="786" y="994"/>
                    <a:pt x="551" y="9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38" name="Freeform 167">
              <a:extLst>
                <a:ext uri="{FF2B5EF4-FFF2-40B4-BE49-F238E27FC236}">
                  <a16:creationId xmlns:a16="http://schemas.microsoft.com/office/drawing/2014/main" id="{BEB78C9D-3FFF-48C3-A7D0-9B1DEF363B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2954" y="1313148"/>
              <a:ext cx="2050352" cy="624685"/>
            </a:xfrm>
            <a:custGeom>
              <a:avLst/>
              <a:gdLst>
                <a:gd name="T0" fmla="*/ 10 w 850"/>
                <a:gd name="T1" fmla="*/ 124 h 259"/>
                <a:gd name="T2" fmla="*/ 43 w 850"/>
                <a:gd name="T3" fmla="*/ 148 h 259"/>
                <a:gd name="T4" fmla="*/ 175 w 850"/>
                <a:gd name="T5" fmla="*/ 74 h 259"/>
                <a:gd name="T6" fmla="*/ 238 w 850"/>
                <a:gd name="T7" fmla="*/ 90 h 259"/>
                <a:gd name="T8" fmla="*/ 727 w 850"/>
                <a:gd name="T9" fmla="*/ 199 h 259"/>
                <a:gd name="T10" fmla="*/ 806 w 850"/>
                <a:gd name="T11" fmla="*/ 254 h 259"/>
                <a:gd name="T12" fmla="*/ 848 w 850"/>
                <a:gd name="T13" fmla="*/ 255 h 259"/>
                <a:gd name="T14" fmla="*/ 836 w 850"/>
                <a:gd name="T15" fmla="*/ 253 h 259"/>
                <a:gd name="T16" fmla="*/ 726 w 850"/>
                <a:gd name="T17" fmla="*/ 193 h 259"/>
                <a:gd name="T18" fmla="*/ 237 w 850"/>
                <a:gd name="T19" fmla="*/ 84 h 259"/>
                <a:gd name="T20" fmla="*/ 172 w 850"/>
                <a:gd name="T21" fmla="*/ 69 h 259"/>
                <a:gd name="T22" fmla="*/ 28 w 850"/>
                <a:gd name="T23" fmla="*/ 142 h 259"/>
                <a:gd name="T24" fmla="*/ 23 w 850"/>
                <a:gd name="T25" fmla="*/ 136 h 259"/>
                <a:gd name="T26" fmla="*/ 39 w 850"/>
                <a:gd name="T27" fmla="*/ 124 h 259"/>
                <a:gd name="T28" fmla="*/ 55 w 850"/>
                <a:gd name="T29" fmla="*/ 113 h 259"/>
                <a:gd name="T30" fmla="*/ 71 w 850"/>
                <a:gd name="T31" fmla="*/ 103 h 259"/>
                <a:gd name="T32" fmla="*/ 83 w 850"/>
                <a:gd name="T33" fmla="*/ 83 h 259"/>
                <a:gd name="T34" fmla="*/ 100 w 850"/>
                <a:gd name="T35" fmla="*/ 73 h 259"/>
                <a:gd name="T36" fmla="*/ 118 w 850"/>
                <a:gd name="T37" fmla="*/ 64 h 259"/>
                <a:gd name="T38" fmla="*/ 136 w 850"/>
                <a:gd name="T39" fmla="*/ 56 h 259"/>
                <a:gd name="T40" fmla="*/ 154 w 850"/>
                <a:gd name="T41" fmla="*/ 48 h 259"/>
                <a:gd name="T42" fmla="*/ 173 w 850"/>
                <a:gd name="T43" fmla="*/ 41 h 259"/>
                <a:gd name="T44" fmla="*/ 192 w 850"/>
                <a:gd name="T45" fmla="*/ 34 h 259"/>
                <a:gd name="T46" fmla="*/ 203 w 850"/>
                <a:gd name="T47" fmla="*/ 43 h 259"/>
                <a:gd name="T48" fmla="*/ 222 w 850"/>
                <a:gd name="T49" fmla="*/ 37 h 259"/>
                <a:gd name="T50" fmla="*/ 241 w 850"/>
                <a:gd name="T51" fmla="*/ 33 h 259"/>
                <a:gd name="T52" fmla="*/ 260 w 850"/>
                <a:gd name="T53" fmla="*/ 29 h 259"/>
                <a:gd name="T54" fmla="*/ 279 w 850"/>
                <a:gd name="T55" fmla="*/ 25 h 259"/>
                <a:gd name="T56" fmla="*/ 298 w 850"/>
                <a:gd name="T57" fmla="*/ 22 h 259"/>
                <a:gd name="T58" fmla="*/ 318 w 850"/>
                <a:gd name="T59" fmla="*/ 20 h 259"/>
                <a:gd name="T60" fmla="*/ 337 w 850"/>
                <a:gd name="T61" fmla="*/ 19 h 259"/>
                <a:gd name="T62" fmla="*/ 357 w 850"/>
                <a:gd name="T63" fmla="*/ 18 h 259"/>
                <a:gd name="T64" fmla="*/ 376 w 850"/>
                <a:gd name="T65" fmla="*/ 18 h 259"/>
                <a:gd name="T66" fmla="*/ 396 w 850"/>
                <a:gd name="T67" fmla="*/ 19 h 259"/>
                <a:gd name="T68" fmla="*/ 415 w 850"/>
                <a:gd name="T69" fmla="*/ 20 h 259"/>
                <a:gd name="T70" fmla="*/ 434 w 850"/>
                <a:gd name="T71" fmla="*/ 22 h 259"/>
                <a:gd name="T72" fmla="*/ 446 w 850"/>
                <a:gd name="T73" fmla="*/ 23 h 259"/>
                <a:gd name="T74" fmla="*/ 465 w 850"/>
                <a:gd name="T75" fmla="*/ 26 h 259"/>
                <a:gd name="T76" fmla="*/ 484 w 850"/>
                <a:gd name="T77" fmla="*/ 29 h 259"/>
                <a:gd name="T78" fmla="*/ 503 w 850"/>
                <a:gd name="T79" fmla="*/ 34 h 259"/>
                <a:gd name="T80" fmla="*/ 522 w 850"/>
                <a:gd name="T81" fmla="*/ 39 h 259"/>
                <a:gd name="T82" fmla="*/ 541 w 850"/>
                <a:gd name="T83" fmla="*/ 44 h 259"/>
                <a:gd name="T84" fmla="*/ 559 w 850"/>
                <a:gd name="T85" fmla="*/ 50 h 259"/>
                <a:gd name="T86" fmla="*/ 578 w 850"/>
                <a:gd name="T87" fmla="*/ 57 h 259"/>
                <a:gd name="T88" fmla="*/ 596 w 850"/>
                <a:gd name="T89" fmla="*/ 65 h 259"/>
                <a:gd name="T90" fmla="*/ 613 w 850"/>
                <a:gd name="T91" fmla="*/ 73 h 259"/>
                <a:gd name="T92" fmla="*/ 631 w 850"/>
                <a:gd name="T93" fmla="*/ 81 h 259"/>
                <a:gd name="T94" fmla="*/ 648 w 850"/>
                <a:gd name="T95" fmla="*/ 91 h 259"/>
                <a:gd name="T96" fmla="*/ 665 w 850"/>
                <a:gd name="T97" fmla="*/ 101 h 259"/>
                <a:gd name="T98" fmla="*/ 681 w 850"/>
                <a:gd name="T99" fmla="*/ 111 h 259"/>
                <a:gd name="T100" fmla="*/ 698 w 850"/>
                <a:gd name="T101" fmla="*/ 122 h 259"/>
                <a:gd name="T102" fmla="*/ 713 w 850"/>
                <a:gd name="T103" fmla="*/ 134 h 259"/>
                <a:gd name="T104" fmla="*/ 729 w 850"/>
                <a:gd name="T105" fmla="*/ 146 h 259"/>
                <a:gd name="T106" fmla="*/ 744 w 850"/>
                <a:gd name="T107" fmla="*/ 158 h 259"/>
                <a:gd name="T108" fmla="*/ 758 w 850"/>
                <a:gd name="T109" fmla="*/ 171 h 259"/>
                <a:gd name="T110" fmla="*/ 772 w 850"/>
                <a:gd name="T111" fmla="*/ 185 h 259"/>
                <a:gd name="T112" fmla="*/ 786 w 850"/>
                <a:gd name="T113" fmla="*/ 199 h 259"/>
                <a:gd name="T114" fmla="*/ 800 w 850"/>
                <a:gd name="T115" fmla="*/ 197 h 259"/>
                <a:gd name="T116" fmla="*/ 814 w 850"/>
                <a:gd name="T117" fmla="*/ 212 h 259"/>
                <a:gd name="T118" fmla="*/ 826 w 850"/>
                <a:gd name="T119" fmla="*/ 227 h 259"/>
                <a:gd name="T120" fmla="*/ 839 w 850"/>
                <a:gd name="T121" fmla="*/ 24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0" h="259">
                  <a:moveTo>
                    <a:pt x="845" y="242"/>
                  </a:moveTo>
                  <a:cubicBezTo>
                    <a:pt x="735" y="91"/>
                    <a:pt x="558" y="0"/>
                    <a:pt x="371" y="0"/>
                  </a:cubicBezTo>
                  <a:cubicBezTo>
                    <a:pt x="265" y="0"/>
                    <a:pt x="162" y="28"/>
                    <a:pt x="72" y="82"/>
                  </a:cubicBezTo>
                  <a:cubicBezTo>
                    <a:pt x="50" y="95"/>
                    <a:pt x="30" y="109"/>
                    <a:pt x="10" y="124"/>
                  </a:cubicBezTo>
                  <a:cubicBezTo>
                    <a:pt x="8" y="126"/>
                    <a:pt x="0" y="132"/>
                    <a:pt x="0" y="138"/>
                  </a:cubicBezTo>
                  <a:cubicBezTo>
                    <a:pt x="2" y="146"/>
                    <a:pt x="8" y="148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32" y="148"/>
                    <a:pt x="37" y="148"/>
                    <a:pt x="43" y="148"/>
                  </a:cubicBezTo>
                  <a:cubicBezTo>
                    <a:pt x="44" y="148"/>
                    <a:pt x="44" y="148"/>
                    <a:pt x="44" y="148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57" y="139"/>
                    <a:pt x="76" y="125"/>
                    <a:pt x="92" y="116"/>
                  </a:cubicBezTo>
                  <a:cubicBezTo>
                    <a:pt x="121" y="98"/>
                    <a:pt x="155" y="83"/>
                    <a:pt x="175" y="74"/>
                  </a:cubicBezTo>
                  <a:cubicBezTo>
                    <a:pt x="177" y="73"/>
                    <a:pt x="180" y="73"/>
                    <a:pt x="182" y="73"/>
                  </a:cubicBezTo>
                  <a:cubicBezTo>
                    <a:pt x="190" y="73"/>
                    <a:pt x="198" y="77"/>
                    <a:pt x="206" y="81"/>
                  </a:cubicBezTo>
                  <a:cubicBezTo>
                    <a:pt x="215" y="86"/>
                    <a:pt x="223" y="90"/>
                    <a:pt x="232" y="90"/>
                  </a:cubicBezTo>
                  <a:cubicBezTo>
                    <a:pt x="234" y="90"/>
                    <a:pt x="236" y="90"/>
                    <a:pt x="238" y="90"/>
                  </a:cubicBezTo>
                  <a:cubicBezTo>
                    <a:pt x="284" y="79"/>
                    <a:pt x="333" y="73"/>
                    <a:pt x="371" y="73"/>
                  </a:cubicBezTo>
                  <a:cubicBezTo>
                    <a:pt x="502" y="73"/>
                    <a:pt x="607" y="111"/>
                    <a:pt x="703" y="195"/>
                  </a:cubicBezTo>
                  <a:cubicBezTo>
                    <a:pt x="708" y="199"/>
                    <a:pt x="714" y="199"/>
                    <a:pt x="719" y="199"/>
                  </a:cubicBezTo>
                  <a:cubicBezTo>
                    <a:pt x="721" y="199"/>
                    <a:pt x="724" y="199"/>
                    <a:pt x="727" y="199"/>
                  </a:cubicBezTo>
                  <a:cubicBezTo>
                    <a:pt x="729" y="199"/>
                    <a:pt x="732" y="199"/>
                    <a:pt x="735" y="199"/>
                  </a:cubicBezTo>
                  <a:cubicBezTo>
                    <a:pt x="746" y="199"/>
                    <a:pt x="758" y="200"/>
                    <a:pt x="769" y="212"/>
                  </a:cubicBezTo>
                  <a:cubicBezTo>
                    <a:pt x="782" y="225"/>
                    <a:pt x="796" y="242"/>
                    <a:pt x="805" y="254"/>
                  </a:cubicBezTo>
                  <a:cubicBezTo>
                    <a:pt x="806" y="254"/>
                    <a:pt x="806" y="254"/>
                    <a:pt x="806" y="254"/>
                  </a:cubicBezTo>
                  <a:cubicBezTo>
                    <a:pt x="807" y="255"/>
                    <a:pt x="807" y="255"/>
                    <a:pt x="807" y="255"/>
                  </a:cubicBezTo>
                  <a:cubicBezTo>
                    <a:pt x="808" y="255"/>
                    <a:pt x="822" y="258"/>
                    <a:pt x="836" y="259"/>
                  </a:cubicBezTo>
                  <a:cubicBezTo>
                    <a:pt x="837" y="259"/>
                    <a:pt x="838" y="259"/>
                    <a:pt x="839" y="259"/>
                  </a:cubicBezTo>
                  <a:cubicBezTo>
                    <a:pt x="844" y="259"/>
                    <a:pt x="847" y="258"/>
                    <a:pt x="848" y="255"/>
                  </a:cubicBezTo>
                  <a:cubicBezTo>
                    <a:pt x="850" y="252"/>
                    <a:pt x="849" y="247"/>
                    <a:pt x="845" y="242"/>
                  </a:cubicBezTo>
                  <a:close/>
                  <a:moveTo>
                    <a:pt x="843" y="252"/>
                  </a:moveTo>
                  <a:cubicBezTo>
                    <a:pt x="843" y="252"/>
                    <a:pt x="842" y="253"/>
                    <a:pt x="839" y="253"/>
                  </a:cubicBezTo>
                  <a:cubicBezTo>
                    <a:pt x="838" y="253"/>
                    <a:pt x="837" y="253"/>
                    <a:pt x="836" y="253"/>
                  </a:cubicBezTo>
                  <a:cubicBezTo>
                    <a:pt x="825" y="252"/>
                    <a:pt x="813" y="250"/>
                    <a:pt x="809" y="249"/>
                  </a:cubicBezTo>
                  <a:cubicBezTo>
                    <a:pt x="800" y="237"/>
                    <a:pt x="786" y="221"/>
                    <a:pt x="774" y="208"/>
                  </a:cubicBezTo>
                  <a:cubicBezTo>
                    <a:pt x="761" y="194"/>
                    <a:pt x="746" y="193"/>
                    <a:pt x="735" y="193"/>
                  </a:cubicBezTo>
                  <a:cubicBezTo>
                    <a:pt x="732" y="193"/>
                    <a:pt x="729" y="193"/>
                    <a:pt x="726" y="193"/>
                  </a:cubicBezTo>
                  <a:cubicBezTo>
                    <a:pt x="724" y="193"/>
                    <a:pt x="721" y="193"/>
                    <a:pt x="719" y="193"/>
                  </a:cubicBezTo>
                  <a:cubicBezTo>
                    <a:pt x="713" y="193"/>
                    <a:pt x="709" y="192"/>
                    <a:pt x="707" y="190"/>
                  </a:cubicBezTo>
                  <a:cubicBezTo>
                    <a:pt x="610" y="106"/>
                    <a:pt x="503" y="67"/>
                    <a:pt x="371" y="67"/>
                  </a:cubicBezTo>
                  <a:cubicBezTo>
                    <a:pt x="332" y="67"/>
                    <a:pt x="283" y="73"/>
                    <a:pt x="237" y="84"/>
                  </a:cubicBezTo>
                  <a:cubicBezTo>
                    <a:pt x="235" y="84"/>
                    <a:pt x="234" y="84"/>
                    <a:pt x="232" y="84"/>
                  </a:cubicBezTo>
                  <a:cubicBezTo>
                    <a:pt x="225" y="84"/>
                    <a:pt x="217" y="80"/>
                    <a:pt x="209" y="76"/>
                  </a:cubicBezTo>
                  <a:cubicBezTo>
                    <a:pt x="200" y="71"/>
                    <a:pt x="191" y="67"/>
                    <a:pt x="182" y="67"/>
                  </a:cubicBezTo>
                  <a:cubicBezTo>
                    <a:pt x="179" y="67"/>
                    <a:pt x="175" y="67"/>
                    <a:pt x="172" y="69"/>
                  </a:cubicBezTo>
                  <a:cubicBezTo>
                    <a:pt x="152" y="77"/>
                    <a:pt x="118" y="93"/>
                    <a:pt x="89" y="111"/>
                  </a:cubicBezTo>
                  <a:cubicBezTo>
                    <a:pt x="73" y="120"/>
                    <a:pt x="54" y="133"/>
                    <a:pt x="42" y="142"/>
                  </a:cubicBezTo>
                  <a:cubicBezTo>
                    <a:pt x="36" y="142"/>
                    <a:pt x="32" y="142"/>
                    <a:pt x="28" y="142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7" y="142"/>
                    <a:pt x="7" y="140"/>
                    <a:pt x="6" y="137"/>
                  </a:cubicBezTo>
                  <a:cubicBezTo>
                    <a:pt x="6" y="136"/>
                    <a:pt x="10" y="132"/>
                    <a:pt x="14" y="129"/>
                  </a:cubicBezTo>
                  <a:cubicBezTo>
                    <a:pt x="15" y="128"/>
                    <a:pt x="16" y="128"/>
                    <a:pt x="16" y="127"/>
                  </a:cubicBezTo>
                  <a:cubicBezTo>
                    <a:pt x="23" y="136"/>
                    <a:pt x="23" y="136"/>
                    <a:pt x="23" y="136"/>
                  </a:cubicBezTo>
                  <a:cubicBezTo>
                    <a:pt x="30" y="131"/>
                    <a:pt x="30" y="131"/>
                    <a:pt x="30" y="131"/>
                  </a:cubicBezTo>
                  <a:cubicBezTo>
                    <a:pt x="23" y="122"/>
                    <a:pt x="23" y="122"/>
                    <a:pt x="23" y="122"/>
                  </a:cubicBezTo>
                  <a:cubicBezTo>
                    <a:pt x="26" y="120"/>
                    <a:pt x="29" y="117"/>
                    <a:pt x="32" y="115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2" y="108"/>
                    <a:pt x="46" y="106"/>
                    <a:pt x="49" y="104"/>
                  </a:cubicBezTo>
                  <a:cubicBezTo>
                    <a:pt x="55" y="113"/>
                    <a:pt x="55" y="113"/>
                    <a:pt x="55" y="113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9" y="97"/>
                    <a:pt x="62" y="95"/>
                    <a:pt x="66" y="9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3" y="88"/>
                    <a:pt x="74" y="88"/>
                    <a:pt x="75" y="87"/>
                  </a:cubicBezTo>
                  <a:cubicBezTo>
                    <a:pt x="77" y="86"/>
                    <a:pt x="80" y="84"/>
                    <a:pt x="83" y="8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5" y="89"/>
                    <a:pt x="95" y="89"/>
                    <a:pt x="95" y="89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3" y="77"/>
                    <a:pt x="97" y="75"/>
                    <a:pt x="100" y="73"/>
                  </a:cubicBezTo>
                  <a:cubicBezTo>
                    <a:pt x="105" y="83"/>
                    <a:pt x="105" y="83"/>
                    <a:pt x="105" y="83"/>
                  </a:cubicBezTo>
                  <a:cubicBezTo>
                    <a:pt x="113" y="79"/>
                    <a:pt x="113" y="79"/>
                    <a:pt x="113" y="7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11" y="68"/>
                    <a:pt x="114" y="66"/>
                    <a:pt x="118" y="6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9" y="59"/>
                    <a:pt x="132" y="57"/>
                    <a:pt x="136" y="56"/>
                  </a:cubicBezTo>
                  <a:cubicBezTo>
                    <a:pt x="141" y="66"/>
                    <a:pt x="141" y="66"/>
                    <a:pt x="141" y="66"/>
                  </a:cubicBezTo>
                  <a:cubicBezTo>
                    <a:pt x="148" y="63"/>
                    <a:pt x="148" y="63"/>
                    <a:pt x="148" y="63"/>
                  </a:cubicBezTo>
                  <a:cubicBezTo>
                    <a:pt x="143" y="52"/>
                    <a:pt x="143" y="52"/>
                    <a:pt x="143" y="52"/>
                  </a:cubicBezTo>
                  <a:cubicBezTo>
                    <a:pt x="147" y="51"/>
                    <a:pt x="151" y="49"/>
                    <a:pt x="154" y="48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6" y="43"/>
                    <a:pt x="169" y="42"/>
                    <a:pt x="173" y="41"/>
                  </a:cubicBezTo>
                  <a:cubicBezTo>
                    <a:pt x="177" y="52"/>
                    <a:pt x="177" y="52"/>
                    <a:pt x="177" y="52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4" y="37"/>
                    <a:pt x="188" y="36"/>
                    <a:pt x="192" y="34"/>
                  </a:cubicBezTo>
                  <a:cubicBezTo>
                    <a:pt x="195" y="45"/>
                    <a:pt x="195" y="45"/>
                    <a:pt x="195" y="45"/>
                  </a:cubicBezTo>
                  <a:cubicBezTo>
                    <a:pt x="199" y="44"/>
                    <a:pt x="199" y="44"/>
                    <a:pt x="199" y="44"/>
                  </a:cubicBezTo>
                  <a:cubicBezTo>
                    <a:pt x="200" y="44"/>
                    <a:pt x="200" y="44"/>
                    <a:pt x="201" y="43"/>
                  </a:cubicBezTo>
                  <a:cubicBezTo>
                    <a:pt x="203" y="43"/>
                    <a:pt x="203" y="43"/>
                    <a:pt x="203" y="4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3" y="31"/>
                    <a:pt x="207" y="30"/>
                    <a:pt x="211" y="29"/>
                  </a:cubicBezTo>
                  <a:cubicBezTo>
                    <a:pt x="214" y="40"/>
                    <a:pt x="214" y="40"/>
                    <a:pt x="214" y="40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19" y="26"/>
                    <a:pt x="219" y="26"/>
                    <a:pt x="219" y="26"/>
                  </a:cubicBezTo>
                  <a:cubicBezTo>
                    <a:pt x="223" y="25"/>
                    <a:pt x="226" y="24"/>
                    <a:pt x="230" y="23"/>
                  </a:cubicBezTo>
                  <a:cubicBezTo>
                    <a:pt x="233" y="35"/>
                    <a:pt x="233" y="35"/>
                    <a:pt x="233" y="35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8" y="21"/>
                    <a:pt x="238" y="21"/>
                    <a:pt x="238" y="21"/>
                  </a:cubicBezTo>
                  <a:cubicBezTo>
                    <a:pt x="242" y="21"/>
                    <a:pt x="246" y="20"/>
                    <a:pt x="250" y="19"/>
                  </a:cubicBezTo>
                  <a:cubicBezTo>
                    <a:pt x="252" y="30"/>
                    <a:pt x="252" y="30"/>
                    <a:pt x="252" y="30"/>
                  </a:cubicBezTo>
                  <a:cubicBezTo>
                    <a:pt x="260" y="29"/>
                    <a:pt x="260" y="29"/>
                    <a:pt x="260" y="29"/>
                  </a:cubicBezTo>
                  <a:cubicBezTo>
                    <a:pt x="257" y="17"/>
                    <a:pt x="257" y="17"/>
                    <a:pt x="257" y="17"/>
                  </a:cubicBezTo>
                  <a:cubicBezTo>
                    <a:pt x="261" y="16"/>
                    <a:pt x="265" y="16"/>
                    <a:pt x="269" y="15"/>
                  </a:cubicBezTo>
                  <a:cubicBezTo>
                    <a:pt x="271" y="27"/>
                    <a:pt x="271" y="27"/>
                    <a:pt x="271" y="27"/>
                  </a:cubicBezTo>
                  <a:cubicBezTo>
                    <a:pt x="279" y="25"/>
                    <a:pt x="279" y="25"/>
                    <a:pt x="279" y="25"/>
                  </a:cubicBezTo>
                  <a:cubicBezTo>
                    <a:pt x="277" y="14"/>
                    <a:pt x="277" y="14"/>
                    <a:pt x="277" y="14"/>
                  </a:cubicBezTo>
                  <a:cubicBezTo>
                    <a:pt x="281" y="13"/>
                    <a:pt x="285" y="12"/>
                    <a:pt x="289" y="12"/>
                  </a:cubicBezTo>
                  <a:cubicBezTo>
                    <a:pt x="290" y="23"/>
                    <a:pt x="290" y="23"/>
                    <a:pt x="290" y="23"/>
                  </a:cubicBezTo>
                  <a:cubicBezTo>
                    <a:pt x="298" y="22"/>
                    <a:pt x="298" y="22"/>
                    <a:pt x="298" y="22"/>
                  </a:cubicBezTo>
                  <a:cubicBezTo>
                    <a:pt x="297" y="11"/>
                    <a:pt x="297" y="11"/>
                    <a:pt x="297" y="11"/>
                  </a:cubicBezTo>
                  <a:cubicBezTo>
                    <a:pt x="301" y="10"/>
                    <a:pt x="305" y="10"/>
                    <a:pt x="309" y="9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18" y="20"/>
                    <a:pt x="318" y="20"/>
                    <a:pt x="318" y="20"/>
                  </a:cubicBezTo>
                  <a:cubicBezTo>
                    <a:pt x="317" y="9"/>
                    <a:pt x="317" y="9"/>
                    <a:pt x="317" y="9"/>
                  </a:cubicBezTo>
                  <a:cubicBezTo>
                    <a:pt x="321" y="8"/>
                    <a:pt x="324" y="8"/>
                    <a:pt x="328" y="8"/>
                  </a:cubicBezTo>
                  <a:cubicBezTo>
                    <a:pt x="329" y="19"/>
                    <a:pt x="329" y="19"/>
                    <a:pt x="329" y="19"/>
                  </a:cubicBezTo>
                  <a:cubicBezTo>
                    <a:pt x="337" y="19"/>
                    <a:pt x="337" y="19"/>
                    <a:pt x="337" y="19"/>
                  </a:cubicBezTo>
                  <a:cubicBezTo>
                    <a:pt x="336" y="7"/>
                    <a:pt x="336" y="7"/>
                    <a:pt x="336" y="7"/>
                  </a:cubicBezTo>
                  <a:cubicBezTo>
                    <a:pt x="340" y="7"/>
                    <a:pt x="344" y="7"/>
                    <a:pt x="348" y="6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7" y="18"/>
                    <a:pt x="357" y="18"/>
                    <a:pt x="357" y="18"/>
                  </a:cubicBezTo>
                  <a:cubicBezTo>
                    <a:pt x="356" y="6"/>
                    <a:pt x="356" y="6"/>
                    <a:pt x="356" y="6"/>
                  </a:cubicBezTo>
                  <a:cubicBezTo>
                    <a:pt x="360" y="6"/>
                    <a:pt x="364" y="6"/>
                    <a:pt x="368" y="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6" y="18"/>
                    <a:pt x="376" y="18"/>
                    <a:pt x="376" y="18"/>
                  </a:cubicBezTo>
                  <a:cubicBezTo>
                    <a:pt x="376" y="6"/>
                    <a:pt x="376" y="6"/>
                    <a:pt x="376" y="6"/>
                  </a:cubicBezTo>
                  <a:cubicBezTo>
                    <a:pt x="380" y="6"/>
                    <a:pt x="384" y="6"/>
                    <a:pt x="388" y="6"/>
                  </a:cubicBezTo>
                  <a:cubicBezTo>
                    <a:pt x="388" y="18"/>
                    <a:pt x="388" y="18"/>
                    <a:pt x="388" y="18"/>
                  </a:cubicBezTo>
                  <a:cubicBezTo>
                    <a:pt x="396" y="19"/>
                    <a:pt x="396" y="19"/>
                    <a:pt x="396" y="19"/>
                  </a:cubicBezTo>
                  <a:cubicBezTo>
                    <a:pt x="396" y="7"/>
                    <a:pt x="396" y="7"/>
                    <a:pt x="396" y="7"/>
                  </a:cubicBezTo>
                  <a:cubicBezTo>
                    <a:pt x="400" y="7"/>
                    <a:pt x="404" y="7"/>
                    <a:pt x="408" y="7"/>
                  </a:cubicBezTo>
                  <a:cubicBezTo>
                    <a:pt x="407" y="19"/>
                    <a:pt x="407" y="19"/>
                    <a:pt x="407" y="19"/>
                  </a:cubicBezTo>
                  <a:cubicBezTo>
                    <a:pt x="415" y="20"/>
                    <a:pt x="415" y="20"/>
                    <a:pt x="415" y="20"/>
                  </a:cubicBezTo>
                  <a:cubicBezTo>
                    <a:pt x="416" y="8"/>
                    <a:pt x="416" y="8"/>
                    <a:pt x="416" y="8"/>
                  </a:cubicBezTo>
                  <a:cubicBezTo>
                    <a:pt x="420" y="8"/>
                    <a:pt x="424" y="9"/>
                    <a:pt x="428" y="9"/>
                  </a:cubicBezTo>
                  <a:cubicBezTo>
                    <a:pt x="426" y="21"/>
                    <a:pt x="426" y="21"/>
                    <a:pt x="426" y="21"/>
                  </a:cubicBezTo>
                  <a:cubicBezTo>
                    <a:pt x="434" y="22"/>
                    <a:pt x="434" y="22"/>
                    <a:pt x="434" y="22"/>
                  </a:cubicBezTo>
                  <a:cubicBezTo>
                    <a:pt x="436" y="10"/>
                    <a:pt x="436" y="10"/>
                    <a:pt x="436" y="10"/>
                  </a:cubicBezTo>
                  <a:cubicBezTo>
                    <a:pt x="440" y="10"/>
                    <a:pt x="444" y="11"/>
                    <a:pt x="448" y="11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54" y="24"/>
                    <a:pt x="454" y="24"/>
                    <a:pt x="454" y="24"/>
                  </a:cubicBezTo>
                  <a:cubicBezTo>
                    <a:pt x="456" y="12"/>
                    <a:pt x="456" y="12"/>
                    <a:pt x="456" y="12"/>
                  </a:cubicBezTo>
                  <a:cubicBezTo>
                    <a:pt x="459" y="13"/>
                    <a:pt x="463" y="14"/>
                    <a:pt x="467" y="14"/>
                  </a:cubicBezTo>
                  <a:cubicBezTo>
                    <a:pt x="465" y="26"/>
                    <a:pt x="465" y="26"/>
                    <a:pt x="465" y="26"/>
                  </a:cubicBezTo>
                  <a:cubicBezTo>
                    <a:pt x="473" y="27"/>
                    <a:pt x="473" y="27"/>
                    <a:pt x="473" y="27"/>
                  </a:cubicBezTo>
                  <a:cubicBezTo>
                    <a:pt x="475" y="16"/>
                    <a:pt x="475" y="16"/>
                    <a:pt x="475" y="16"/>
                  </a:cubicBezTo>
                  <a:cubicBezTo>
                    <a:pt x="479" y="16"/>
                    <a:pt x="483" y="17"/>
                    <a:pt x="487" y="18"/>
                  </a:cubicBezTo>
                  <a:cubicBezTo>
                    <a:pt x="484" y="29"/>
                    <a:pt x="484" y="29"/>
                    <a:pt x="484" y="29"/>
                  </a:cubicBezTo>
                  <a:cubicBezTo>
                    <a:pt x="492" y="31"/>
                    <a:pt x="492" y="31"/>
                    <a:pt x="492" y="31"/>
                  </a:cubicBezTo>
                  <a:cubicBezTo>
                    <a:pt x="495" y="20"/>
                    <a:pt x="495" y="20"/>
                    <a:pt x="495" y="20"/>
                  </a:cubicBezTo>
                  <a:cubicBezTo>
                    <a:pt x="499" y="20"/>
                    <a:pt x="502" y="21"/>
                    <a:pt x="506" y="22"/>
                  </a:cubicBezTo>
                  <a:cubicBezTo>
                    <a:pt x="503" y="34"/>
                    <a:pt x="503" y="34"/>
                    <a:pt x="503" y="34"/>
                  </a:cubicBezTo>
                  <a:cubicBezTo>
                    <a:pt x="511" y="36"/>
                    <a:pt x="511" y="36"/>
                    <a:pt x="511" y="36"/>
                  </a:cubicBezTo>
                  <a:cubicBezTo>
                    <a:pt x="514" y="24"/>
                    <a:pt x="514" y="24"/>
                    <a:pt x="514" y="24"/>
                  </a:cubicBezTo>
                  <a:cubicBezTo>
                    <a:pt x="518" y="25"/>
                    <a:pt x="522" y="26"/>
                    <a:pt x="526" y="27"/>
                  </a:cubicBezTo>
                  <a:cubicBezTo>
                    <a:pt x="522" y="39"/>
                    <a:pt x="522" y="39"/>
                    <a:pt x="522" y="39"/>
                  </a:cubicBezTo>
                  <a:cubicBezTo>
                    <a:pt x="530" y="41"/>
                    <a:pt x="530" y="41"/>
                    <a:pt x="530" y="41"/>
                  </a:cubicBezTo>
                  <a:cubicBezTo>
                    <a:pt x="533" y="30"/>
                    <a:pt x="533" y="30"/>
                    <a:pt x="533" y="30"/>
                  </a:cubicBezTo>
                  <a:cubicBezTo>
                    <a:pt x="537" y="31"/>
                    <a:pt x="541" y="32"/>
                    <a:pt x="545" y="33"/>
                  </a:cubicBezTo>
                  <a:cubicBezTo>
                    <a:pt x="541" y="44"/>
                    <a:pt x="541" y="44"/>
                    <a:pt x="541" y="44"/>
                  </a:cubicBezTo>
                  <a:cubicBezTo>
                    <a:pt x="548" y="47"/>
                    <a:pt x="548" y="47"/>
                    <a:pt x="548" y="47"/>
                  </a:cubicBezTo>
                  <a:cubicBezTo>
                    <a:pt x="552" y="35"/>
                    <a:pt x="552" y="35"/>
                    <a:pt x="552" y="35"/>
                  </a:cubicBezTo>
                  <a:cubicBezTo>
                    <a:pt x="556" y="37"/>
                    <a:pt x="560" y="38"/>
                    <a:pt x="564" y="39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7" y="53"/>
                    <a:pt x="567" y="53"/>
                    <a:pt x="567" y="53"/>
                  </a:cubicBezTo>
                  <a:cubicBezTo>
                    <a:pt x="571" y="42"/>
                    <a:pt x="571" y="42"/>
                    <a:pt x="571" y="42"/>
                  </a:cubicBezTo>
                  <a:cubicBezTo>
                    <a:pt x="575" y="43"/>
                    <a:pt x="579" y="45"/>
                    <a:pt x="582" y="4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85" y="60"/>
                    <a:pt x="585" y="60"/>
                    <a:pt x="585" y="60"/>
                  </a:cubicBezTo>
                  <a:cubicBezTo>
                    <a:pt x="590" y="49"/>
                    <a:pt x="590" y="49"/>
                    <a:pt x="590" y="49"/>
                  </a:cubicBezTo>
                  <a:cubicBezTo>
                    <a:pt x="593" y="51"/>
                    <a:pt x="597" y="52"/>
                    <a:pt x="601" y="54"/>
                  </a:cubicBezTo>
                  <a:cubicBezTo>
                    <a:pt x="596" y="65"/>
                    <a:pt x="596" y="65"/>
                    <a:pt x="596" y="65"/>
                  </a:cubicBezTo>
                  <a:cubicBezTo>
                    <a:pt x="603" y="68"/>
                    <a:pt x="603" y="68"/>
                    <a:pt x="603" y="68"/>
                  </a:cubicBezTo>
                  <a:cubicBezTo>
                    <a:pt x="608" y="57"/>
                    <a:pt x="608" y="57"/>
                    <a:pt x="608" y="57"/>
                  </a:cubicBezTo>
                  <a:cubicBezTo>
                    <a:pt x="612" y="59"/>
                    <a:pt x="615" y="60"/>
                    <a:pt x="619" y="62"/>
                  </a:cubicBezTo>
                  <a:cubicBezTo>
                    <a:pt x="613" y="73"/>
                    <a:pt x="613" y="73"/>
                    <a:pt x="613" y="73"/>
                  </a:cubicBezTo>
                  <a:cubicBezTo>
                    <a:pt x="621" y="76"/>
                    <a:pt x="621" y="76"/>
                    <a:pt x="621" y="76"/>
                  </a:cubicBezTo>
                  <a:cubicBezTo>
                    <a:pt x="626" y="66"/>
                    <a:pt x="626" y="66"/>
                    <a:pt x="626" y="66"/>
                  </a:cubicBezTo>
                  <a:cubicBezTo>
                    <a:pt x="630" y="67"/>
                    <a:pt x="633" y="69"/>
                    <a:pt x="637" y="71"/>
                  </a:cubicBezTo>
                  <a:cubicBezTo>
                    <a:pt x="631" y="81"/>
                    <a:pt x="631" y="81"/>
                    <a:pt x="631" y="81"/>
                  </a:cubicBezTo>
                  <a:cubicBezTo>
                    <a:pt x="638" y="85"/>
                    <a:pt x="638" y="85"/>
                    <a:pt x="638" y="85"/>
                  </a:cubicBezTo>
                  <a:cubicBezTo>
                    <a:pt x="644" y="75"/>
                    <a:pt x="644" y="75"/>
                    <a:pt x="644" y="75"/>
                  </a:cubicBezTo>
                  <a:cubicBezTo>
                    <a:pt x="647" y="77"/>
                    <a:pt x="651" y="79"/>
                    <a:pt x="654" y="80"/>
                  </a:cubicBezTo>
                  <a:cubicBezTo>
                    <a:pt x="648" y="91"/>
                    <a:pt x="648" y="91"/>
                    <a:pt x="648" y="91"/>
                  </a:cubicBezTo>
                  <a:cubicBezTo>
                    <a:pt x="655" y="95"/>
                    <a:pt x="655" y="95"/>
                    <a:pt x="655" y="95"/>
                  </a:cubicBezTo>
                  <a:cubicBezTo>
                    <a:pt x="661" y="84"/>
                    <a:pt x="661" y="84"/>
                    <a:pt x="661" y="84"/>
                  </a:cubicBezTo>
                  <a:cubicBezTo>
                    <a:pt x="665" y="86"/>
                    <a:pt x="668" y="88"/>
                    <a:pt x="671" y="91"/>
                  </a:cubicBezTo>
                  <a:cubicBezTo>
                    <a:pt x="665" y="101"/>
                    <a:pt x="665" y="101"/>
                    <a:pt x="665" y="101"/>
                  </a:cubicBezTo>
                  <a:cubicBezTo>
                    <a:pt x="672" y="105"/>
                    <a:pt x="672" y="105"/>
                    <a:pt x="672" y="105"/>
                  </a:cubicBezTo>
                  <a:cubicBezTo>
                    <a:pt x="678" y="95"/>
                    <a:pt x="678" y="95"/>
                    <a:pt x="678" y="95"/>
                  </a:cubicBezTo>
                  <a:cubicBezTo>
                    <a:pt x="682" y="97"/>
                    <a:pt x="685" y="99"/>
                    <a:pt x="688" y="101"/>
                  </a:cubicBezTo>
                  <a:cubicBezTo>
                    <a:pt x="681" y="111"/>
                    <a:pt x="681" y="111"/>
                    <a:pt x="681" y="111"/>
                  </a:cubicBezTo>
                  <a:cubicBezTo>
                    <a:pt x="688" y="115"/>
                    <a:pt x="688" y="115"/>
                    <a:pt x="688" y="115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8" y="108"/>
                    <a:pt x="702" y="110"/>
                    <a:pt x="705" y="112"/>
                  </a:cubicBezTo>
                  <a:cubicBezTo>
                    <a:pt x="698" y="122"/>
                    <a:pt x="698" y="122"/>
                    <a:pt x="698" y="122"/>
                  </a:cubicBezTo>
                  <a:cubicBezTo>
                    <a:pt x="704" y="127"/>
                    <a:pt x="704" y="127"/>
                    <a:pt x="704" y="127"/>
                  </a:cubicBezTo>
                  <a:cubicBezTo>
                    <a:pt x="711" y="117"/>
                    <a:pt x="711" y="117"/>
                    <a:pt x="711" y="117"/>
                  </a:cubicBezTo>
                  <a:cubicBezTo>
                    <a:pt x="715" y="119"/>
                    <a:pt x="718" y="122"/>
                    <a:pt x="721" y="124"/>
                  </a:cubicBezTo>
                  <a:cubicBezTo>
                    <a:pt x="713" y="134"/>
                    <a:pt x="713" y="134"/>
                    <a:pt x="713" y="134"/>
                  </a:cubicBezTo>
                  <a:cubicBezTo>
                    <a:pt x="720" y="139"/>
                    <a:pt x="720" y="139"/>
                    <a:pt x="720" y="139"/>
                  </a:cubicBezTo>
                  <a:cubicBezTo>
                    <a:pt x="727" y="129"/>
                    <a:pt x="727" y="129"/>
                    <a:pt x="727" y="129"/>
                  </a:cubicBezTo>
                  <a:cubicBezTo>
                    <a:pt x="730" y="131"/>
                    <a:pt x="734" y="134"/>
                    <a:pt x="737" y="136"/>
                  </a:cubicBezTo>
                  <a:cubicBezTo>
                    <a:pt x="729" y="146"/>
                    <a:pt x="729" y="146"/>
                    <a:pt x="729" y="146"/>
                  </a:cubicBezTo>
                  <a:cubicBezTo>
                    <a:pt x="735" y="151"/>
                    <a:pt x="735" y="151"/>
                    <a:pt x="735" y="151"/>
                  </a:cubicBezTo>
                  <a:cubicBezTo>
                    <a:pt x="743" y="142"/>
                    <a:pt x="743" y="142"/>
                    <a:pt x="743" y="142"/>
                  </a:cubicBezTo>
                  <a:cubicBezTo>
                    <a:pt x="746" y="144"/>
                    <a:pt x="749" y="147"/>
                    <a:pt x="752" y="149"/>
                  </a:cubicBezTo>
                  <a:cubicBezTo>
                    <a:pt x="744" y="158"/>
                    <a:pt x="744" y="158"/>
                    <a:pt x="744" y="158"/>
                  </a:cubicBezTo>
                  <a:cubicBezTo>
                    <a:pt x="750" y="164"/>
                    <a:pt x="750" y="164"/>
                    <a:pt x="750" y="164"/>
                  </a:cubicBezTo>
                  <a:cubicBezTo>
                    <a:pt x="758" y="155"/>
                    <a:pt x="758" y="155"/>
                    <a:pt x="758" y="155"/>
                  </a:cubicBezTo>
                  <a:cubicBezTo>
                    <a:pt x="761" y="157"/>
                    <a:pt x="764" y="160"/>
                    <a:pt x="767" y="163"/>
                  </a:cubicBezTo>
                  <a:cubicBezTo>
                    <a:pt x="758" y="171"/>
                    <a:pt x="758" y="171"/>
                    <a:pt x="758" y="171"/>
                  </a:cubicBezTo>
                  <a:cubicBezTo>
                    <a:pt x="764" y="177"/>
                    <a:pt x="764" y="177"/>
                    <a:pt x="764" y="177"/>
                  </a:cubicBezTo>
                  <a:cubicBezTo>
                    <a:pt x="773" y="168"/>
                    <a:pt x="773" y="168"/>
                    <a:pt x="773" y="168"/>
                  </a:cubicBezTo>
                  <a:cubicBezTo>
                    <a:pt x="775" y="171"/>
                    <a:pt x="778" y="174"/>
                    <a:pt x="781" y="177"/>
                  </a:cubicBezTo>
                  <a:cubicBezTo>
                    <a:pt x="772" y="185"/>
                    <a:pt x="772" y="185"/>
                    <a:pt x="772" y="185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87" y="182"/>
                    <a:pt x="787" y="182"/>
                    <a:pt x="787" y="182"/>
                  </a:cubicBezTo>
                  <a:cubicBezTo>
                    <a:pt x="790" y="185"/>
                    <a:pt x="792" y="188"/>
                    <a:pt x="795" y="191"/>
                  </a:cubicBezTo>
                  <a:cubicBezTo>
                    <a:pt x="786" y="199"/>
                    <a:pt x="786" y="199"/>
                    <a:pt x="786" y="199"/>
                  </a:cubicBezTo>
                  <a:cubicBezTo>
                    <a:pt x="788" y="202"/>
                    <a:pt x="788" y="202"/>
                    <a:pt x="788" y="202"/>
                  </a:cubicBezTo>
                  <a:cubicBezTo>
                    <a:pt x="789" y="202"/>
                    <a:pt x="789" y="203"/>
                    <a:pt x="790" y="204"/>
                  </a:cubicBezTo>
                  <a:cubicBezTo>
                    <a:pt x="791" y="205"/>
                    <a:pt x="791" y="205"/>
                    <a:pt x="791" y="205"/>
                  </a:cubicBezTo>
                  <a:cubicBezTo>
                    <a:pt x="800" y="197"/>
                    <a:pt x="800" y="197"/>
                    <a:pt x="800" y="197"/>
                  </a:cubicBezTo>
                  <a:cubicBezTo>
                    <a:pt x="803" y="200"/>
                    <a:pt x="806" y="203"/>
                    <a:pt x="809" y="206"/>
                  </a:cubicBezTo>
                  <a:cubicBezTo>
                    <a:pt x="799" y="214"/>
                    <a:pt x="799" y="214"/>
                    <a:pt x="799" y="214"/>
                  </a:cubicBezTo>
                  <a:cubicBezTo>
                    <a:pt x="804" y="220"/>
                    <a:pt x="804" y="220"/>
                    <a:pt x="804" y="220"/>
                  </a:cubicBezTo>
                  <a:cubicBezTo>
                    <a:pt x="814" y="212"/>
                    <a:pt x="814" y="212"/>
                    <a:pt x="814" y="212"/>
                  </a:cubicBezTo>
                  <a:cubicBezTo>
                    <a:pt x="816" y="215"/>
                    <a:pt x="819" y="218"/>
                    <a:pt x="821" y="221"/>
                  </a:cubicBezTo>
                  <a:cubicBezTo>
                    <a:pt x="811" y="229"/>
                    <a:pt x="811" y="229"/>
                    <a:pt x="811" y="229"/>
                  </a:cubicBezTo>
                  <a:cubicBezTo>
                    <a:pt x="816" y="235"/>
                    <a:pt x="816" y="235"/>
                    <a:pt x="816" y="235"/>
                  </a:cubicBezTo>
                  <a:cubicBezTo>
                    <a:pt x="826" y="227"/>
                    <a:pt x="826" y="227"/>
                    <a:pt x="826" y="227"/>
                  </a:cubicBezTo>
                  <a:cubicBezTo>
                    <a:pt x="829" y="231"/>
                    <a:pt x="831" y="234"/>
                    <a:pt x="834" y="237"/>
                  </a:cubicBezTo>
                  <a:cubicBezTo>
                    <a:pt x="823" y="244"/>
                    <a:pt x="823" y="244"/>
                    <a:pt x="823" y="244"/>
                  </a:cubicBezTo>
                  <a:cubicBezTo>
                    <a:pt x="828" y="251"/>
                    <a:pt x="828" y="251"/>
                    <a:pt x="828" y="251"/>
                  </a:cubicBezTo>
                  <a:cubicBezTo>
                    <a:pt x="839" y="243"/>
                    <a:pt x="839" y="243"/>
                    <a:pt x="839" y="243"/>
                  </a:cubicBezTo>
                  <a:cubicBezTo>
                    <a:pt x="839" y="244"/>
                    <a:pt x="840" y="245"/>
                    <a:pt x="840" y="246"/>
                  </a:cubicBezTo>
                  <a:cubicBezTo>
                    <a:pt x="843" y="250"/>
                    <a:pt x="843" y="252"/>
                    <a:pt x="843" y="2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A8DDB86-D0B2-4BB4-A10F-AD19F3F53AC9}"/>
                </a:ext>
              </a:extLst>
            </p:cNvPr>
            <p:cNvGrpSpPr/>
            <p:nvPr/>
          </p:nvGrpSpPr>
          <p:grpSpPr>
            <a:xfrm>
              <a:off x="2704574" y="1394673"/>
              <a:ext cx="916137" cy="299605"/>
              <a:chOff x="2704574" y="1394673"/>
              <a:chExt cx="916137" cy="299605"/>
            </a:xfrm>
            <a:grpFill/>
          </p:grpSpPr>
          <p:sp>
            <p:nvSpPr>
              <p:cNvPr id="40" name="Oval 169">
                <a:extLst>
                  <a:ext uri="{FF2B5EF4-FFF2-40B4-BE49-F238E27FC236}">
                    <a16:creationId xmlns:a16="http://schemas.microsoft.com/office/drawing/2014/main" id="{2D613FFC-5059-496E-9DCB-B542C53EB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4852" y="1648419"/>
                <a:ext cx="45859" cy="458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41" name="Oval 170">
                <a:extLst>
                  <a:ext uri="{FF2B5EF4-FFF2-40B4-BE49-F238E27FC236}">
                    <a16:creationId xmlns:a16="http://schemas.microsoft.com/office/drawing/2014/main" id="{251671F8-DB97-4132-90ED-9F3D36970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9061" y="1583200"/>
                <a:ext cx="44838" cy="438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42" name="Oval 171">
                <a:extLst>
                  <a:ext uri="{FF2B5EF4-FFF2-40B4-BE49-F238E27FC236}">
                    <a16:creationId xmlns:a16="http://schemas.microsoft.com/office/drawing/2014/main" id="{04A69FCD-B989-4777-A393-1AC8D215C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7155" y="1530208"/>
                <a:ext cx="43820" cy="4280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43" name="Oval 172">
                <a:extLst>
                  <a:ext uri="{FF2B5EF4-FFF2-40B4-BE49-F238E27FC236}">
                    <a16:creationId xmlns:a16="http://schemas.microsoft.com/office/drawing/2014/main" id="{69F21179-5664-4546-BB47-5F0E7B381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9134" y="1484350"/>
                <a:ext cx="45859" cy="458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44" name="Oval 173">
                <a:extLst>
                  <a:ext uri="{FF2B5EF4-FFF2-40B4-BE49-F238E27FC236}">
                    <a16:creationId xmlns:a16="http://schemas.microsoft.com/office/drawing/2014/main" id="{D8979BBB-4D67-42B1-914E-9647E879F9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3152" y="1447665"/>
                <a:ext cx="45859" cy="438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45" name="Oval 174">
                <a:extLst>
                  <a:ext uri="{FF2B5EF4-FFF2-40B4-BE49-F238E27FC236}">
                    <a16:creationId xmlns:a16="http://schemas.microsoft.com/office/drawing/2014/main" id="{41855666-FF6D-4FFA-8FFB-0CA349E1A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9017" y="1417093"/>
                <a:ext cx="43820" cy="45859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46" name="Oval 175">
                <a:extLst>
                  <a:ext uri="{FF2B5EF4-FFF2-40B4-BE49-F238E27FC236}">
                    <a16:creationId xmlns:a16="http://schemas.microsoft.com/office/drawing/2014/main" id="{AF706B69-3FA7-477B-B779-74B9A3102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863" y="1401806"/>
                <a:ext cx="42801" cy="45859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47" name="Oval 176">
                <a:extLst>
                  <a:ext uri="{FF2B5EF4-FFF2-40B4-BE49-F238E27FC236}">
                    <a16:creationId xmlns:a16="http://schemas.microsoft.com/office/drawing/2014/main" id="{9E1DCCE0-1D45-43D3-94F9-79FBAFA09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7881" y="1394673"/>
                <a:ext cx="45859" cy="438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48" name="Oval 177">
                <a:extLst>
                  <a:ext uri="{FF2B5EF4-FFF2-40B4-BE49-F238E27FC236}">
                    <a16:creationId xmlns:a16="http://schemas.microsoft.com/office/drawing/2014/main" id="{0F037F47-CB32-495E-889C-72685C33E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4574" y="1394673"/>
                <a:ext cx="43820" cy="438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</p:grpSp>
      </p:grpSp>
      <p:sp>
        <p:nvSpPr>
          <p:cNvPr id="49" name="Freeform 180">
            <a:extLst>
              <a:ext uri="{FF2B5EF4-FFF2-40B4-BE49-F238E27FC236}">
                <a16:creationId xmlns:a16="http://schemas.microsoft.com/office/drawing/2014/main" id="{D7FE50B3-B2CF-4166-B1CE-52FE2D770209}"/>
              </a:ext>
            </a:extLst>
          </p:cNvPr>
          <p:cNvSpPr>
            <a:spLocks noEditPoints="1"/>
          </p:cNvSpPr>
          <p:nvPr/>
        </p:nvSpPr>
        <p:spPr bwMode="auto">
          <a:xfrm>
            <a:off x="1093883" y="4588617"/>
            <a:ext cx="1687566" cy="1717119"/>
          </a:xfrm>
          <a:custGeom>
            <a:avLst/>
            <a:gdLst>
              <a:gd name="T0" fmla="*/ 700 w 700"/>
              <a:gd name="T1" fmla="*/ 356 h 712"/>
              <a:gd name="T2" fmla="*/ 660 w 700"/>
              <a:gd name="T3" fmla="*/ 196 h 712"/>
              <a:gd name="T4" fmla="*/ 672 w 700"/>
              <a:gd name="T5" fmla="*/ 190 h 712"/>
              <a:gd name="T6" fmla="*/ 555 w 700"/>
              <a:gd name="T7" fmla="*/ 60 h 712"/>
              <a:gd name="T8" fmla="*/ 548 w 700"/>
              <a:gd name="T9" fmla="*/ 71 h 712"/>
              <a:gd name="T10" fmla="*/ 356 w 700"/>
              <a:gd name="T11" fmla="*/ 13 h 712"/>
              <a:gd name="T12" fmla="*/ 356 w 700"/>
              <a:gd name="T13" fmla="*/ 13 h 712"/>
              <a:gd name="T14" fmla="*/ 356 w 700"/>
              <a:gd name="T15" fmla="*/ 0 h 712"/>
              <a:gd name="T16" fmla="*/ 284 w 700"/>
              <a:gd name="T17" fmla="*/ 7 h 712"/>
              <a:gd name="T18" fmla="*/ 130 w 700"/>
              <a:gd name="T19" fmla="*/ 81 h 712"/>
              <a:gd name="T20" fmla="*/ 138 w 700"/>
              <a:gd name="T21" fmla="*/ 91 h 712"/>
              <a:gd name="T22" fmla="*/ 17 w 700"/>
              <a:gd name="T23" fmla="*/ 304 h 712"/>
              <a:gd name="T24" fmla="*/ 4 w 700"/>
              <a:gd name="T25" fmla="*/ 302 h 712"/>
              <a:gd name="T26" fmla="*/ 0 w 700"/>
              <a:gd name="T27" fmla="*/ 356 h 712"/>
              <a:gd name="T28" fmla="*/ 19 w 700"/>
              <a:gd name="T29" fmla="*/ 469 h 712"/>
              <a:gd name="T30" fmla="*/ 31 w 700"/>
              <a:gd name="T31" fmla="*/ 465 h 712"/>
              <a:gd name="T32" fmla="*/ 203 w 700"/>
              <a:gd name="T33" fmla="*/ 663 h 712"/>
              <a:gd name="T34" fmla="*/ 197 w 700"/>
              <a:gd name="T35" fmla="*/ 674 h 712"/>
              <a:gd name="T36" fmla="*/ 356 w 700"/>
              <a:gd name="T37" fmla="*/ 712 h 712"/>
              <a:gd name="T38" fmla="*/ 357 w 700"/>
              <a:gd name="T39" fmla="*/ 712 h 712"/>
              <a:gd name="T40" fmla="*/ 357 w 700"/>
              <a:gd name="T41" fmla="*/ 699 h 712"/>
              <a:gd name="T42" fmla="*/ 604 w 700"/>
              <a:gd name="T43" fmla="*/ 593 h 712"/>
              <a:gd name="T44" fmla="*/ 613 w 700"/>
              <a:gd name="T45" fmla="*/ 603 h 712"/>
              <a:gd name="T46" fmla="*/ 698 w 700"/>
              <a:gd name="T47" fmla="*/ 457 h 712"/>
              <a:gd name="T48" fmla="*/ 685 w 700"/>
              <a:gd name="T49" fmla="*/ 453 h 712"/>
              <a:gd name="T50" fmla="*/ 700 w 700"/>
              <a:gd name="T51" fmla="*/ 356 h 712"/>
              <a:gd name="T52" fmla="*/ 356 w 700"/>
              <a:gd name="T53" fmla="*/ 689 h 712"/>
              <a:gd name="T54" fmla="*/ 126 w 700"/>
              <a:gd name="T55" fmla="*/ 596 h 712"/>
              <a:gd name="T56" fmla="*/ 133 w 700"/>
              <a:gd name="T57" fmla="*/ 589 h 712"/>
              <a:gd name="T58" fmla="*/ 34 w 700"/>
              <a:gd name="T59" fmla="*/ 356 h 712"/>
              <a:gd name="T60" fmla="*/ 41 w 700"/>
              <a:gd name="T61" fmla="*/ 288 h 712"/>
              <a:gd name="T62" fmla="*/ 31 w 700"/>
              <a:gd name="T63" fmla="*/ 285 h 712"/>
              <a:gd name="T64" fmla="*/ 356 w 700"/>
              <a:gd name="T65" fmla="*/ 23 h 712"/>
              <a:gd name="T66" fmla="*/ 356 w 700"/>
              <a:gd name="T67" fmla="*/ 33 h 712"/>
              <a:gd name="T68" fmla="*/ 356 w 700"/>
              <a:gd name="T69" fmla="*/ 33 h 712"/>
              <a:gd name="T70" fmla="*/ 632 w 700"/>
              <a:gd name="T71" fmla="*/ 188 h 712"/>
              <a:gd name="T72" fmla="*/ 641 w 700"/>
              <a:gd name="T73" fmla="*/ 183 h 712"/>
              <a:gd name="T74" fmla="*/ 690 w 700"/>
              <a:gd name="T75" fmla="*/ 356 h 712"/>
              <a:gd name="T76" fmla="*/ 356 w 700"/>
              <a:gd name="T77" fmla="*/ 689 h 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00" h="712">
                <a:moveTo>
                  <a:pt x="700" y="356"/>
                </a:moveTo>
                <a:cubicBezTo>
                  <a:pt x="700" y="298"/>
                  <a:pt x="685" y="244"/>
                  <a:pt x="660" y="196"/>
                </a:cubicBezTo>
                <a:cubicBezTo>
                  <a:pt x="672" y="190"/>
                  <a:pt x="672" y="190"/>
                  <a:pt x="672" y="190"/>
                </a:cubicBezTo>
                <a:cubicBezTo>
                  <a:pt x="644" y="138"/>
                  <a:pt x="604" y="93"/>
                  <a:pt x="555" y="60"/>
                </a:cubicBezTo>
                <a:cubicBezTo>
                  <a:pt x="548" y="71"/>
                  <a:pt x="548" y="71"/>
                  <a:pt x="548" y="71"/>
                </a:cubicBezTo>
                <a:cubicBezTo>
                  <a:pt x="493" y="34"/>
                  <a:pt x="427" y="13"/>
                  <a:pt x="356" y="13"/>
                </a:cubicBezTo>
                <a:cubicBezTo>
                  <a:pt x="356" y="13"/>
                  <a:pt x="356" y="13"/>
                  <a:pt x="356" y="13"/>
                </a:cubicBezTo>
                <a:cubicBezTo>
                  <a:pt x="356" y="0"/>
                  <a:pt x="356" y="0"/>
                  <a:pt x="356" y="0"/>
                </a:cubicBezTo>
                <a:cubicBezTo>
                  <a:pt x="332" y="0"/>
                  <a:pt x="308" y="2"/>
                  <a:pt x="284" y="7"/>
                </a:cubicBezTo>
                <a:cubicBezTo>
                  <a:pt x="228" y="19"/>
                  <a:pt x="174" y="44"/>
                  <a:pt x="130" y="81"/>
                </a:cubicBezTo>
                <a:cubicBezTo>
                  <a:pt x="138" y="91"/>
                  <a:pt x="138" y="91"/>
                  <a:pt x="138" y="91"/>
                </a:cubicBezTo>
                <a:cubicBezTo>
                  <a:pt x="74" y="144"/>
                  <a:pt x="30" y="219"/>
                  <a:pt x="17" y="304"/>
                </a:cubicBezTo>
                <a:cubicBezTo>
                  <a:pt x="4" y="302"/>
                  <a:pt x="4" y="302"/>
                  <a:pt x="4" y="302"/>
                </a:cubicBezTo>
                <a:cubicBezTo>
                  <a:pt x="2" y="320"/>
                  <a:pt x="0" y="338"/>
                  <a:pt x="0" y="356"/>
                </a:cubicBezTo>
                <a:cubicBezTo>
                  <a:pt x="0" y="395"/>
                  <a:pt x="6" y="433"/>
                  <a:pt x="19" y="469"/>
                </a:cubicBezTo>
                <a:cubicBezTo>
                  <a:pt x="31" y="465"/>
                  <a:pt x="31" y="465"/>
                  <a:pt x="31" y="465"/>
                </a:cubicBezTo>
                <a:cubicBezTo>
                  <a:pt x="60" y="551"/>
                  <a:pt x="122" y="622"/>
                  <a:pt x="203" y="663"/>
                </a:cubicBezTo>
                <a:cubicBezTo>
                  <a:pt x="197" y="674"/>
                  <a:pt x="197" y="674"/>
                  <a:pt x="197" y="674"/>
                </a:cubicBezTo>
                <a:cubicBezTo>
                  <a:pt x="247" y="699"/>
                  <a:pt x="300" y="712"/>
                  <a:pt x="356" y="712"/>
                </a:cubicBezTo>
                <a:cubicBezTo>
                  <a:pt x="357" y="712"/>
                  <a:pt x="357" y="712"/>
                  <a:pt x="357" y="712"/>
                </a:cubicBezTo>
                <a:cubicBezTo>
                  <a:pt x="357" y="699"/>
                  <a:pt x="357" y="699"/>
                  <a:pt x="357" y="699"/>
                </a:cubicBezTo>
                <a:cubicBezTo>
                  <a:pt x="454" y="699"/>
                  <a:pt x="541" y="658"/>
                  <a:pt x="604" y="593"/>
                </a:cubicBezTo>
                <a:cubicBezTo>
                  <a:pt x="613" y="603"/>
                  <a:pt x="613" y="603"/>
                  <a:pt x="613" y="603"/>
                </a:cubicBezTo>
                <a:cubicBezTo>
                  <a:pt x="653" y="562"/>
                  <a:pt x="682" y="511"/>
                  <a:pt x="698" y="457"/>
                </a:cubicBezTo>
                <a:cubicBezTo>
                  <a:pt x="685" y="453"/>
                  <a:pt x="685" y="453"/>
                  <a:pt x="685" y="453"/>
                </a:cubicBezTo>
                <a:cubicBezTo>
                  <a:pt x="695" y="422"/>
                  <a:pt x="700" y="390"/>
                  <a:pt x="700" y="356"/>
                </a:cubicBezTo>
                <a:close/>
                <a:moveTo>
                  <a:pt x="356" y="689"/>
                </a:moveTo>
                <a:cubicBezTo>
                  <a:pt x="267" y="689"/>
                  <a:pt x="186" y="654"/>
                  <a:pt x="126" y="596"/>
                </a:cubicBezTo>
                <a:cubicBezTo>
                  <a:pt x="133" y="589"/>
                  <a:pt x="133" y="589"/>
                  <a:pt x="133" y="589"/>
                </a:cubicBezTo>
                <a:cubicBezTo>
                  <a:pt x="69" y="527"/>
                  <a:pt x="34" y="445"/>
                  <a:pt x="34" y="356"/>
                </a:cubicBezTo>
                <a:cubicBezTo>
                  <a:pt x="34" y="333"/>
                  <a:pt x="37" y="310"/>
                  <a:pt x="41" y="288"/>
                </a:cubicBezTo>
                <a:cubicBezTo>
                  <a:pt x="31" y="285"/>
                  <a:pt x="31" y="285"/>
                  <a:pt x="31" y="285"/>
                </a:cubicBezTo>
                <a:cubicBezTo>
                  <a:pt x="63" y="135"/>
                  <a:pt x="197" y="23"/>
                  <a:pt x="356" y="23"/>
                </a:cubicBezTo>
                <a:cubicBezTo>
                  <a:pt x="356" y="33"/>
                  <a:pt x="356" y="33"/>
                  <a:pt x="356" y="33"/>
                </a:cubicBezTo>
                <a:cubicBezTo>
                  <a:pt x="356" y="33"/>
                  <a:pt x="356" y="33"/>
                  <a:pt x="356" y="33"/>
                </a:cubicBezTo>
                <a:cubicBezTo>
                  <a:pt x="470" y="33"/>
                  <a:pt x="573" y="91"/>
                  <a:pt x="632" y="188"/>
                </a:cubicBezTo>
                <a:cubicBezTo>
                  <a:pt x="641" y="183"/>
                  <a:pt x="641" y="183"/>
                  <a:pt x="641" y="183"/>
                </a:cubicBezTo>
                <a:cubicBezTo>
                  <a:pt x="672" y="233"/>
                  <a:pt x="690" y="293"/>
                  <a:pt x="690" y="356"/>
                </a:cubicBezTo>
                <a:cubicBezTo>
                  <a:pt x="690" y="540"/>
                  <a:pt x="540" y="689"/>
                  <a:pt x="356" y="68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408871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4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1">
            <a:extLst>
              <a:ext uri="{FF2B5EF4-FFF2-40B4-BE49-F238E27FC236}">
                <a16:creationId xmlns:a16="http://schemas.microsoft.com/office/drawing/2014/main" id="{62A159C8-E103-4834-9AD5-F9059A1AA48C}"/>
              </a:ext>
            </a:extLst>
          </p:cNvPr>
          <p:cNvSpPr/>
          <p:nvPr/>
        </p:nvSpPr>
        <p:spPr>
          <a:xfrm>
            <a:off x="3696869" y="3912776"/>
            <a:ext cx="2308616" cy="1372449"/>
          </a:xfrm>
          <a:prstGeom prst="rect">
            <a:avLst/>
          </a:prstGeom>
          <a:solidFill>
            <a:srgbClr val="0D854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ubtitle 2">
            <a:extLst>
              <a:ext uri="{FF2B5EF4-FFF2-40B4-BE49-F238E27FC236}">
                <a16:creationId xmlns:a16="http://schemas.microsoft.com/office/drawing/2014/main" id="{BE51E983-452D-4BDB-A637-D5049C54E319}"/>
              </a:ext>
            </a:extLst>
          </p:cNvPr>
          <p:cNvSpPr txBox="1">
            <a:spLocks/>
          </p:cNvSpPr>
          <p:nvPr/>
        </p:nvSpPr>
        <p:spPr>
          <a:xfrm>
            <a:off x="3712202" y="4229048"/>
            <a:ext cx="2383798" cy="697980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895">
              <a:lnSpc>
                <a:spcPct val="11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to Light"/>
              </a:rPr>
              <a:t>开对了药方子，才能拔掉‘穷根子’</a:t>
            </a:r>
            <a:endParaRPr lang="en-US" altLang="zh-CN" sz="1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Lato Light"/>
            </a:endParaRPr>
          </a:p>
        </p:txBody>
      </p:sp>
      <p:sp>
        <p:nvSpPr>
          <p:cNvPr id="67" name="Rectangle 1">
            <a:extLst>
              <a:ext uri="{FF2B5EF4-FFF2-40B4-BE49-F238E27FC236}">
                <a16:creationId xmlns:a16="http://schemas.microsoft.com/office/drawing/2014/main" id="{24B9CED2-3DC5-4184-8B90-B4629166E7C0}"/>
              </a:ext>
            </a:extLst>
          </p:cNvPr>
          <p:cNvSpPr/>
          <p:nvPr/>
        </p:nvSpPr>
        <p:spPr>
          <a:xfrm>
            <a:off x="6284336" y="3909555"/>
            <a:ext cx="2315030" cy="1360778"/>
          </a:xfrm>
          <a:prstGeom prst="rect">
            <a:avLst/>
          </a:prstGeom>
          <a:solidFill>
            <a:srgbClr val="095F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Rectangle 1">
            <a:extLst>
              <a:ext uri="{FF2B5EF4-FFF2-40B4-BE49-F238E27FC236}">
                <a16:creationId xmlns:a16="http://schemas.microsoft.com/office/drawing/2014/main" id="{E9CFB93E-F7BB-450E-BA1B-B47C22694647}"/>
              </a:ext>
            </a:extLst>
          </p:cNvPr>
          <p:cNvSpPr/>
          <p:nvPr/>
        </p:nvSpPr>
        <p:spPr>
          <a:xfrm>
            <a:off x="8871803" y="3915071"/>
            <a:ext cx="2393483" cy="1321523"/>
          </a:xfrm>
          <a:prstGeom prst="rect">
            <a:avLst/>
          </a:prstGeom>
          <a:solidFill>
            <a:srgbClr val="0D854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2915090F-1614-4C0B-B3F9-64FB78EE142E}"/>
              </a:ext>
            </a:extLst>
          </p:cNvPr>
          <p:cNvSpPr txBox="1">
            <a:spLocks/>
          </p:cNvSpPr>
          <p:nvPr/>
        </p:nvSpPr>
        <p:spPr>
          <a:xfrm>
            <a:off x="8913442" y="4212834"/>
            <a:ext cx="2401697" cy="681950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895">
              <a:lnSpc>
                <a:spcPct val="11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to Light"/>
              </a:rPr>
              <a:t>中药价格的高居不下无法改变了吗</a:t>
            </a:r>
            <a:endParaRPr lang="en-US" altLang="zh-CN" sz="1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Lato Light"/>
            </a:endParaRPr>
          </a:p>
        </p:txBody>
      </p:sp>
      <p:sp>
        <p:nvSpPr>
          <p:cNvPr id="61" name="Rectangle 1">
            <a:extLst>
              <a:ext uri="{FF2B5EF4-FFF2-40B4-BE49-F238E27FC236}">
                <a16:creationId xmlns:a16="http://schemas.microsoft.com/office/drawing/2014/main" id="{2C191102-A5E6-445A-9B39-DA5A4CF75CF0}"/>
              </a:ext>
            </a:extLst>
          </p:cNvPr>
          <p:cNvSpPr/>
          <p:nvPr/>
        </p:nvSpPr>
        <p:spPr>
          <a:xfrm>
            <a:off x="958049" y="3904027"/>
            <a:ext cx="2459969" cy="1389945"/>
          </a:xfrm>
          <a:prstGeom prst="rect">
            <a:avLst/>
          </a:prstGeom>
          <a:solidFill>
            <a:srgbClr val="095F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id="{93E04CBE-66F1-4742-AF6B-BBDE3919541E}"/>
              </a:ext>
            </a:extLst>
          </p:cNvPr>
          <p:cNvSpPr txBox="1">
            <a:spLocks/>
          </p:cNvSpPr>
          <p:nvPr/>
        </p:nvSpPr>
        <p:spPr>
          <a:xfrm>
            <a:off x="1040298" y="4214710"/>
            <a:ext cx="2401697" cy="697980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218895">
              <a:lnSpc>
                <a:spcPct val="110000"/>
              </a:lnSpc>
            </a:pPr>
            <a:r>
              <a:rPr lang="zh-CN" altLang="zh-CN" sz="1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一部分地区发展快一点，带动大部分地区</a:t>
            </a:r>
            <a:endParaRPr lang="en-US" altLang="zh-CN" sz="1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1494365" y="1418721"/>
            <a:ext cx="1255997" cy="1255997"/>
          </a:xfrm>
          <a:prstGeom prst="ellipse">
            <a:avLst/>
          </a:prstGeom>
          <a:solidFill>
            <a:srgbClr val="095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749809" y="1654686"/>
            <a:ext cx="745112" cy="784066"/>
            <a:chOff x="1641475" y="2428876"/>
            <a:chExt cx="242888" cy="255587"/>
          </a:xfrm>
          <a:solidFill>
            <a:schemeClr val="bg1"/>
          </a:solidFill>
        </p:grpSpPr>
        <p:sp>
          <p:nvSpPr>
            <p:cNvPr id="8" name="Freeform 49"/>
            <p:cNvSpPr>
              <a:spLocks/>
            </p:cNvSpPr>
            <p:nvPr/>
          </p:nvSpPr>
          <p:spPr bwMode="auto">
            <a:xfrm>
              <a:off x="1641475" y="2525713"/>
              <a:ext cx="111125" cy="158750"/>
            </a:xfrm>
            <a:custGeom>
              <a:avLst/>
              <a:gdLst>
                <a:gd name="T0" fmla="*/ 42 w 59"/>
                <a:gd name="T1" fmla="*/ 49 h 84"/>
                <a:gd name="T2" fmla="*/ 43 w 59"/>
                <a:gd name="T3" fmla="*/ 40 h 84"/>
                <a:gd name="T4" fmla="*/ 31 w 59"/>
                <a:gd name="T5" fmla="*/ 4 h 84"/>
                <a:gd name="T6" fmla="*/ 26 w 59"/>
                <a:gd name="T7" fmla="*/ 1 h 84"/>
                <a:gd name="T8" fmla="*/ 11 w 59"/>
                <a:gd name="T9" fmla="*/ 6 h 84"/>
                <a:gd name="T10" fmla="*/ 4 w 59"/>
                <a:gd name="T11" fmla="*/ 22 h 84"/>
                <a:gd name="T12" fmla="*/ 9 w 59"/>
                <a:gd name="T13" fmla="*/ 37 h 84"/>
                <a:gd name="T14" fmla="*/ 24 w 59"/>
                <a:gd name="T15" fmla="*/ 46 h 84"/>
                <a:gd name="T16" fmla="*/ 31 w 59"/>
                <a:gd name="T17" fmla="*/ 52 h 84"/>
                <a:gd name="T18" fmla="*/ 40 w 59"/>
                <a:gd name="T19" fmla="*/ 80 h 84"/>
                <a:gd name="T20" fmla="*/ 45 w 59"/>
                <a:gd name="T21" fmla="*/ 83 h 84"/>
                <a:gd name="T22" fmla="*/ 48 w 59"/>
                <a:gd name="T23" fmla="*/ 69 h 84"/>
                <a:gd name="T24" fmla="*/ 42 w 59"/>
                <a:gd name="T25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4">
                  <a:moveTo>
                    <a:pt x="42" y="49"/>
                  </a:moveTo>
                  <a:cubicBezTo>
                    <a:pt x="42" y="49"/>
                    <a:pt x="44" y="42"/>
                    <a:pt x="43" y="4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0" y="0"/>
                    <a:pt x="26" y="1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0" y="11"/>
                    <a:pt x="4" y="2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3" y="50"/>
                    <a:pt x="24" y="46"/>
                  </a:cubicBezTo>
                  <a:cubicBezTo>
                    <a:pt x="24" y="46"/>
                    <a:pt x="29" y="45"/>
                    <a:pt x="31" y="52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0"/>
                    <a:pt x="41" y="84"/>
                    <a:pt x="45" y="83"/>
                  </a:cubicBezTo>
                  <a:cubicBezTo>
                    <a:pt x="45" y="83"/>
                    <a:pt x="59" y="80"/>
                    <a:pt x="48" y="69"/>
                  </a:cubicBezTo>
                  <a:cubicBezTo>
                    <a:pt x="51" y="63"/>
                    <a:pt x="42" y="58"/>
                    <a:pt x="4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50"/>
            <p:cNvSpPr>
              <a:spLocks/>
            </p:cNvSpPr>
            <p:nvPr/>
          </p:nvSpPr>
          <p:spPr bwMode="auto">
            <a:xfrm>
              <a:off x="1703388" y="2428876"/>
              <a:ext cx="155575" cy="179388"/>
            </a:xfrm>
            <a:custGeom>
              <a:avLst/>
              <a:gdLst>
                <a:gd name="T0" fmla="*/ 69 w 82"/>
                <a:gd name="T1" fmla="*/ 59 h 95"/>
                <a:gd name="T2" fmla="*/ 72 w 82"/>
                <a:gd name="T3" fmla="*/ 46 h 95"/>
                <a:gd name="T4" fmla="*/ 62 w 82"/>
                <a:gd name="T5" fmla="*/ 37 h 95"/>
                <a:gd name="T6" fmla="*/ 51 w 82"/>
                <a:gd name="T7" fmla="*/ 5 h 95"/>
                <a:gd name="T8" fmla="*/ 48 w 82"/>
                <a:gd name="T9" fmla="*/ 6 h 95"/>
                <a:gd name="T10" fmla="*/ 4 w 82"/>
                <a:gd name="T11" fmla="*/ 48 h 95"/>
                <a:gd name="T12" fmla="*/ 2 w 82"/>
                <a:gd name="T13" fmla="*/ 53 h 95"/>
                <a:gd name="T14" fmla="*/ 12 w 82"/>
                <a:gd name="T15" fmla="*/ 83 h 95"/>
                <a:gd name="T16" fmla="*/ 17 w 82"/>
                <a:gd name="T17" fmla="*/ 86 h 95"/>
                <a:gd name="T18" fmla="*/ 78 w 82"/>
                <a:gd name="T19" fmla="*/ 92 h 95"/>
                <a:gd name="T20" fmla="*/ 80 w 82"/>
                <a:gd name="T21" fmla="*/ 91 h 95"/>
                <a:gd name="T22" fmla="*/ 69 w 82"/>
                <a:gd name="T2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5">
                  <a:moveTo>
                    <a:pt x="69" y="59"/>
                  </a:moveTo>
                  <a:cubicBezTo>
                    <a:pt x="73" y="56"/>
                    <a:pt x="74" y="51"/>
                    <a:pt x="72" y="46"/>
                  </a:cubicBezTo>
                  <a:cubicBezTo>
                    <a:pt x="71" y="41"/>
                    <a:pt x="67" y="38"/>
                    <a:pt x="62" y="37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0" y="0"/>
                    <a:pt x="48" y="6"/>
                    <a:pt x="48" y="6"/>
                  </a:cubicBezTo>
                  <a:cubicBezTo>
                    <a:pt x="40" y="38"/>
                    <a:pt x="4" y="48"/>
                    <a:pt x="4" y="48"/>
                  </a:cubicBezTo>
                  <a:cubicBezTo>
                    <a:pt x="0" y="49"/>
                    <a:pt x="2" y="53"/>
                    <a:pt x="2" y="5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3" y="87"/>
                    <a:pt x="17" y="86"/>
                    <a:pt x="17" y="86"/>
                  </a:cubicBezTo>
                  <a:cubicBezTo>
                    <a:pt x="56" y="72"/>
                    <a:pt x="78" y="92"/>
                    <a:pt x="78" y="92"/>
                  </a:cubicBezTo>
                  <a:cubicBezTo>
                    <a:pt x="78" y="92"/>
                    <a:pt x="82" y="95"/>
                    <a:pt x="80" y="91"/>
                  </a:cubicBezTo>
                  <a:lnTo>
                    <a:pt x="69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51"/>
            <p:cNvSpPr>
              <a:spLocks/>
            </p:cNvSpPr>
            <p:nvPr/>
          </p:nvSpPr>
          <p:spPr bwMode="auto">
            <a:xfrm>
              <a:off x="1836738" y="2465388"/>
              <a:ext cx="23813" cy="30163"/>
            </a:xfrm>
            <a:custGeom>
              <a:avLst/>
              <a:gdLst>
                <a:gd name="T0" fmla="*/ 15 w 15"/>
                <a:gd name="T1" fmla="*/ 1 h 19"/>
                <a:gd name="T2" fmla="*/ 13 w 15"/>
                <a:gd name="T3" fmla="*/ 0 h 19"/>
                <a:gd name="T4" fmla="*/ 0 w 15"/>
                <a:gd name="T5" fmla="*/ 18 h 19"/>
                <a:gd name="T6" fmla="*/ 2 w 15"/>
                <a:gd name="T7" fmla="*/ 19 h 19"/>
                <a:gd name="T8" fmla="*/ 15 w 15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5" y="1"/>
                  </a:moveTo>
                  <a:lnTo>
                    <a:pt x="13" y="0"/>
                  </a:lnTo>
                  <a:lnTo>
                    <a:pt x="0" y="18"/>
                  </a:lnTo>
                  <a:lnTo>
                    <a:pt x="2" y="19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52"/>
            <p:cNvSpPr>
              <a:spLocks/>
            </p:cNvSpPr>
            <p:nvPr/>
          </p:nvSpPr>
          <p:spPr bwMode="auto">
            <a:xfrm>
              <a:off x="1849438" y="2535238"/>
              <a:ext cx="33338" cy="22225"/>
            </a:xfrm>
            <a:custGeom>
              <a:avLst/>
              <a:gdLst>
                <a:gd name="T0" fmla="*/ 0 w 21"/>
                <a:gd name="T1" fmla="*/ 3 h 14"/>
                <a:gd name="T2" fmla="*/ 19 w 21"/>
                <a:gd name="T3" fmla="*/ 14 h 14"/>
                <a:gd name="T4" fmla="*/ 21 w 21"/>
                <a:gd name="T5" fmla="*/ 12 h 14"/>
                <a:gd name="T6" fmla="*/ 1 w 21"/>
                <a:gd name="T7" fmla="*/ 0 h 14"/>
                <a:gd name="T8" fmla="*/ 0 w 21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4">
                  <a:moveTo>
                    <a:pt x="0" y="3"/>
                  </a:moveTo>
                  <a:lnTo>
                    <a:pt x="19" y="14"/>
                  </a:lnTo>
                  <a:lnTo>
                    <a:pt x="21" y="12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53"/>
            <p:cNvSpPr>
              <a:spLocks/>
            </p:cNvSpPr>
            <p:nvPr/>
          </p:nvSpPr>
          <p:spPr bwMode="auto">
            <a:xfrm>
              <a:off x="1847850" y="2501901"/>
              <a:ext cx="36513" cy="14288"/>
            </a:xfrm>
            <a:custGeom>
              <a:avLst/>
              <a:gdLst>
                <a:gd name="T0" fmla="*/ 1 w 23"/>
                <a:gd name="T1" fmla="*/ 9 h 9"/>
                <a:gd name="T2" fmla="*/ 23 w 23"/>
                <a:gd name="T3" fmla="*/ 3 h 9"/>
                <a:gd name="T4" fmla="*/ 22 w 23"/>
                <a:gd name="T5" fmla="*/ 0 h 9"/>
                <a:gd name="T6" fmla="*/ 0 w 23"/>
                <a:gd name="T7" fmla="*/ 6 h 9"/>
                <a:gd name="T8" fmla="*/ 1 w 2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1" y="9"/>
                  </a:moveTo>
                  <a:lnTo>
                    <a:pt x="23" y="3"/>
                  </a:lnTo>
                  <a:lnTo>
                    <a:pt x="22" y="0"/>
                  </a:lnTo>
                  <a:lnTo>
                    <a:pt x="0" y="6"/>
                  </a:lnTo>
                  <a:lnTo>
                    <a:pt x="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6777565" y="1418721"/>
            <a:ext cx="1255997" cy="1255997"/>
          </a:xfrm>
          <a:prstGeom prst="ellipse">
            <a:avLst/>
          </a:prstGeom>
          <a:solidFill>
            <a:srgbClr val="095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Freeform 41"/>
          <p:cNvSpPr>
            <a:spLocks noEditPoints="1"/>
          </p:cNvSpPr>
          <p:nvPr/>
        </p:nvSpPr>
        <p:spPr bwMode="auto">
          <a:xfrm>
            <a:off x="7142432" y="1693837"/>
            <a:ext cx="526265" cy="705766"/>
          </a:xfrm>
          <a:custGeom>
            <a:avLst/>
            <a:gdLst>
              <a:gd name="T0" fmla="*/ 108 w 108"/>
              <a:gd name="T1" fmla="*/ 145 h 145"/>
              <a:gd name="T2" fmla="*/ 0 w 108"/>
              <a:gd name="T3" fmla="*/ 145 h 145"/>
              <a:gd name="T4" fmla="*/ 0 w 108"/>
              <a:gd name="T5" fmla="*/ 135 h 145"/>
              <a:gd name="T6" fmla="*/ 13 w 108"/>
              <a:gd name="T7" fmla="*/ 124 h 145"/>
              <a:gd name="T8" fmla="*/ 96 w 108"/>
              <a:gd name="T9" fmla="*/ 124 h 145"/>
              <a:gd name="T10" fmla="*/ 108 w 108"/>
              <a:gd name="T11" fmla="*/ 135 h 145"/>
              <a:gd name="T12" fmla="*/ 108 w 108"/>
              <a:gd name="T13" fmla="*/ 145 h 145"/>
              <a:gd name="T14" fmla="*/ 16 w 108"/>
              <a:gd name="T15" fmla="*/ 116 h 145"/>
              <a:gd name="T16" fmla="*/ 24 w 108"/>
              <a:gd name="T17" fmla="*/ 91 h 145"/>
              <a:gd name="T18" fmla="*/ 85 w 108"/>
              <a:gd name="T19" fmla="*/ 91 h 145"/>
              <a:gd name="T20" fmla="*/ 93 w 108"/>
              <a:gd name="T21" fmla="*/ 116 h 145"/>
              <a:gd name="T22" fmla="*/ 16 w 108"/>
              <a:gd name="T23" fmla="*/ 116 h 145"/>
              <a:gd name="T24" fmla="*/ 28 w 108"/>
              <a:gd name="T25" fmla="*/ 76 h 145"/>
              <a:gd name="T26" fmla="*/ 36 w 108"/>
              <a:gd name="T27" fmla="*/ 51 h 145"/>
              <a:gd name="T28" fmla="*/ 72 w 108"/>
              <a:gd name="T29" fmla="*/ 51 h 145"/>
              <a:gd name="T30" fmla="*/ 80 w 108"/>
              <a:gd name="T31" fmla="*/ 76 h 145"/>
              <a:gd name="T32" fmla="*/ 28 w 108"/>
              <a:gd name="T33" fmla="*/ 76 h 145"/>
              <a:gd name="T34" fmla="*/ 49 w 108"/>
              <a:gd name="T35" fmla="*/ 12 h 145"/>
              <a:gd name="T36" fmla="*/ 60 w 108"/>
              <a:gd name="T37" fmla="*/ 12 h 145"/>
              <a:gd name="T38" fmla="*/ 68 w 108"/>
              <a:gd name="T39" fmla="*/ 36 h 145"/>
              <a:gd name="T40" fmla="*/ 41 w 108"/>
              <a:gd name="T41" fmla="*/ 36 h 145"/>
              <a:gd name="T42" fmla="*/ 49 w 108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45">
                <a:moveTo>
                  <a:pt x="108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35"/>
                  <a:pt x="0" y="135"/>
                  <a:pt x="0" y="135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108" y="135"/>
                  <a:pt x="108" y="135"/>
                  <a:pt x="108" y="135"/>
                </a:cubicBezTo>
                <a:lnTo>
                  <a:pt x="108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3" y="116"/>
                  <a:pt x="93" y="116"/>
                  <a:pt x="93" y="116"/>
                </a:cubicBezTo>
                <a:lnTo>
                  <a:pt x="16" y="116"/>
                </a:lnTo>
                <a:close/>
                <a:moveTo>
                  <a:pt x="28" y="76"/>
                </a:moveTo>
                <a:cubicBezTo>
                  <a:pt x="36" y="51"/>
                  <a:pt x="36" y="51"/>
                  <a:pt x="36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80" y="76"/>
                  <a:pt x="80" y="76"/>
                  <a:pt x="80" y="76"/>
                </a:cubicBezTo>
                <a:lnTo>
                  <a:pt x="28" y="76"/>
                </a:lnTo>
                <a:close/>
                <a:moveTo>
                  <a:pt x="49" y="12"/>
                </a:moveTo>
                <a:cubicBezTo>
                  <a:pt x="49" y="12"/>
                  <a:pt x="54" y="0"/>
                  <a:pt x="60" y="12"/>
                </a:cubicBezTo>
                <a:cubicBezTo>
                  <a:pt x="68" y="36"/>
                  <a:pt x="68" y="36"/>
                  <a:pt x="68" y="36"/>
                </a:cubicBezTo>
                <a:cubicBezTo>
                  <a:pt x="41" y="36"/>
                  <a:pt x="41" y="36"/>
                  <a:pt x="41" y="36"/>
                </a:cubicBezTo>
                <a:lnTo>
                  <a:pt x="49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135965" y="1418721"/>
            <a:ext cx="1255997" cy="1255997"/>
          </a:xfrm>
          <a:prstGeom prst="ellipse">
            <a:avLst/>
          </a:prstGeom>
          <a:solidFill>
            <a:srgbClr val="0D8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4531542" y="1742784"/>
            <a:ext cx="464844" cy="607873"/>
            <a:chOff x="812800" y="2401888"/>
            <a:chExt cx="206375" cy="269875"/>
          </a:xfrm>
          <a:solidFill>
            <a:schemeClr val="bg1"/>
          </a:solidFill>
        </p:grpSpPr>
        <p:sp>
          <p:nvSpPr>
            <p:cNvPr id="44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Oval 33"/>
          <p:cNvSpPr/>
          <p:nvPr/>
        </p:nvSpPr>
        <p:spPr>
          <a:xfrm>
            <a:off x="9419165" y="1418721"/>
            <a:ext cx="1255997" cy="1255997"/>
          </a:xfrm>
          <a:prstGeom prst="ellipse">
            <a:avLst/>
          </a:prstGeom>
          <a:solidFill>
            <a:srgbClr val="0D8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788360" y="1723212"/>
            <a:ext cx="517609" cy="647016"/>
            <a:chOff x="6751638" y="2265363"/>
            <a:chExt cx="158750" cy="198438"/>
          </a:xfrm>
          <a:solidFill>
            <a:schemeClr val="bg1"/>
          </a:solidFill>
        </p:grpSpPr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6751638" y="2349501"/>
              <a:ext cx="158750" cy="65088"/>
            </a:xfrm>
            <a:custGeom>
              <a:avLst/>
              <a:gdLst>
                <a:gd name="T0" fmla="*/ 49 w 98"/>
                <a:gd name="T1" fmla="*/ 15 h 40"/>
                <a:gd name="T2" fmla="*/ 2 w 98"/>
                <a:gd name="T3" fmla="*/ 0 h 40"/>
                <a:gd name="T4" fmla="*/ 0 w 98"/>
                <a:gd name="T5" fmla="*/ 4 h 40"/>
                <a:gd name="T6" fmla="*/ 0 w 98"/>
                <a:gd name="T7" fmla="*/ 19 h 40"/>
                <a:gd name="T8" fmla="*/ 49 w 98"/>
                <a:gd name="T9" fmla="*/ 40 h 40"/>
                <a:gd name="T10" fmla="*/ 98 w 98"/>
                <a:gd name="T11" fmla="*/ 19 h 40"/>
                <a:gd name="T12" fmla="*/ 98 w 98"/>
                <a:gd name="T13" fmla="*/ 4 h 40"/>
                <a:gd name="T14" fmla="*/ 96 w 98"/>
                <a:gd name="T15" fmla="*/ 0 h 40"/>
                <a:gd name="T16" fmla="*/ 49 w 98"/>
                <a:gd name="T17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5"/>
                  </a:moveTo>
                  <a:cubicBezTo>
                    <a:pt x="26" y="15"/>
                    <a:pt x="7" y="9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19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3"/>
                    <a:pt x="97" y="1"/>
                    <a:pt x="96" y="0"/>
                  </a:cubicBezTo>
                  <a:cubicBezTo>
                    <a:pt x="91" y="9"/>
                    <a:pt x="72" y="15"/>
                    <a:pt x="4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auto">
            <a:xfrm>
              <a:off x="6751638" y="2397126"/>
              <a:ext cx="158750" cy="66675"/>
            </a:xfrm>
            <a:custGeom>
              <a:avLst/>
              <a:gdLst>
                <a:gd name="T0" fmla="*/ 49 w 98"/>
                <a:gd name="T1" fmla="*/ 16 h 41"/>
                <a:gd name="T2" fmla="*/ 2 w 98"/>
                <a:gd name="T3" fmla="*/ 0 h 41"/>
                <a:gd name="T4" fmla="*/ 0 w 98"/>
                <a:gd name="T5" fmla="*/ 5 h 41"/>
                <a:gd name="T6" fmla="*/ 0 w 98"/>
                <a:gd name="T7" fmla="*/ 20 h 41"/>
                <a:gd name="T8" fmla="*/ 49 w 98"/>
                <a:gd name="T9" fmla="*/ 41 h 41"/>
                <a:gd name="T10" fmla="*/ 98 w 98"/>
                <a:gd name="T11" fmla="*/ 20 h 41"/>
                <a:gd name="T12" fmla="*/ 98 w 98"/>
                <a:gd name="T13" fmla="*/ 5 h 41"/>
                <a:gd name="T14" fmla="*/ 96 w 98"/>
                <a:gd name="T15" fmla="*/ 0 h 41"/>
                <a:gd name="T16" fmla="*/ 49 w 98"/>
                <a:gd name="T17" fmla="*/ 1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1">
                  <a:moveTo>
                    <a:pt x="49" y="16"/>
                  </a:moveTo>
                  <a:cubicBezTo>
                    <a:pt x="26" y="16"/>
                    <a:pt x="7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1"/>
                    <a:pt x="49" y="41"/>
                  </a:cubicBezTo>
                  <a:cubicBezTo>
                    <a:pt x="76" y="41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ubicBezTo>
                    <a:pt x="91" y="9"/>
                    <a:pt x="72" y="16"/>
                    <a:pt x="4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20"/>
            <p:cNvSpPr>
              <a:spLocks/>
            </p:cNvSpPr>
            <p:nvPr/>
          </p:nvSpPr>
          <p:spPr bwMode="auto">
            <a:xfrm>
              <a:off x="6751638" y="2300288"/>
              <a:ext cx="158750" cy="65088"/>
            </a:xfrm>
            <a:custGeom>
              <a:avLst/>
              <a:gdLst>
                <a:gd name="T0" fmla="*/ 96 w 98"/>
                <a:gd name="T1" fmla="*/ 0 h 40"/>
                <a:gd name="T2" fmla="*/ 49 w 98"/>
                <a:gd name="T3" fmla="*/ 15 h 40"/>
                <a:gd name="T4" fmla="*/ 2 w 98"/>
                <a:gd name="T5" fmla="*/ 0 h 40"/>
                <a:gd name="T6" fmla="*/ 0 w 98"/>
                <a:gd name="T7" fmla="*/ 5 h 40"/>
                <a:gd name="T8" fmla="*/ 0 w 98"/>
                <a:gd name="T9" fmla="*/ 19 h 40"/>
                <a:gd name="T10" fmla="*/ 49 w 98"/>
                <a:gd name="T11" fmla="*/ 40 h 40"/>
                <a:gd name="T12" fmla="*/ 98 w 98"/>
                <a:gd name="T13" fmla="*/ 19 h 40"/>
                <a:gd name="T14" fmla="*/ 98 w 98"/>
                <a:gd name="T15" fmla="*/ 5 h 40"/>
                <a:gd name="T16" fmla="*/ 96 w 98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96" y="0"/>
                  </a:moveTo>
                  <a:cubicBezTo>
                    <a:pt x="95" y="8"/>
                    <a:pt x="75" y="15"/>
                    <a:pt x="49" y="15"/>
                  </a:cubicBezTo>
                  <a:cubicBezTo>
                    <a:pt x="23" y="15"/>
                    <a:pt x="3" y="8"/>
                    <a:pt x="2" y="0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19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1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val 21"/>
            <p:cNvSpPr>
              <a:spLocks noChangeArrowheads="1"/>
            </p:cNvSpPr>
            <p:nvPr/>
          </p:nvSpPr>
          <p:spPr bwMode="auto">
            <a:xfrm>
              <a:off x="6754813" y="2265363"/>
              <a:ext cx="1524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8" name="Straight Connector 37"/>
          <p:cNvCxnSpPr/>
          <p:nvPr/>
        </p:nvCxnSpPr>
        <p:spPr>
          <a:xfrm>
            <a:off x="856310" y="6148519"/>
            <a:ext cx="10661949" cy="0"/>
          </a:xfrm>
          <a:prstGeom prst="line">
            <a:avLst/>
          </a:prstGeom>
          <a:ln w="34925" cmpd="dbl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40655" y="6080097"/>
            <a:ext cx="784124" cy="140901"/>
          </a:xfrm>
          <a:prstGeom prst="rect">
            <a:avLst/>
          </a:prstGeom>
          <a:solidFill>
            <a:srgbClr val="095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79942" y="6080097"/>
            <a:ext cx="784124" cy="140901"/>
          </a:xfrm>
          <a:prstGeom prst="rect">
            <a:avLst/>
          </a:prstGeom>
          <a:solidFill>
            <a:srgbClr val="0D8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14865" y="6078068"/>
            <a:ext cx="784124" cy="140901"/>
          </a:xfrm>
          <a:prstGeom prst="rect">
            <a:avLst/>
          </a:prstGeom>
          <a:solidFill>
            <a:srgbClr val="095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049789" y="6080097"/>
            <a:ext cx="784124" cy="140901"/>
          </a:xfrm>
          <a:prstGeom prst="rect">
            <a:avLst/>
          </a:prstGeom>
          <a:solidFill>
            <a:srgbClr val="0D8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1C225390-9EFA-4E33-A31A-4BC25BC889BF}"/>
              </a:ext>
            </a:extLst>
          </p:cNvPr>
          <p:cNvSpPr txBox="1">
            <a:spLocks/>
          </p:cNvSpPr>
          <p:nvPr/>
        </p:nvSpPr>
        <p:spPr>
          <a:xfrm>
            <a:off x="1045027" y="3255970"/>
            <a:ext cx="2271990" cy="330251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895">
              <a:lnSpc>
                <a:spcPct val="110000"/>
              </a:lnSpc>
            </a:pPr>
            <a:r>
              <a:rPr lang="zh-CN" altLang="en-US" sz="1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邓小平同志的扶贫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54" name="TextBox 244">
            <a:extLst>
              <a:ext uri="{FF2B5EF4-FFF2-40B4-BE49-F238E27FC236}">
                <a16:creationId xmlns:a16="http://schemas.microsoft.com/office/drawing/2014/main" id="{E4A1E616-1253-48F4-B9C4-1C3B7EA0EA17}"/>
              </a:ext>
            </a:extLst>
          </p:cNvPr>
          <p:cNvSpPr txBox="1"/>
          <p:nvPr/>
        </p:nvSpPr>
        <p:spPr>
          <a:xfrm>
            <a:off x="1627024" y="2899854"/>
            <a:ext cx="110799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1218895"/>
            <a:r>
              <a:rPr lang="zh-CN" altLang="en-US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扶贫政策</a:t>
            </a:r>
            <a:endParaRPr lang="en-US" altLang="zh-CN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485D3733-DC94-4C25-845D-3C8E9A7CAD31}"/>
              </a:ext>
            </a:extLst>
          </p:cNvPr>
          <p:cNvSpPr txBox="1">
            <a:spLocks/>
          </p:cNvSpPr>
          <p:nvPr/>
        </p:nvSpPr>
        <p:spPr>
          <a:xfrm>
            <a:off x="3599363" y="3246567"/>
            <a:ext cx="2403451" cy="330251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895">
              <a:lnSpc>
                <a:spcPct val="110000"/>
              </a:lnSpc>
            </a:pPr>
            <a:r>
              <a:rPr lang="zh-CN" altLang="en-US" sz="1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习近平同志的扶贫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56" name="TextBox 244">
            <a:extLst>
              <a:ext uri="{FF2B5EF4-FFF2-40B4-BE49-F238E27FC236}">
                <a16:creationId xmlns:a16="http://schemas.microsoft.com/office/drawing/2014/main" id="{62B017D0-FFC3-4786-86C4-B2FC3482BA28}"/>
              </a:ext>
            </a:extLst>
          </p:cNvPr>
          <p:cNvSpPr txBox="1"/>
          <p:nvPr/>
        </p:nvSpPr>
        <p:spPr>
          <a:xfrm>
            <a:off x="4281501" y="2899854"/>
            <a:ext cx="110799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1218895"/>
            <a:r>
              <a:rPr lang="zh-CN" altLang="en-US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扶贫政策</a:t>
            </a:r>
            <a:endParaRPr lang="en-US" altLang="zh-CN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EF92BE64-C773-4825-8722-8C466D901049}"/>
              </a:ext>
            </a:extLst>
          </p:cNvPr>
          <p:cNvSpPr txBox="1">
            <a:spLocks/>
          </p:cNvSpPr>
          <p:nvPr/>
        </p:nvSpPr>
        <p:spPr>
          <a:xfrm>
            <a:off x="6353979" y="3255970"/>
            <a:ext cx="2271990" cy="330251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895">
              <a:lnSpc>
                <a:spcPct val="110000"/>
              </a:lnSpc>
            </a:pPr>
            <a:r>
              <a:rPr lang="zh-CN" altLang="en-US" sz="1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屡出问题的中药市场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58" name="TextBox 244">
            <a:extLst>
              <a:ext uri="{FF2B5EF4-FFF2-40B4-BE49-F238E27FC236}">
                <a16:creationId xmlns:a16="http://schemas.microsoft.com/office/drawing/2014/main" id="{C9C8E922-901F-4136-A0B9-E0985EA2718D}"/>
              </a:ext>
            </a:extLst>
          </p:cNvPr>
          <p:cNvSpPr txBox="1"/>
          <p:nvPr/>
        </p:nvSpPr>
        <p:spPr>
          <a:xfrm>
            <a:off x="6705144" y="2899854"/>
            <a:ext cx="156966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1218895"/>
            <a:r>
              <a:rPr lang="zh-CN" altLang="en-US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中药市场现状</a:t>
            </a:r>
            <a:endParaRPr lang="en-US" altLang="zh-CN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4030D03F-1860-453F-A1DC-8B6186D553EA}"/>
              </a:ext>
            </a:extLst>
          </p:cNvPr>
          <p:cNvSpPr txBox="1">
            <a:spLocks/>
          </p:cNvSpPr>
          <p:nvPr/>
        </p:nvSpPr>
        <p:spPr>
          <a:xfrm>
            <a:off x="8872268" y="3255970"/>
            <a:ext cx="2271990" cy="330251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895">
              <a:lnSpc>
                <a:spcPct val="110000"/>
              </a:lnSpc>
            </a:pPr>
            <a:r>
              <a:rPr lang="zh-CN" altLang="en-US" sz="1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诸葛菜与萝卜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60" name="TextBox 244">
            <a:extLst>
              <a:ext uri="{FF2B5EF4-FFF2-40B4-BE49-F238E27FC236}">
                <a16:creationId xmlns:a16="http://schemas.microsoft.com/office/drawing/2014/main" id="{259CBE9B-3264-4DB8-ADD6-95B49F64B3D2}"/>
              </a:ext>
            </a:extLst>
          </p:cNvPr>
          <p:cNvSpPr txBox="1"/>
          <p:nvPr/>
        </p:nvSpPr>
        <p:spPr>
          <a:xfrm>
            <a:off x="9454265" y="2899854"/>
            <a:ext cx="110799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1218895"/>
            <a:r>
              <a:rPr lang="zh-CN" altLang="en-US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创意来源</a:t>
            </a:r>
            <a:endParaRPr lang="en-US" altLang="zh-CN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01D1BF4-8756-4CD7-A18D-1A423B4C9ED8}"/>
              </a:ext>
            </a:extLst>
          </p:cNvPr>
          <p:cNvSpPr txBox="1"/>
          <p:nvPr/>
        </p:nvSpPr>
        <p:spPr>
          <a:xfrm>
            <a:off x="704851" y="211916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项目市场分析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4E076D1-2BA5-4568-9A1A-4EB0D13F4E16}"/>
              </a:ext>
            </a:extLst>
          </p:cNvPr>
          <p:cNvSpPr txBox="1"/>
          <p:nvPr/>
        </p:nvSpPr>
        <p:spPr>
          <a:xfrm>
            <a:off x="704850" y="559290"/>
            <a:ext cx="3257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XIANG MU SHI CHANG FEN XI JI DIN WEI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B88342-9C02-4AAA-8F1D-CD714CB5ABF7}"/>
              </a:ext>
            </a:extLst>
          </p:cNvPr>
          <p:cNvSpPr txBox="1"/>
          <p:nvPr/>
        </p:nvSpPr>
        <p:spPr>
          <a:xfrm>
            <a:off x="6319561" y="4198784"/>
            <a:ext cx="2116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中药生产管理混乱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勒令整改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不见成效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11E269-4199-4164-9F0F-BD683A5F4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7" b="-12"/>
          <a:stretch/>
        </p:blipFill>
        <p:spPr>
          <a:xfrm>
            <a:off x="5324779" y="211223"/>
            <a:ext cx="1650987" cy="13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06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5CFC29EA-3890-44E6-BC14-EEF0A9480D91}"/>
              </a:ext>
            </a:extLst>
          </p:cNvPr>
          <p:cNvSpPr/>
          <p:nvPr/>
        </p:nvSpPr>
        <p:spPr>
          <a:xfrm>
            <a:off x="4745878" y="312634"/>
            <a:ext cx="2485288" cy="12232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Freeform 509">
            <a:extLst>
              <a:ext uri="{FF2B5EF4-FFF2-40B4-BE49-F238E27FC236}">
                <a16:creationId xmlns:a16="http://schemas.microsoft.com/office/drawing/2014/main" id="{75436950-9561-457C-A4D2-FAFCC2981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494" y="4533622"/>
            <a:ext cx="2927672" cy="1623900"/>
          </a:xfrm>
          <a:custGeom>
            <a:avLst/>
            <a:gdLst>
              <a:gd name="T0" fmla="*/ 18255 w 19590"/>
              <a:gd name="T1" fmla="*/ 8875 h 9575"/>
              <a:gd name="T2" fmla="*/ 16624 w 19590"/>
              <a:gd name="T3" fmla="*/ 6878 h 9575"/>
              <a:gd name="T4" fmla="*/ 16002 w 19590"/>
              <a:gd name="T5" fmla="*/ 8039 h 9575"/>
              <a:gd name="T6" fmla="*/ 17093 w 19590"/>
              <a:gd name="T7" fmla="*/ 7084 h 9575"/>
              <a:gd name="T8" fmla="*/ 17081 w 19590"/>
              <a:gd name="T9" fmla="*/ 6629 h 9575"/>
              <a:gd name="T10" fmla="*/ 16245 w 19590"/>
              <a:gd name="T11" fmla="*/ 6397 h 9575"/>
              <a:gd name="T12" fmla="*/ 16031 w 19590"/>
              <a:gd name="T13" fmla="*/ 6718 h 9575"/>
              <a:gd name="T14" fmla="*/ 15148 w 19590"/>
              <a:gd name="T15" fmla="*/ 6261 h 9575"/>
              <a:gd name="T16" fmla="*/ 14531 w 19590"/>
              <a:gd name="T17" fmla="*/ 6107 h 9575"/>
              <a:gd name="T18" fmla="*/ 15913 w 19590"/>
              <a:gd name="T19" fmla="*/ 5686 h 9575"/>
              <a:gd name="T20" fmla="*/ 15753 w 19590"/>
              <a:gd name="T21" fmla="*/ 4939 h 9575"/>
              <a:gd name="T22" fmla="*/ 16624 w 19590"/>
              <a:gd name="T23" fmla="*/ 4257 h 9575"/>
              <a:gd name="T24" fmla="*/ 17140 w 19590"/>
              <a:gd name="T25" fmla="*/ 1044 h 9575"/>
              <a:gd name="T26" fmla="*/ 15017 w 19590"/>
              <a:gd name="T27" fmla="*/ 700 h 9575"/>
              <a:gd name="T28" fmla="*/ 14170 w 19590"/>
              <a:gd name="T29" fmla="*/ 415 h 9575"/>
              <a:gd name="T30" fmla="*/ 12913 w 19590"/>
              <a:gd name="T31" fmla="*/ 854 h 9575"/>
              <a:gd name="T32" fmla="*/ 12136 w 19590"/>
              <a:gd name="T33" fmla="*/ 397 h 9575"/>
              <a:gd name="T34" fmla="*/ 10179 w 19590"/>
              <a:gd name="T35" fmla="*/ 468 h 9575"/>
              <a:gd name="T36" fmla="*/ 9865 w 19590"/>
              <a:gd name="T37" fmla="*/ 694 h 9575"/>
              <a:gd name="T38" fmla="*/ 17976 w 19590"/>
              <a:gd name="T39" fmla="*/ 2810 h 9575"/>
              <a:gd name="T40" fmla="*/ 19292 w 19590"/>
              <a:gd name="T41" fmla="*/ 1868 h 9575"/>
              <a:gd name="T42" fmla="*/ 16992 w 19590"/>
              <a:gd name="T43" fmla="*/ 1310 h 9575"/>
              <a:gd name="T44" fmla="*/ 15005 w 19590"/>
              <a:gd name="T45" fmla="*/ 1215 h 9575"/>
              <a:gd name="T46" fmla="*/ 13553 w 19590"/>
              <a:gd name="T47" fmla="*/ 1364 h 9575"/>
              <a:gd name="T48" fmla="*/ 13108 w 19590"/>
              <a:gd name="T49" fmla="*/ 1589 h 9575"/>
              <a:gd name="T50" fmla="*/ 11661 w 19590"/>
              <a:gd name="T51" fmla="*/ 1862 h 9575"/>
              <a:gd name="T52" fmla="*/ 10962 w 19590"/>
              <a:gd name="T53" fmla="*/ 1619 h 9575"/>
              <a:gd name="T54" fmla="*/ 9800 w 19590"/>
              <a:gd name="T55" fmla="*/ 2010 h 9575"/>
              <a:gd name="T56" fmla="*/ 10274 w 19590"/>
              <a:gd name="T57" fmla="*/ 2129 h 9575"/>
              <a:gd name="T58" fmla="*/ 10055 w 19590"/>
              <a:gd name="T59" fmla="*/ 2893 h 9575"/>
              <a:gd name="T60" fmla="*/ 8650 w 19590"/>
              <a:gd name="T61" fmla="*/ 3682 h 9575"/>
              <a:gd name="T62" fmla="*/ 10037 w 19590"/>
              <a:gd name="T63" fmla="*/ 3783 h 9575"/>
              <a:gd name="T64" fmla="*/ 10695 w 19590"/>
              <a:gd name="T65" fmla="*/ 4115 h 9575"/>
              <a:gd name="T66" fmla="*/ 11501 w 19590"/>
              <a:gd name="T67" fmla="*/ 5461 h 9575"/>
              <a:gd name="T68" fmla="*/ 12438 w 19590"/>
              <a:gd name="T69" fmla="*/ 4791 h 9575"/>
              <a:gd name="T70" fmla="*/ 14377 w 19590"/>
              <a:gd name="T71" fmla="*/ 5318 h 9575"/>
              <a:gd name="T72" fmla="*/ 15000 w 19590"/>
              <a:gd name="T73" fmla="*/ 5034 h 9575"/>
              <a:gd name="T74" fmla="*/ 15996 w 19590"/>
              <a:gd name="T75" fmla="*/ 4038 h 9575"/>
              <a:gd name="T76" fmla="*/ 16980 w 19590"/>
              <a:gd name="T77" fmla="*/ 3042 h 9575"/>
              <a:gd name="T78" fmla="*/ 9054 w 19590"/>
              <a:gd name="T79" fmla="*/ 2822 h 9575"/>
              <a:gd name="T80" fmla="*/ 8816 w 19590"/>
              <a:gd name="T81" fmla="*/ 2976 h 9575"/>
              <a:gd name="T82" fmla="*/ 8176 w 19590"/>
              <a:gd name="T83" fmla="*/ 5099 h 9575"/>
              <a:gd name="T84" fmla="*/ 11039 w 19590"/>
              <a:gd name="T85" fmla="*/ 7321 h 9575"/>
              <a:gd name="T86" fmla="*/ 5277 w 19590"/>
              <a:gd name="T87" fmla="*/ 9509 h 9575"/>
              <a:gd name="T88" fmla="*/ 6403 w 19590"/>
              <a:gd name="T89" fmla="*/ 7926 h 9575"/>
              <a:gd name="T90" fmla="*/ 6350 w 19590"/>
              <a:gd name="T91" fmla="*/ 5976 h 9575"/>
              <a:gd name="T92" fmla="*/ 4720 w 19590"/>
              <a:gd name="T93" fmla="*/ 6522 h 9575"/>
              <a:gd name="T94" fmla="*/ 5123 w 19590"/>
              <a:gd name="T95" fmla="*/ 8887 h 9575"/>
              <a:gd name="T96" fmla="*/ 5710 w 19590"/>
              <a:gd name="T97" fmla="*/ 3279 h 9575"/>
              <a:gd name="T98" fmla="*/ 8158 w 19590"/>
              <a:gd name="T99" fmla="*/ 818 h 9575"/>
              <a:gd name="T100" fmla="*/ 7382 w 19590"/>
              <a:gd name="T101" fmla="*/ 220 h 9575"/>
              <a:gd name="T102" fmla="*/ 6368 w 19590"/>
              <a:gd name="T103" fmla="*/ 172 h 9575"/>
              <a:gd name="T104" fmla="*/ 5508 w 19590"/>
              <a:gd name="T105" fmla="*/ 415 h 9575"/>
              <a:gd name="T106" fmla="*/ 5769 w 19590"/>
              <a:gd name="T107" fmla="*/ 925 h 9575"/>
              <a:gd name="T108" fmla="*/ 6362 w 19590"/>
              <a:gd name="T109" fmla="*/ 2057 h 9575"/>
              <a:gd name="T110" fmla="*/ 5490 w 19590"/>
              <a:gd name="T111" fmla="*/ 255 h 9575"/>
              <a:gd name="T112" fmla="*/ 3937 w 19590"/>
              <a:gd name="T113" fmla="*/ 492 h 9575"/>
              <a:gd name="T114" fmla="*/ 3433 w 19590"/>
              <a:gd name="T115" fmla="*/ 1020 h 9575"/>
              <a:gd name="T116" fmla="*/ 2532 w 19590"/>
              <a:gd name="T117" fmla="*/ 966 h 9575"/>
              <a:gd name="T118" fmla="*/ 2253 w 19590"/>
              <a:gd name="T119" fmla="*/ 3261 h 9575"/>
              <a:gd name="T120" fmla="*/ 4773 w 19590"/>
              <a:gd name="T121" fmla="*/ 4346 h 9575"/>
              <a:gd name="T122" fmla="*/ 4500 w 19590"/>
              <a:gd name="T123" fmla="*/ 1927 h 9575"/>
              <a:gd name="T124" fmla="*/ 4085 w 19590"/>
              <a:gd name="T125" fmla="*/ 1447 h 9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90" h="9575">
                <a:moveTo>
                  <a:pt x="4755" y="2277"/>
                </a:moveTo>
                <a:lnTo>
                  <a:pt x="4755" y="2277"/>
                </a:lnTo>
                <a:cubicBezTo>
                  <a:pt x="4802" y="2253"/>
                  <a:pt x="4802" y="2253"/>
                  <a:pt x="4802" y="2253"/>
                </a:cubicBezTo>
                <a:cubicBezTo>
                  <a:pt x="4850" y="2259"/>
                  <a:pt x="4850" y="2259"/>
                  <a:pt x="4850" y="2259"/>
                </a:cubicBezTo>
                <a:cubicBezTo>
                  <a:pt x="4850" y="2277"/>
                  <a:pt x="4850" y="2283"/>
                  <a:pt x="4856" y="2300"/>
                </a:cubicBezTo>
                <a:cubicBezTo>
                  <a:pt x="4856" y="2324"/>
                  <a:pt x="4856" y="2324"/>
                  <a:pt x="4856" y="2324"/>
                </a:cubicBezTo>
                <a:cubicBezTo>
                  <a:pt x="4832" y="2336"/>
                  <a:pt x="4832" y="2336"/>
                  <a:pt x="4832" y="2336"/>
                </a:cubicBezTo>
                <a:cubicBezTo>
                  <a:pt x="4773" y="2336"/>
                  <a:pt x="4773" y="2336"/>
                  <a:pt x="4773" y="2336"/>
                </a:cubicBezTo>
                <a:lnTo>
                  <a:pt x="4755" y="2277"/>
                </a:lnTo>
                <a:close/>
                <a:moveTo>
                  <a:pt x="4607" y="2289"/>
                </a:moveTo>
                <a:lnTo>
                  <a:pt x="4607" y="2289"/>
                </a:lnTo>
                <a:cubicBezTo>
                  <a:pt x="4631" y="2289"/>
                  <a:pt x="4648" y="2277"/>
                  <a:pt x="4666" y="2265"/>
                </a:cubicBezTo>
                <a:cubicBezTo>
                  <a:pt x="4672" y="2259"/>
                  <a:pt x="4678" y="2247"/>
                  <a:pt x="4684" y="2241"/>
                </a:cubicBezTo>
                <a:cubicBezTo>
                  <a:pt x="4678" y="2218"/>
                  <a:pt x="4678" y="2218"/>
                  <a:pt x="4678" y="2218"/>
                </a:cubicBezTo>
                <a:cubicBezTo>
                  <a:pt x="4666" y="2223"/>
                  <a:pt x="4666" y="2229"/>
                  <a:pt x="4654" y="2235"/>
                </a:cubicBezTo>
                <a:cubicBezTo>
                  <a:pt x="4648" y="2241"/>
                  <a:pt x="4636" y="2241"/>
                  <a:pt x="4631" y="2241"/>
                </a:cubicBezTo>
                <a:cubicBezTo>
                  <a:pt x="4613" y="2253"/>
                  <a:pt x="4601" y="2259"/>
                  <a:pt x="4577" y="2271"/>
                </a:cubicBezTo>
                <a:cubicBezTo>
                  <a:pt x="4589" y="2277"/>
                  <a:pt x="4595" y="2289"/>
                  <a:pt x="4607" y="2289"/>
                </a:cubicBezTo>
                <a:close/>
                <a:moveTo>
                  <a:pt x="4903" y="1287"/>
                </a:moveTo>
                <a:lnTo>
                  <a:pt x="4903" y="1287"/>
                </a:lnTo>
                <a:cubicBezTo>
                  <a:pt x="4945" y="1263"/>
                  <a:pt x="4945" y="1263"/>
                  <a:pt x="4945" y="1263"/>
                </a:cubicBezTo>
                <a:cubicBezTo>
                  <a:pt x="5016" y="1245"/>
                  <a:pt x="5016" y="1245"/>
                  <a:pt x="5016" y="1245"/>
                </a:cubicBezTo>
                <a:cubicBezTo>
                  <a:pt x="4945" y="1198"/>
                  <a:pt x="4945" y="1198"/>
                  <a:pt x="4945" y="1198"/>
                </a:cubicBezTo>
                <a:cubicBezTo>
                  <a:pt x="4838" y="1192"/>
                  <a:pt x="4838" y="1192"/>
                  <a:pt x="4838" y="1192"/>
                </a:cubicBezTo>
                <a:cubicBezTo>
                  <a:pt x="4761" y="1192"/>
                  <a:pt x="4761" y="1192"/>
                  <a:pt x="4761" y="1192"/>
                </a:cubicBezTo>
                <a:cubicBezTo>
                  <a:pt x="4773" y="1245"/>
                  <a:pt x="4773" y="1245"/>
                  <a:pt x="4773" y="1245"/>
                </a:cubicBezTo>
                <a:cubicBezTo>
                  <a:pt x="4791" y="1281"/>
                  <a:pt x="4791" y="1281"/>
                  <a:pt x="4791" y="1281"/>
                </a:cubicBezTo>
                <a:lnTo>
                  <a:pt x="4903" y="1287"/>
                </a:lnTo>
                <a:close/>
                <a:moveTo>
                  <a:pt x="13529" y="5680"/>
                </a:moveTo>
                <a:lnTo>
                  <a:pt x="13529" y="5680"/>
                </a:lnTo>
                <a:cubicBezTo>
                  <a:pt x="13529" y="5686"/>
                  <a:pt x="13523" y="5680"/>
                  <a:pt x="13517" y="5686"/>
                </a:cubicBezTo>
                <a:cubicBezTo>
                  <a:pt x="13517" y="5692"/>
                  <a:pt x="13517" y="5698"/>
                  <a:pt x="13517" y="5698"/>
                </a:cubicBezTo>
                <a:cubicBezTo>
                  <a:pt x="13517" y="5704"/>
                  <a:pt x="13517" y="5704"/>
                  <a:pt x="13517" y="5710"/>
                </a:cubicBezTo>
                <a:cubicBezTo>
                  <a:pt x="13517" y="5716"/>
                  <a:pt x="13517" y="5716"/>
                  <a:pt x="13517" y="5722"/>
                </a:cubicBezTo>
                <a:cubicBezTo>
                  <a:pt x="13517" y="5728"/>
                  <a:pt x="13523" y="5728"/>
                  <a:pt x="13523" y="5733"/>
                </a:cubicBezTo>
                <a:cubicBezTo>
                  <a:pt x="13523" y="5739"/>
                  <a:pt x="13517" y="5739"/>
                  <a:pt x="13517" y="5745"/>
                </a:cubicBezTo>
                <a:cubicBezTo>
                  <a:pt x="13517" y="5751"/>
                  <a:pt x="13523" y="5757"/>
                  <a:pt x="13523" y="5757"/>
                </a:cubicBezTo>
                <a:cubicBezTo>
                  <a:pt x="13523" y="5763"/>
                  <a:pt x="13517" y="5763"/>
                  <a:pt x="13511" y="5769"/>
                </a:cubicBezTo>
                <a:cubicBezTo>
                  <a:pt x="13511" y="5781"/>
                  <a:pt x="13511" y="5787"/>
                  <a:pt x="13511" y="5799"/>
                </a:cubicBezTo>
                <a:cubicBezTo>
                  <a:pt x="13511" y="5817"/>
                  <a:pt x="13511" y="5828"/>
                  <a:pt x="13517" y="5840"/>
                </a:cubicBezTo>
                <a:cubicBezTo>
                  <a:pt x="13523" y="5852"/>
                  <a:pt x="13529" y="5852"/>
                  <a:pt x="13541" y="5858"/>
                </a:cubicBezTo>
                <a:cubicBezTo>
                  <a:pt x="13547" y="5864"/>
                  <a:pt x="13547" y="5864"/>
                  <a:pt x="13553" y="5870"/>
                </a:cubicBezTo>
                <a:cubicBezTo>
                  <a:pt x="13559" y="5870"/>
                  <a:pt x="13565" y="5870"/>
                  <a:pt x="13577" y="5870"/>
                </a:cubicBezTo>
                <a:cubicBezTo>
                  <a:pt x="13589" y="5870"/>
                  <a:pt x="13594" y="5870"/>
                  <a:pt x="13606" y="5870"/>
                </a:cubicBezTo>
                <a:cubicBezTo>
                  <a:pt x="13606" y="5858"/>
                  <a:pt x="13606" y="5852"/>
                  <a:pt x="13606" y="5846"/>
                </a:cubicBezTo>
                <a:cubicBezTo>
                  <a:pt x="13606" y="5840"/>
                  <a:pt x="13606" y="5834"/>
                  <a:pt x="13606" y="5828"/>
                </a:cubicBezTo>
                <a:cubicBezTo>
                  <a:pt x="13606" y="5828"/>
                  <a:pt x="13606" y="5822"/>
                  <a:pt x="13606" y="5817"/>
                </a:cubicBezTo>
                <a:cubicBezTo>
                  <a:pt x="13606" y="5810"/>
                  <a:pt x="13600" y="5805"/>
                  <a:pt x="13600" y="5799"/>
                </a:cubicBezTo>
                <a:cubicBezTo>
                  <a:pt x="13600" y="5787"/>
                  <a:pt x="13600" y="5787"/>
                  <a:pt x="13600" y="5787"/>
                </a:cubicBezTo>
                <a:cubicBezTo>
                  <a:pt x="13600" y="5775"/>
                  <a:pt x="13600" y="5775"/>
                  <a:pt x="13600" y="5775"/>
                </a:cubicBezTo>
                <a:cubicBezTo>
                  <a:pt x="13600" y="5769"/>
                  <a:pt x="13594" y="5769"/>
                  <a:pt x="13594" y="5763"/>
                </a:cubicBezTo>
                <a:cubicBezTo>
                  <a:pt x="13594" y="5757"/>
                  <a:pt x="13589" y="5757"/>
                  <a:pt x="13582" y="5751"/>
                </a:cubicBezTo>
                <a:cubicBezTo>
                  <a:pt x="13582" y="5745"/>
                  <a:pt x="13582" y="5745"/>
                  <a:pt x="13582" y="5739"/>
                </a:cubicBezTo>
                <a:cubicBezTo>
                  <a:pt x="13577" y="5733"/>
                  <a:pt x="13571" y="5733"/>
                  <a:pt x="13571" y="5728"/>
                </a:cubicBezTo>
                <a:cubicBezTo>
                  <a:pt x="13565" y="5728"/>
                  <a:pt x="13565" y="5722"/>
                  <a:pt x="13559" y="5722"/>
                </a:cubicBezTo>
                <a:cubicBezTo>
                  <a:pt x="13559" y="5716"/>
                  <a:pt x="13553" y="5710"/>
                  <a:pt x="13553" y="5710"/>
                </a:cubicBezTo>
                <a:cubicBezTo>
                  <a:pt x="13547" y="5698"/>
                  <a:pt x="13547" y="5692"/>
                  <a:pt x="13547" y="5680"/>
                </a:cubicBezTo>
                <a:lnTo>
                  <a:pt x="13529" y="5680"/>
                </a:lnTo>
                <a:close/>
                <a:moveTo>
                  <a:pt x="17045" y="8578"/>
                </a:moveTo>
                <a:lnTo>
                  <a:pt x="17045" y="8578"/>
                </a:lnTo>
                <a:cubicBezTo>
                  <a:pt x="17051" y="8590"/>
                  <a:pt x="17057" y="8590"/>
                  <a:pt x="17057" y="8602"/>
                </a:cubicBezTo>
                <a:cubicBezTo>
                  <a:pt x="17063" y="8602"/>
                  <a:pt x="17057" y="8608"/>
                  <a:pt x="17057" y="8614"/>
                </a:cubicBezTo>
                <a:cubicBezTo>
                  <a:pt x="17057" y="8626"/>
                  <a:pt x="17057" y="8626"/>
                  <a:pt x="17057" y="8626"/>
                </a:cubicBezTo>
                <a:cubicBezTo>
                  <a:pt x="17057" y="8632"/>
                  <a:pt x="17063" y="8632"/>
                  <a:pt x="17063" y="8638"/>
                </a:cubicBezTo>
                <a:cubicBezTo>
                  <a:pt x="17069" y="8644"/>
                  <a:pt x="17069" y="8644"/>
                  <a:pt x="17075" y="8650"/>
                </a:cubicBezTo>
                <a:cubicBezTo>
                  <a:pt x="17081" y="8650"/>
                  <a:pt x="17087" y="8650"/>
                  <a:pt x="17087" y="8655"/>
                </a:cubicBezTo>
                <a:cubicBezTo>
                  <a:pt x="17099" y="8655"/>
                  <a:pt x="17104" y="8661"/>
                  <a:pt x="17110" y="8673"/>
                </a:cubicBezTo>
                <a:cubicBezTo>
                  <a:pt x="17110" y="8673"/>
                  <a:pt x="17110" y="8679"/>
                  <a:pt x="17110" y="8685"/>
                </a:cubicBezTo>
                <a:cubicBezTo>
                  <a:pt x="17110" y="8691"/>
                  <a:pt x="17116" y="8691"/>
                  <a:pt x="17122" y="8697"/>
                </a:cubicBezTo>
                <a:cubicBezTo>
                  <a:pt x="17122" y="8703"/>
                  <a:pt x="17134" y="8709"/>
                  <a:pt x="17134" y="8721"/>
                </a:cubicBezTo>
                <a:cubicBezTo>
                  <a:pt x="17140" y="8727"/>
                  <a:pt x="17140" y="8733"/>
                  <a:pt x="17146" y="8739"/>
                </a:cubicBezTo>
                <a:cubicBezTo>
                  <a:pt x="17152" y="8744"/>
                  <a:pt x="17158" y="8744"/>
                  <a:pt x="17158" y="8744"/>
                </a:cubicBezTo>
                <a:cubicBezTo>
                  <a:pt x="17187" y="8744"/>
                  <a:pt x="17187" y="8744"/>
                  <a:pt x="17187" y="8744"/>
                </a:cubicBezTo>
                <a:cubicBezTo>
                  <a:pt x="17187" y="8733"/>
                  <a:pt x="17187" y="8721"/>
                  <a:pt x="17187" y="8709"/>
                </a:cubicBezTo>
                <a:cubicBezTo>
                  <a:pt x="17187" y="8709"/>
                  <a:pt x="17187" y="8709"/>
                  <a:pt x="17187" y="8703"/>
                </a:cubicBezTo>
                <a:cubicBezTo>
                  <a:pt x="17235" y="8703"/>
                  <a:pt x="17235" y="8703"/>
                  <a:pt x="17235" y="8703"/>
                </a:cubicBezTo>
                <a:cubicBezTo>
                  <a:pt x="17235" y="8673"/>
                  <a:pt x="17235" y="8673"/>
                  <a:pt x="17235" y="8673"/>
                </a:cubicBezTo>
                <a:cubicBezTo>
                  <a:pt x="17235" y="8667"/>
                  <a:pt x="17223" y="8661"/>
                  <a:pt x="17223" y="8655"/>
                </a:cubicBezTo>
                <a:cubicBezTo>
                  <a:pt x="17223" y="8650"/>
                  <a:pt x="17229" y="8644"/>
                  <a:pt x="17229" y="8644"/>
                </a:cubicBezTo>
                <a:cubicBezTo>
                  <a:pt x="17235" y="8638"/>
                  <a:pt x="17241" y="8638"/>
                  <a:pt x="17241" y="8638"/>
                </a:cubicBezTo>
                <a:cubicBezTo>
                  <a:pt x="17247" y="8632"/>
                  <a:pt x="17253" y="8632"/>
                  <a:pt x="17253" y="8626"/>
                </a:cubicBezTo>
                <a:cubicBezTo>
                  <a:pt x="17253" y="8626"/>
                  <a:pt x="17253" y="8620"/>
                  <a:pt x="17253" y="8614"/>
                </a:cubicBezTo>
                <a:cubicBezTo>
                  <a:pt x="17253" y="8614"/>
                  <a:pt x="17253" y="8608"/>
                  <a:pt x="17253" y="8602"/>
                </a:cubicBezTo>
                <a:cubicBezTo>
                  <a:pt x="17253" y="8602"/>
                  <a:pt x="17253" y="8596"/>
                  <a:pt x="17253" y="8590"/>
                </a:cubicBezTo>
                <a:cubicBezTo>
                  <a:pt x="17253" y="8590"/>
                  <a:pt x="17253" y="8584"/>
                  <a:pt x="17253" y="8578"/>
                </a:cubicBezTo>
                <a:cubicBezTo>
                  <a:pt x="17187" y="8578"/>
                  <a:pt x="17187" y="8578"/>
                  <a:pt x="17187" y="8578"/>
                </a:cubicBezTo>
                <a:cubicBezTo>
                  <a:pt x="17181" y="8578"/>
                  <a:pt x="17176" y="8584"/>
                  <a:pt x="17176" y="8584"/>
                </a:cubicBezTo>
                <a:cubicBezTo>
                  <a:pt x="17170" y="8590"/>
                  <a:pt x="17164" y="8584"/>
                  <a:pt x="17158" y="8584"/>
                </a:cubicBezTo>
                <a:cubicBezTo>
                  <a:pt x="17158" y="8590"/>
                  <a:pt x="17152" y="8590"/>
                  <a:pt x="17146" y="8590"/>
                </a:cubicBezTo>
                <a:cubicBezTo>
                  <a:pt x="17146" y="8590"/>
                  <a:pt x="17140" y="8590"/>
                  <a:pt x="17134" y="8590"/>
                </a:cubicBezTo>
                <a:cubicBezTo>
                  <a:pt x="17134" y="8590"/>
                  <a:pt x="17134" y="8578"/>
                  <a:pt x="17128" y="8578"/>
                </a:cubicBezTo>
                <a:cubicBezTo>
                  <a:pt x="17122" y="8578"/>
                  <a:pt x="17122" y="8572"/>
                  <a:pt x="17116" y="8572"/>
                </a:cubicBezTo>
                <a:cubicBezTo>
                  <a:pt x="17110" y="8567"/>
                  <a:pt x="17110" y="8561"/>
                  <a:pt x="17110" y="8561"/>
                </a:cubicBezTo>
                <a:cubicBezTo>
                  <a:pt x="17104" y="8555"/>
                  <a:pt x="17099" y="8549"/>
                  <a:pt x="17093" y="8549"/>
                </a:cubicBezTo>
                <a:cubicBezTo>
                  <a:pt x="17087" y="8549"/>
                  <a:pt x="17081" y="8549"/>
                  <a:pt x="17075" y="8549"/>
                </a:cubicBezTo>
                <a:cubicBezTo>
                  <a:pt x="17069" y="8549"/>
                  <a:pt x="17063" y="8549"/>
                  <a:pt x="17057" y="8555"/>
                </a:cubicBezTo>
                <a:cubicBezTo>
                  <a:pt x="17057" y="8555"/>
                  <a:pt x="17057" y="8561"/>
                  <a:pt x="17057" y="8567"/>
                </a:cubicBezTo>
                <a:cubicBezTo>
                  <a:pt x="17057" y="8567"/>
                  <a:pt x="17045" y="8572"/>
                  <a:pt x="17045" y="8578"/>
                </a:cubicBezTo>
                <a:close/>
                <a:moveTo>
                  <a:pt x="17223" y="8495"/>
                </a:moveTo>
                <a:lnTo>
                  <a:pt x="17223" y="8495"/>
                </a:lnTo>
                <a:cubicBezTo>
                  <a:pt x="17223" y="8501"/>
                  <a:pt x="17223" y="8501"/>
                  <a:pt x="17223" y="8507"/>
                </a:cubicBezTo>
                <a:cubicBezTo>
                  <a:pt x="17223" y="8513"/>
                  <a:pt x="17223" y="8513"/>
                  <a:pt x="17223" y="8519"/>
                </a:cubicBezTo>
                <a:cubicBezTo>
                  <a:pt x="17229" y="8525"/>
                  <a:pt x="17235" y="8525"/>
                  <a:pt x="17235" y="8525"/>
                </a:cubicBezTo>
                <a:cubicBezTo>
                  <a:pt x="17241" y="8531"/>
                  <a:pt x="17247" y="8525"/>
                  <a:pt x="17247" y="8525"/>
                </a:cubicBezTo>
                <a:cubicBezTo>
                  <a:pt x="17253" y="8531"/>
                  <a:pt x="17247" y="8537"/>
                  <a:pt x="17253" y="8537"/>
                </a:cubicBezTo>
                <a:cubicBezTo>
                  <a:pt x="17253" y="8543"/>
                  <a:pt x="17253" y="8549"/>
                  <a:pt x="17253" y="8549"/>
                </a:cubicBezTo>
                <a:cubicBezTo>
                  <a:pt x="17276" y="8549"/>
                  <a:pt x="17276" y="8549"/>
                  <a:pt x="17276" y="8549"/>
                </a:cubicBezTo>
                <a:cubicBezTo>
                  <a:pt x="17276" y="8525"/>
                  <a:pt x="17276" y="8525"/>
                  <a:pt x="17276" y="8525"/>
                </a:cubicBezTo>
                <a:cubicBezTo>
                  <a:pt x="17276" y="8525"/>
                  <a:pt x="17276" y="8519"/>
                  <a:pt x="17270" y="8513"/>
                </a:cubicBezTo>
                <a:cubicBezTo>
                  <a:pt x="17270" y="8513"/>
                  <a:pt x="17259" y="8513"/>
                  <a:pt x="17259" y="8507"/>
                </a:cubicBezTo>
                <a:lnTo>
                  <a:pt x="17253" y="8501"/>
                </a:lnTo>
                <a:cubicBezTo>
                  <a:pt x="17247" y="8495"/>
                  <a:pt x="17253" y="8489"/>
                  <a:pt x="17247" y="8489"/>
                </a:cubicBezTo>
                <a:cubicBezTo>
                  <a:pt x="17247" y="8484"/>
                  <a:pt x="17241" y="8489"/>
                  <a:pt x="17235" y="8489"/>
                </a:cubicBezTo>
                <a:cubicBezTo>
                  <a:pt x="17235" y="8484"/>
                  <a:pt x="17229" y="8495"/>
                  <a:pt x="17223" y="8495"/>
                </a:cubicBezTo>
                <a:close/>
                <a:moveTo>
                  <a:pt x="17015" y="8484"/>
                </a:moveTo>
                <a:lnTo>
                  <a:pt x="17015" y="8484"/>
                </a:lnTo>
                <a:cubicBezTo>
                  <a:pt x="17010" y="8484"/>
                  <a:pt x="17010" y="8484"/>
                  <a:pt x="17004" y="8489"/>
                </a:cubicBezTo>
                <a:cubicBezTo>
                  <a:pt x="17004" y="8489"/>
                  <a:pt x="16998" y="8495"/>
                  <a:pt x="16998" y="8501"/>
                </a:cubicBezTo>
                <a:cubicBezTo>
                  <a:pt x="16998" y="8513"/>
                  <a:pt x="17010" y="8519"/>
                  <a:pt x="17015" y="8531"/>
                </a:cubicBezTo>
                <a:cubicBezTo>
                  <a:pt x="17027" y="8531"/>
                  <a:pt x="17027" y="8531"/>
                  <a:pt x="17027" y="8531"/>
                </a:cubicBezTo>
                <a:cubicBezTo>
                  <a:pt x="17027" y="8484"/>
                  <a:pt x="17027" y="8484"/>
                  <a:pt x="17027" y="8484"/>
                </a:cubicBezTo>
                <a:cubicBezTo>
                  <a:pt x="17021" y="8484"/>
                  <a:pt x="17021" y="8478"/>
                  <a:pt x="17015" y="8484"/>
                </a:cubicBezTo>
                <a:close/>
                <a:moveTo>
                  <a:pt x="18385" y="8952"/>
                </a:moveTo>
                <a:lnTo>
                  <a:pt x="18385" y="8952"/>
                </a:lnTo>
                <a:cubicBezTo>
                  <a:pt x="18385" y="8952"/>
                  <a:pt x="18385" y="8946"/>
                  <a:pt x="18391" y="8946"/>
                </a:cubicBezTo>
                <a:cubicBezTo>
                  <a:pt x="18391" y="8940"/>
                  <a:pt x="18397" y="8940"/>
                  <a:pt x="18403" y="8940"/>
                </a:cubicBezTo>
                <a:cubicBezTo>
                  <a:pt x="18403" y="8934"/>
                  <a:pt x="18403" y="8928"/>
                  <a:pt x="18409" y="8928"/>
                </a:cubicBezTo>
                <a:cubicBezTo>
                  <a:pt x="18409" y="8922"/>
                  <a:pt x="18415" y="8922"/>
                  <a:pt x="18421" y="8922"/>
                </a:cubicBezTo>
                <a:cubicBezTo>
                  <a:pt x="18433" y="8916"/>
                  <a:pt x="18438" y="8916"/>
                  <a:pt x="18450" y="8916"/>
                </a:cubicBezTo>
                <a:cubicBezTo>
                  <a:pt x="18450" y="8905"/>
                  <a:pt x="18450" y="8899"/>
                  <a:pt x="18456" y="8887"/>
                </a:cubicBezTo>
                <a:lnTo>
                  <a:pt x="18462" y="8881"/>
                </a:lnTo>
                <a:cubicBezTo>
                  <a:pt x="18468" y="8869"/>
                  <a:pt x="18480" y="8863"/>
                  <a:pt x="18486" y="8857"/>
                </a:cubicBezTo>
                <a:cubicBezTo>
                  <a:pt x="18492" y="8857"/>
                  <a:pt x="18498" y="8851"/>
                  <a:pt x="18498" y="8845"/>
                </a:cubicBezTo>
                <a:cubicBezTo>
                  <a:pt x="18504" y="8839"/>
                  <a:pt x="18504" y="8833"/>
                  <a:pt x="18504" y="8821"/>
                </a:cubicBezTo>
                <a:cubicBezTo>
                  <a:pt x="18504" y="8816"/>
                  <a:pt x="18510" y="8810"/>
                  <a:pt x="18510" y="8804"/>
                </a:cubicBezTo>
                <a:cubicBezTo>
                  <a:pt x="18510" y="8798"/>
                  <a:pt x="18515" y="8792"/>
                  <a:pt x="18515" y="8792"/>
                </a:cubicBezTo>
                <a:cubicBezTo>
                  <a:pt x="18515" y="8786"/>
                  <a:pt x="18515" y="8780"/>
                  <a:pt x="18515" y="8780"/>
                </a:cubicBezTo>
                <a:cubicBezTo>
                  <a:pt x="18522" y="8774"/>
                  <a:pt x="18527" y="8774"/>
                  <a:pt x="18527" y="8768"/>
                </a:cubicBezTo>
                <a:cubicBezTo>
                  <a:pt x="18539" y="8762"/>
                  <a:pt x="18545" y="8762"/>
                  <a:pt x="18551" y="8756"/>
                </a:cubicBezTo>
                <a:cubicBezTo>
                  <a:pt x="18557" y="8756"/>
                  <a:pt x="18557" y="8756"/>
                  <a:pt x="18563" y="8756"/>
                </a:cubicBezTo>
                <a:cubicBezTo>
                  <a:pt x="18575" y="8756"/>
                  <a:pt x="18587" y="8756"/>
                  <a:pt x="18599" y="8756"/>
                </a:cubicBezTo>
                <a:cubicBezTo>
                  <a:pt x="18604" y="8756"/>
                  <a:pt x="18604" y="8756"/>
                  <a:pt x="18610" y="8756"/>
                </a:cubicBezTo>
                <a:cubicBezTo>
                  <a:pt x="18610" y="8750"/>
                  <a:pt x="18604" y="8750"/>
                  <a:pt x="18604" y="8744"/>
                </a:cubicBezTo>
                <a:cubicBezTo>
                  <a:pt x="18599" y="8739"/>
                  <a:pt x="18593" y="8739"/>
                  <a:pt x="18593" y="8733"/>
                </a:cubicBezTo>
                <a:cubicBezTo>
                  <a:pt x="18593" y="8715"/>
                  <a:pt x="18599" y="8709"/>
                  <a:pt x="18604" y="8703"/>
                </a:cubicBezTo>
                <a:cubicBezTo>
                  <a:pt x="18610" y="8691"/>
                  <a:pt x="18622" y="8691"/>
                  <a:pt x="18628" y="8685"/>
                </a:cubicBezTo>
                <a:cubicBezTo>
                  <a:pt x="18634" y="8685"/>
                  <a:pt x="18640" y="8685"/>
                  <a:pt x="18640" y="8679"/>
                </a:cubicBezTo>
                <a:cubicBezTo>
                  <a:pt x="18646" y="8679"/>
                  <a:pt x="18646" y="8673"/>
                  <a:pt x="18652" y="8667"/>
                </a:cubicBezTo>
                <a:cubicBezTo>
                  <a:pt x="18652" y="8667"/>
                  <a:pt x="18658" y="8661"/>
                  <a:pt x="18664" y="8655"/>
                </a:cubicBezTo>
                <a:cubicBezTo>
                  <a:pt x="18664" y="8655"/>
                  <a:pt x="18658" y="8650"/>
                  <a:pt x="18664" y="8650"/>
                </a:cubicBezTo>
                <a:cubicBezTo>
                  <a:pt x="18664" y="8644"/>
                  <a:pt x="18664" y="8638"/>
                  <a:pt x="18664" y="8638"/>
                </a:cubicBezTo>
                <a:cubicBezTo>
                  <a:pt x="18664" y="8632"/>
                  <a:pt x="18664" y="8632"/>
                  <a:pt x="18664" y="8626"/>
                </a:cubicBezTo>
                <a:cubicBezTo>
                  <a:pt x="18664" y="8590"/>
                  <a:pt x="18664" y="8590"/>
                  <a:pt x="18664" y="8590"/>
                </a:cubicBezTo>
                <a:cubicBezTo>
                  <a:pt x="18652" y="8590"/>
                  <a:pt x="18646" y="8590"/>
                  <a:pt x="18634" y="8590"/>
                </a:cubicBezTo>
                <a:cubicBezTo>
                  <a:pt x="18628" y="8590"/>
                  <a:pt x="18616" y="8590"/>
                  <a:pt x="18610" y="8584"/>
                </a:cubicBezTo>
                <a:lnTo>
                  <a:pt x="18610" y="8578"/>
                </a:lnTo>
                <a:cubicBezTo>
                  <a:pt x="18610" y="8572"/>
                  <a:pt x="18604" y="8567"/>
                  <a:pt x="18604" y="8567"/>
                </a:cubicBezTo>
                <a:cubicBezTo>
                  <a:pt x="18604" y="8561"/>
                  <a:pt x="18599" y="8561"/>
                  <a:pt x="18593" y="8555"/>
                </a:cubicBezTo>
                <a:cubicBezTo>
                  <a:pt x="18587" y="8555"/>
                  <a:pt x="18581" y="8549"/>
                  <a:pt x="18575" y="8549"/>
                </a:cubicBezTo>
                <a:cubicBezTo>
                  <a:pt x="18563" y="8549"/>
                  <a:pt x="18557" y="8555"/>
                  <a:pt x="18545" y="8555"/>
                </a:cubicBezTo>
                <a:cubicBezTo>
                  <a:pt x="18545" y="8608"/>
                  <a:pt x="18545" y="8608"/>
                  <a:pt x="18545" y="8608"/>
                </a:cubicBezTo>
                <a:cubicBezTo>
                  <a:pt x="18522" y="8620"/>
                  <a:pt x="18522" y="8620"/>
                  <a:pt x="18522" y="8620"/>
                </a:cubicBezTo>
                <a:cubicBezTo>
                  <a:pt x="18522" y="8620"/>
                  <a:pt x="18515" y="8620"/>
                  <a:pt x="18510" y="8626"/>
                </a:cubicBezTo>
                <a:cubicBezTo>
                  <a:pt x="18510" y="8626"/>
                  <a:pt x="18504" y="8626"/>
                  <a:pt x="18504" y="8632"/>
                </a:cubicBezTo>
                <a:cubicBezTo>
                  <a:pt x="18498" y="8638"/>
                  <a:pt x="18504" y="8638"/>
                  <a:pt x="18504" y="8644"/>
                </a:cubicBezTo>
                <a:cubicBezTo>
                  <a:pt x="18498" y="8655"/>
                  <a:pt x="18504" y="8667"/>
                  <a:pt x="18504" y="8679"/>
                </a:cubicBezTo>
                <a:cubicBezTo>
                  <a:pt x="18504" y="8691"/>
                  <a:pt x="18492" y="8691"/>
                  <a:pt x="18486" y="8703"/>
                </a:cubicBezTo>
                <a:cubicBezTo>
                  <a:pt x="18480" y="8709"/>
                  <a:pt x="18474" y="8715"/>
                  <a:pt x="18462" y="8721"/>
                </a:cubicBezTo>
                <a:cubicBezTo>
                  <a:pt x="18456" y="8727"/>
                  <a:pt x="18444" y="8727"/>
                  <a:pt x="18438" y="8733"/>
                </a:cubicBezTo>
                <a:cubicBezTo>
                  <a:pt x="18427" y="8739"/>
                  <a:pt x="18427" y="8744"/>
                  <a:pt x="18415" y="8750"/>
                </a:cubicBezTo>
                <a:cubicBezTo>
                  <a:pt x="18403" y="8756"/>
                  <a:pt x="18403" y="8756"/>
                  <a:pt x="18403" y="8756"/>
                </a:cubicBezTo>
                <a:cubicBezTo>
                  <a:pt x="18403" y="8756"/>
                  <a:pt x="18397" y="8756"/>
                  <a:pt x="18391" y="8756"/>
                </a:cubicBezTo>
                <a:cubicBezTo>
                  <a:pt x="18391" y="8762"/>
                  <a:pt x="18385" y="8768"/>
                  <a:pt x="18385" y="8768"/>
                </a:cubicBezTo>
                <a:cubicBezTo>
                  <a:pt x="18379" y="8774"/>
                  <a:pt x="18373" y="8774"/>
                  <a:pt x="18373" y="8780"/>
                </a:cubicBezTo>
                <a:cubicBezTo>
                  <a:pt x="18367" y="8780"/>
                  <a:pt x="18367" y="8786"/>
                  <a:pt x="18361" y="8792"/>
                </a:cubicBezTo>
                <a:lnTo>
                  <a:pt x="18356" y="8792"/>
                </a:lnTo>
                <a:cubicBezTo>
                  <a:pt x="18344" y="8798"/>
                  <a:pt x="18332" y="8798"/>
                  <a:pt x="18326" y="8804"/>
                </a:cubicBezTo>
                <a:cubicBezTo>
                  <a:pt x="18326" y="8804"/>
                  <a:pt x="18326" y="8810"/>
                  <a:pt x="18320" y="8810"/>
                </a:cubicBezTo>
                <a:cubicBezTo>
                  <a:pt x="18314" y="8821"/>
                  <a:pt x="18314" y="8827"/>
                  <a:pt x="18308" y="8833"/>
                </a:cubicBezTo>
                <a:cubicBezTo>
                  <a:pt x="18308" y="8839"/>
                  <a:pt x="18302" y="8839"/>
                  <a:pt x="18296" y="8845"/>
                </a:cubicBezTo>
                <a:cubicBezTo>
                  <a:pt x="18296" y="8845"/>
                  <a:pt x="18290" y="8845"/>
                  <a:pt x="18284" y="8851"/>
                </a:cubicBezTo>
                <a:lnTo>
                  <a:pt x="18278" y="8857"/>
                </a:lnTo>
                <a:cubicBezTo>
                  <a:pt x="18272" y="8857"/>
                  <a:pt x="18267" y="8857"/>
                  <a:pt x="18267" y="8857"/>
                </a:cubicBezTo>
                <a:cubicBezTo>
                  <a:pt x="18260" y="8857"/>
                  <a:pt x="18255" y="8863"/>
                  <a:pt x="18255" y="8863"/>
                </a:cubicBezTo>
                <a:cubicBezTo>
                  <a:pt x="18255" y="8863"/>
                  <a:pt x="18255" y="8869"/>
                  <a:pt x="18255" y="8875"/>
                </a:cubicBezTo>
                <a:cubicBezTo>
                  <a:pt x="18255" y="8875"/>
                  <a:pt x="18249" y="8881"/>
                  <a:pt x="18249" y="8887"/>
                </a:cubicBezTo>
                <a:cubicBezTo>
                  <a:pt x="18249" y="8887"/>
                  <a:pt x="18243" y="8887"/>
                  <a:pt x="18243" y="8893"/>
                </a:cubicBezTo>
                <a:cubicBezTo>
                  <a:pt x="18243" y="8905"/>
                  <a:pt x="18249" y="8910"/>
                  <a:pt x="18255" y="8916"/>
                </a:cubicBezTo>
                <a:cubicBezTo>
                  <a:pt x="18260" y="8916"/>
                  <a:pt x="18260" y="8922"/>
                  <a:pt x="18267" y="8922"/>
                </a:cubicBezTo>
                <a:cubicBezTo>
                  <a:pt x="18278" y="8922"/>
                  <a:pt x="18290" y="8922"/>
                  <a:pt x="18302" y="8922"/>
                </a:cubicBezTo>
                <a:cubicBezTo>
                  <a:pt x="18314" y="8922"/>
                  <a:pt x="18320" y="8922"/>
                  <a:pt x="18326" y="8922"/>
                </a:cubicBezTo>
                <a:cubicBezTo>
                  <a:pt x="18332" y="8928"/>
                  <a:pt x="18332" y="8928"/>
                  <a:pt x="18338" y="8934"/>
                </a:cubicBezTo>
                <a:cubicBezTo>
                  <a:pt x="18344" y="8934"/>
                  <a:pt x="18344" y="8940"/>
                  <a:pt x="18349" y="8946"/>
                </a:cubicBezTo>
                <a:cubicBezTo>
                  <a:pt x="18356" y="8946"/>
                  <a:pt x="18361" y="8952"/>
                  <a:pt x="18373" y="8952"/>
                </a:cubicBezTo>
                <a:cubicBezTo>
                  <a:pt x="18373" y="8952"/>
                  <a:pt x="18379" y="8952"/>
                  <a:pt x="18385" y="8952"/>
                </a:cubicBezTo>
                <a:close/>
                <a:moveTo>
                  <a:pt x="18314" y="8976"/>
                </a:moveTo>
                <a:lnTo>
                  <a:pt x="18314" y="8976"/>
                </a:lnTo>
                <a:cubicBezTo>
                  <a:pt x="18308" y="8982"/>
                  <a:pt x="18308" y="8987"/>
                  <a:pt x="18308" y="8987"/>
                </a:cubicBezTo>
                <a:cubicBezTo>
                  <a:pt x="18302" y="8993"/>
                  <a:pt x="18296" y="8987"/>
                  <a:pt x="18296" y="8987"/>
                </a:cubicBezTo>
                <a:cubicBezTo>
                  <a:pt x="18290" y="8993"/>
                  <a:pt x="18296" y="8999"/>
                  <a:pt x="18290" y="8999"/>
                </a:cubicBezTo>
                <a:cubicBezTo>
                  <a:pt x="18338" y="8999"/>
                  <a:pt x="18338" y="8999"/>
                  <a:pt x="18338" y="8999"/>
                </a:cubicBezTo>
                <a:cubicBezTo>
                  <a:pt x="18338" y="8987"/>
                  <a:pt x="18338" y="8987"/>
                  <a:pt x="18338" y="8987"/>
                </a:cubicBezTo>
                <a:cubicBezTo>
                  <a:pt x="18338" y="8982"/>
                  <a:pt x="18338" y="8982"/>
                  <a:pt x="18338" y="8976"/>
                </a:cubicBezTo>
                <a:cubicBezTo>
                  <a:pt x="18332" y="8982"/>
                  <a:pt x="18314" y="8976"/>
                  <a:pt x="18314" y="8976"/>
                </a:cubicBezTo>
                <a:close/>
                <a:moveTo>
                  <a:pt x="18676" y="8341"/>
                </a:moveTo>
                <a:lnTo>
                  <a:pt x="18676" y="8341"/>
                </a:lnTo>
                <a:cubicBezTo>
                  <a:pt x="18676" y="8347"/>
                  <a:pt x="18676" y="8347"/>
                  <a:pt x="18676" y="8353"/>
                </a:cubicBezTo>
                <a:cubicBezTo>
                  <a:pt x="18682" y="8359"/>
                  <a:pt x="18682" y="8359"/>
                  <a:pt x="18682" y="8365"/>
                </a:cubicBezTo>
                <a:cubicBezTo>
                  <a:pt x="18687" y="8371"/>
                  <a:pt x="18693" y="8371"/>
                  <a:pt x="18693" y="8377"/>
                </a:cubicBezTo>
                <a:cubicBezTo>
                  <a:pt x="18693" y="8448"/>
                  <a:pt x="18693" y="8448"/>
                  <a:pt x="18693" y="8448"/>
                </a:cubicBezTo>
                <a:cubicBezTo>
                  <a:pt x="18634" y="8448"/>
                  <a:pt x="18634" y="8448"/>
                  <a:pt x="18634" y="8448"/>
                </a:cubicBezTo>
                <a:cubicBezTo>
                  <a:pt x="18634" y="8460"/>
                  <a:pt x="18628" y="8466"/>
                  <a:pt x="18634" y="8478"/>
                </a:cubicBezTo>
                <a:cubicBezTo>
                  <a:pt x="18634" y="8484"/>
                  <a:pt x="18634" y="8484"/>
                  <a:pt x="18634" y="8489"/>
                </a:cubicBezTo>
                <a:cubicBezTo>
                  <a:pt x="18634" y="8501"/>
                  <a:pt x="18634" y="8501"/>
                  <a:pt x="18634" y="8501"/>
                </a:cubicBezTo>
                <a:cubicBezTo>
                  <a:pt x="18711" y="8501"/>
                  <a:pt x="18711" y="8501"/>
                  <a:pt x="18711" y="8501"/>
                </a:cubicBezTo>
                <a:cubicBezTo>
                  <a:pt x="18711" y="8596"/>
                  <a:pt x="18711" y="8596"/>
                  <a:pt x="18711" y="8596"/>
                </a:cubicBezTo>
                <a:cubicBezTo>
                  <a:pt x="18759" y="8596"/>
                  <a:pt x="18759" y="8596"/>
                  <a:pt x="18759" y="8596"/>
                </a:cubicBezTo>
                <a:cubicBezTo>
                  <a:pt x="18759" y="8584"/>
                  <a:pt x="18759" y="8578"/>
                  <a:pt x="18765" y="8567"/>
                </a:cubicBezTo>
                <a:cubicBezTo>
                  <a:pt x="18765" y="8561"/>
                  <a:pt x="18770" y="8561"/>
                  <a:pt x="18776" y="8555"/>
                </a:cubicBezTo>
                <a:cubicBezTo>
                  <a:pt x="18776" y="8555"/>
                  <a:pt x="18782" y="8549"/>
                  <a:pt x="18788" y="8549"/>
                </a:cubicBezTo>
                <a:cubicBezTo>
                  <a:pt x="18788" y="8543"/>
                  <a:pt x="18794" y="8543"/>
                  <a:pt x="18800" y="8537"/>
                </a:cubicBezTo>
                <a:cubicBezTo>
                  <a:pt x="18800" y="8537"/>
                  <a:pt x="18800" y="8531"/>
                  <a:pt x="18800" y="8525"/>
                </a:cubicBezTo>
                <a:cubicBezTo>
                  <a:pt x="18806" y="8519"/>
                  <a:pt x="18806" y="8513"/>
                  <a:pt x="18812" y="8501"/>
                </a:cubicBezTo>
                <a:lnTo>
                  <a:pt x="18818" y="8495"/>
                </a:lnTo>
                <a:cubicBezTo>
                  <a:pt x="18818" y="8484"/>
                  <a:pt x="18818" y="8478"/>
                  <a:pt x="18818" y="8472"/>
                </a:cubicBezTo>
                <a:cubicBezTo>
                  <a:pt x="18859" y="8472"/>
                  <a:pt x="18859" y="8472"/>
                  <a:pt x="18859" y="8472"/>
                </a:cubicBezTo>
                <a:cubicBezTo>
                  <a:pt x="18859" y="8466"/>
                  <a:pt x="18853" y="8460"/>
                  <a:pt x="18859" y="8454"/>
                </a:cubicBezTo>
                <a:cubicBezTo>
                  <a:pt x="18859" y="8454"/>
                  <a:pt x="18859" y="8448"/>
                  <a:pt x="18865" y="8442"/>
                </a:cubicBezTo>
                <a:cubicBezTo>
                  <a:pt x="18865" y="8442"/>
                  <a:pt x="18871" y="8436"/>
                  <a:pt x="18871" y="8430"/>
                </a:cubicBezTo>
                <a:lnTo>
                  <a:pt x="18871" y="8424"/>
                </a:lnTo>
                <a:cubicBezTo>
                  <a:pt x="18877" y="8418"/>
                  <a:pt x="18877" y="8412"/>
                  <a:pt x="18883" y="8412"/>
                </a:cubicBezTo>
                <a:cubicBezTo>
                  <a:pt x="18883" y="8406"/>
                  <a:pt x="18889" y="8412"/>
                  <a:pt x="18895" y="8412"/>
                </a:cubicBezTo>
                <a:cubicBezTo>
                  <a:pt x="18895" y="8406"/>
                  <a:pt x="18895" y="8401"/>
                  <a:pt x="18895" y="8401"/>
                </a:cubicBezTo>
                <a:cubicBezTo>
                  <a:pt x="18895" y="8395"/>
                  <a:pt x="18895" y="8389"/>
                  <a:pt x="18895" y="8389"/>
                </a:cubicBezTo>
                <a:cubicBezTo>
                  <a:pt x="18895" y="8383"/>
                  <a:pt x="18895" y="8377"/>
                  <a:pt x="18895" y="8371"/>
                </a:cubicBezTo>
                <a:cubicBezTo>
                  <a:pt x="18889" y="8365"/>
                  <a:pt x="18883" y="8359"/>
                  <a:pt x="18877" y="8359"/>
                </a:cubicBezTo>
                <a:cubicBezTo>
                  <a:pt x="18865" y="8359"/>
                  <a:pt x="18865" y="8365"/>
                  <a:pt x="18859" y="8365"/>
                </a:cubicBezTo>
                <a:cubicBezTo>
                  <a:pt x="18853" y="8371"/>
                  <a:pt x="18859" y="8377"/>
                  <a:pt x="18859" y="8377"/>
                </a:cubicBezTo>
                <a:cubicBezTo>
                  <a:pt x="18853" y="8383"/>
                  <a:pt x="18848" y="8383"/>
                  <a:pt x="18842" y="8383"/>
                </a:cubicBezTo>
                <a:cubicBezTo>
                  <a:pt x="18830" y="8383"/>
                  <a:pt x="18818" y="8377"/>
                  <a:pt x="18812" y="8377"/>
                </a:cubicBezTo>
                <a:cubicBezTo>
                  <a:pt x="18794" y="8377"/>
                  <a:pt x="18794" y="8377"/>
                  <a:pt x="18794" y="8377"/>
                </a:cubicBezTo>
                <a:cubicBezTo>
                  <a:pt x="18788" y="8377"/>
                  <a:pt x="18788" y="8377"/>
                  <a:pt x="18782" y="8377"/>
                </a:cubicBezTo>
                <a:cubicBezTo>
                  <a:pt x="18776" y="8377"/>
                  <a:pt x="18776" y="8383"/>
                  <a:pt x="18770" y="8383"/>
                </a:cubicBezTo>
                <a:cubicBezTo>
                  <a:pt x="18770" y="8353"/>
                  <a:pt x="18770" y="8353"/>
                  <a:pt x="18770" y="8353"/>
                </a:cubicBezTo>
                <a:cubicBezTo>
                  <a:pt x="18770" y="8347"/>
                  <a:pt x="18776" y="8341"/>
                  <a:pt x="18776" y="8335"/>
                </a:cubicBezTo>
                <a:cubicBezTo>
                  <a:pt x="18776" y="8323"/>
                  <a:pt x="18765" y="8317"/>
                  <a:pt x="18759" y="8312"/>
                </a:cubicBezTo>
                <a:cubicBezTo>
                  <a:pt x="18759" y="8306"/>
                  <a:pt x="18753" y="8300"/>
                  <a:pt x="18747" y="8300"/>
                </a:cubicBezTo>
                <a:cubicBezTo>
                  <a:pt x="18747" y="8294"/>
                  <a:pt x="18741" y="8300"/>
                  <a:pt x="18741" y="8300"/>
                </a:cubicBezTo>
                <a:cubicBezTo>
                  <a:pt x="18735" y="8306"/>
                  <a:pt x="18729" y="8306"/>
                  <a:pt x="18729" y="8312"/>
                </a:cubicBezTo>
                <a:cubicBezTo>
                  <a:pt x="18729" y="8312"/>
                  <a:pt x="18729" y="8317"/>
                  <a:pt x="18729" y="8323"/>
                </a:cubicBezTo>
                <a:cubicBezTo>
                  <a:pt x="18729" y="8323"/>
                  <a:pt x="18723" y="8329"/>
                  <a:pt x="18723" y="8335"/>
                </a:cubicBezTo>
                <a:cubicBezTo>
                  <a:pt x="18717" y="8329"/>
                  <a:pt x="18711" y="8329"/>
                  <a:pt x="18711" y="8329"/>
                </a:cubicBezTo>
                <a:cubicBezTo>
                  <a:pt x="18705" y="8323"/>
                  <a:pt x="18705" y="8317"/>
                  <a:pt x="18699" y="8317"/>
                </a:cubicBezTo>
                <a:cubicBezTo>
                  <a:pt x="18699" y="8312"/>
                  <a:pt x="18693" y="8306"/>
                  <a:pt x="18693" y="8300"/>
                </a:cubicBezTo>
                <a:cubicBezTo>
                  <a:pt x="18693" y="8294"/>
                  <a:pt x="18699" y="8288"/>
                  <a:pt x="18699" y="8282"/>
                </a:cubicBezTo>
                <a:cubicBezTo>
                  <a:pt x="18699" y="8276"/>
                  <a:pt x="18699" y="8276"/>
                  <a:pt x="18699" y="8270"/>
                </a:cubicBezTo>
                <a:cubicBezTo>
                  <a:pt x="18699" y="8264"/>
                  <a:pt x="18699" y="8264"/>
                  <a:pt x="18699" y="8258"/>
                </a:cubicBezTo>
                <a:lnTo>
                  <a:pt x="18687" y="8258"/>
                </a:lnTo>
                <a:cubicBezTo>
                  <a:pt x="18682" y="8258"/>
                  <a:pt x="18682" y="8252"/>
                  <a:pt x="18682" y="8246"/>
                </a:cubicBezTo>
                <a:cubicBezTo>
                  <a:pt x="18676" y="8246"/>
                  <a:pt x="18676" y="8240"/>
                  <a:pt x="18670" y="8240"/>
                </a:cubicBezTo>
                <a:cubicBezTo>
                  <a:pt x="18664" y="8235"/>
                  <a:pt x="18664" y="8229"/>
                  <a:pt x="18664" y="8229"/>
                </a:cubicBezTo>
                <a:cubicBezTo>
                  <a:pt x="18658" y="8223"/>
                  <a:pt x="18658" y="8223"/>
                  <a:pt x="18652" y="8217"/>
                </a:cubicBezTo>
                <a:cubicBezTo>
                  <a:pt x="18646" y="8211"/>
                  <a:pt x="18646" y="8205"/>
                  <a:pt x="18646" y="8199"/>
                </a:cubicBezTo>
                <a:cubicBezTo>
                  <a:pt x="18640" y="8199"/>
                  <a:pt x="18640" y="8193"/>
                  <a:pt x="18634" y="8193"/>
                </a:cubicBezTo>
                <a:cubicBezTo>
                  <a:pt x="18634" y="8187"/>
                  <a:pt x="18634" y="8181"/>
                  <a:pt x="18628" y="8181"/>
                </a:cubicBezTo>
                <a:cubicBezTo>
                  <a:pt x="18622" y="8175"/>
                  <a:pt x="18616" y="8175"/>
                  <a:pt x="18610" y="8175"/>
                </a:cubicBezTo>
                <a:cubicBezTo>
                  <a:pt x="18604" y="8175"/>
                  <a:pt x="18593" y="8181"/>
                  <a:pt x="18593" y="8187"/>
                </a:cubicBezTo>
                <a:cubicBezTo>
                  <a:pt x="18593" y="8199"/>
                  <a:pt x="18599" y="8205"/>
                  <a:pt x="18604" y="8211"/>
                </a:cubicBezTo>
                <a:cubicBezTo>
                  <a:pt x="18604" y="8217"/>
                  <a:pt x="18610" y="8217"/>
                  <a:pt x="18610" y="8223"/>
                </a:cubicBezTo>
                <a:cubicBezTo>
                  <a:pt x="18616" y="8229"/>
                  <a:pt x="18616" y="8240"/>
                  <a:pt x="18622" y="8246"/>
                </a:cubicBezTo>
                <a:cubicBezTo>
                  <a:pt x="18634" y="8258"/>
                  <a:pt x="18640" y="8264"/>
                  <a:pt x="18652" y="8270"/>
                </a:cubicBezTo>
                <a:cubicBezTo>
                  <a:pt x="18652" y="8270"/>
                  <a:pt x="18658" y="8270"/>
                  <a:pt x="18664" y="8276"/>
                </a:cubicBezTo>
                <a:cubicBezTo>
                  <a:pt x="18664" y="8282"/>
                  <a:pt x="18664" y="8282"/>
                  <a:pt x="18664" y="8288"/>
                </a:cubicBezTo>
                <a:cubicBezTo>
                  <a:pt x="18670" y="8288"/>
                  <a:pt x="18670" y="8294"/>
                  <a:pt x="18670" y="8300"/>
                </a:cubicBezTo>
                <a:cubicBezTo>
                  <a:pt x="18670" y="8306"/>
                  <a:pt x="18676" y="8306"/>
                  <a:pt x="18676" y="8312"/>
                </a:cubicBezTo>
                <a:cubicBezTo>
                  <a:pt x="18676" y="8317"/>
                  <a:pt x="18676" y="8329"/>
                  <a:pt x="18676" y="8341"/>
                </a:cubicBezTo>
                <a:close/>
                <a:moveTo>
                  <a:pt x="18112" y="7327"/>
                </a:moveTo>
                <a:lnTo>
                  <a:pt x="18112" y="7327"/>
                </a:lnTo>
                <a:cubicBezTo>
                  <a:pt x="18112" y="7333"/>
                  <a:pt x="18118" y="7333"/>
                  <a:pt x="18118" y="7339"/>
                </a:cubicBezTo>
                <a:cubicBezTo>
                  <a:pt x="18118" y="7345"/>
                  <a:pt x="18124" y="7345"/>
                  <a:pt x="18124" y="7351"/>
                </a:cubicBezTo>
                <a:cubicBezTo>
                  <a:pt x="18124" y="7357"/>
                  <a:pt x="18130" y="7351"/>
                  <a:pt x="18136" y="7357"/>
                </a:cubicBezTo>
                <a:cubicBezTo>
                  <a:pt x="18142" y="7363"/>
                  <a:pt x="18148" y="7363"/>
                  <a:pt x="18148" y="7369"/>
                </a:cubicBezTo>
                <a:cubicBezTo>
                  <a:pt x="18148" y="7375"/>
                  <a:pt x="18148" y="7381"/>
                  <a:pt x="18148" y="7393"/>
                </a:cubicBezTo>
                <a:cubicBezTo>
                  <a:pt x="18148" y="7398"/>
                  <a:pt x="18154" y="7398"/>
                  <a:pt x="18154" y="7405"/>
                </a:cubicBezTo>
                <a:cubicBezTo>
                  <a:pt x="18160" y="7405"/>
                  <a:pt x="18160" y="7410"/>
                  <a:pt x="18166" y="7416"/>
                </a:cubicBezTo>
                <a:cubicBezTo>
                  <a:pt x="18166" y="7416"/>
                  <a:pt x="18172" y="7416"/>
                  <a:pt x="18178" y="7422"/>
                </a:cubicBezTo>
                <a:cubicBezTo>
                  <a:pt x="18190" y="7428"/>
                  <a:pt x="18201" y="7428"/>
                  <a:pt x="18213" y="7434"/>
                </a:cubicBezTo>
                <a:cubicBezTo>
                  <a:pt x="18219" y="7440"/>
                  <a:pt x="18225" y="7446"/>
                  <a:pt x="18237" y="7446"/>
                </a:cubicBezTo>
                <a:cubicBezTo>
                  <a:pt x="18243" y="7452"/>
                  <a:pt x="18243" y="7452"/>
                  <a:pt x="18249" y="7452"/>
                </a:cubicBezTo>
                <a:cubicBezTo>
                  <a:pt x="18249" y="7458"/>
                  <a:pt x="18255" y="7458"/>
                  <a:pt x="18260" y="7458"/>
                </a:cubicBezTo>
                <a:cubicBezTo>
                  <a:pt x="18284" y="7458"/>
                  <a:pt x="18284" y="7458"/>
                  <a:pt x="18284" y="7458"/>
                </a:cubicBezTo>
                <a:cubicBezTo>
                  <a:pt x="18284" y="7458"/>
                  <a:pt x="18284" y="7452"/>
                  <a:pt x="18284" y="7446"/>
                </a:cubicBezTo>
                <a:cubicBezTo>
                  <a:pt x="18284" y="7440"/>
                  <a:pt x="18278" y="7440"/>
                  <a:pt x="18278" y="7434"/>
                </a:cubicBezTo>
                <a:cubicBezTo>
                  <a:pt x="18272" y="7434"/>
                  <a:pt x="18272" y="7428"/>
                  <a:pt x="18267" y="7422"/>
                </a:cubicBezTo>
                <a:cubicBezTo>
                  <a:pt x="18267" y="7422"/>
                  <a:pt x="18260" y="7422"/>
                  <a:pt x="18255" y="7422"/>
                </a:cubicBezTo>
                <a:cubicBezTo>
                  <a:pt x="18249" y="7422"/>
                  <a:pt x="18243" y="7422"/>
                  <a:pt x="18237" y="7416"/>
                </a:cubicBezTo>
                <a:cubicBezTo>
                  <a:pt x="18231" y="7410"/>
                  <a:pt x="18231" y="7405"/>
                  <a:pt x="18225" y="7405"/>
                </a:cubicBezTo>
                <a:cubicBezTo>
                  <a:pt x="18219" y="7398"/>
                  <a:pt x="18219" y="7405"/>
                  <a:pt x="18213" y="7398"/>
                </a:cubicBezTo>
                <a:cubicBezTo>
                  <a:pt x="18207" y="7398"/>
                  <a:pt x="18201" y="7393"/>
                  <a:pt x="18201" y="7387"/>
                </a:cubicBezTo>
                <a:cubicBezTo>
                  <a:pt x="18201" y="7387"/>
                  <a:pt x="18201" y="7381"/>
                  <a:pt x="18201" y="7375"/>
                </a:cubicBezTo>
                <a:cubicBezTo>
                  <a:pt x="18195" y="7363"/>
                  <a:pt x="18190" y="7363"/>
                  <a:pt x="18183" y="7351"/>
                </a:cubicBezTo>
                <a:cubicBezTo>
                  <a:pt x="18172" y="7345"/>
                  <a:pt x="18166" y="7339"/>
                  <a:pt x="18154" y="7333"/>
                </a:cubicBezTo>
                <a:cubicBezTo>
                  <a:pt x="18148" y="7333"/>
                  <a:pt x="18148" y="7327"/>
                  <a:pt x="18142" y="7327"/>
                </a:cubicBezTo>
                <a:cubicBezTo>
                  <a:pt x="18136" y="7327"/>
                  <a:pt x="18136" y="7327"/>
                  <a:pt x="18130" y="7327"/>
                </a:cubicBezTo>
                <a:lnTo>
                  <a:pt x="18112" y="7327"/>
                </a:lnTo>
                <a:close/>
                <a:moveTo>
                  <a:pt x="16269" y="6818"/>
                </a:moveTo>
                <a:lnTo>
                  <a:pt x="16269" y="6818"/>
                </a:lnTo>
                <a:cubicBezTo>
                  <a:pt x="16262" y="6824"/>
                  <a:pt x="16262" y="6824"/>
                  <a:pt x="16257" y="6824"/>
                </a:cubicBezTo>
                <a:cubicBezTo>
                  <a:pt x="16251" y="6830"/>
                  <a:pt x="16245" y="6830"/>
                  <a:pt x="16245" y="6836"/>
                </a:cubicBezTo>
                <a:cubicBezTo>
                  <a:pt x="16245" y="6848"/>
                  <a:pt x="16245" y="6854"/>
                  <a:pt x="16251" y="6854"/>
                </a:cubicBezTo>
                <a:cubicBezTo>
                  <a:pt x="16257" y="6860"/>
                  <a:pt x="16257" y="6860"/>
                  <a:pt x="16262" y="6860"/>
                </a:cubicBezTo>
                <a:cubicBezTo>
                  <a:pt x="16269" y="6860"/>
                  <a:pt x="16269" y="6854"/>
                  <a:pt x="16274" y="6854"/>
                </a:cubicBezTo>
                <a:cubicBezTo>
                  <a:pt x="16280" y="6848"/>
                  <a:pt x="16286" y="6848"/>
                  <a:pt x="16298" y="6848"/>
                </a:cubicBezTo>
                <a:cubicBezTo>
                  <a:pt x="16310" y="6848"/>
                  <a:pt x="16310" y="6848"/>
                  <a:pt x="16310" y="6848"/>
                </a:cubicBezTo>
                <a:cubicBezTo>
                  <a:pt x="16316" y="6848"/>
                  <a:pt x="16322" y="6848"/>
                  <a:pt x="16334" y="6848"/>
                </a:cubicBezTo>
                <a:cubicBezTo>
                  <a:pt x="16334" y="6824"/>
                  <a:pt x="16334" y="6824"/>
                  <a:pt x="16334" y="6824"/>
                </a:cubicBezTo>
                <a:cubicBezTo>
                  <a:pt x="16310" y="6818"/>
                  <a:pt x="16310" y="6818"/>
                  <a:pt x="16310" y="6818"/>
                </a:cubicBezTo>
                <a:cubicBezTo>
                  <a:pt x="16298" y="6818"/>
                  <a:pt x="16292" y="6824"/>
                  <a:pt x="16280" y="6824"/>
                </a:cubicBezTo>
                <a:cubicBezTo>
                  <a:pt x="16274" y="6824"/>
                  <a:pt x="16269" y="6824"/>
                  <a:pt x="16257" y="6824"/>
                </a:cubicBezTo>
                <a:lnTo>
                  <a:pt x="16269" y="6818"/>
                </a:lnTo>
                <a:close/>
                <a:moveTo>
                  <a:pt x="16915" y="6848"/>
                </a:moveTo>
                <a:lnTo>
                  <a:pt x="16915" y="6848"/>
                </a:lnTo>
                <a:cubicBezTo>
                  <a:pt x="16915" y="6860"/>
                  <a:pt x="16915" y="6860"/>
                  <a:pt x="16915" y="6860"/>
                </a:cubicBezTo>
                <a:cubicBezTo>
                  <a:pt x="16915" y="6866"/>
                  <a:pt x="16909" y="6866"/>
                  <a:pt x="16903" y="6872"/>
                </a:cubicBezTo>
                <a:cubicBezTo>
                  <a:pt x="16903" y="6878"/>
                  <a:pt x="16897" y="6878"/>
                  <a:pt x="16897" y="6884"/>
                </a:cubicBezTo>
                <a:cubicBezTo>
                  <a:pt x="16891" y="6890"/>
                  <a:pt x="16885" y="6896"/>
                  <a:pt x="16885" y="6906"/>
                </a:cubicBezTo>
                <a:cubicBezTo>
                  <a:pt x="16879" y="6912"/>
                  <a:pt x="16873" y="6912"/>
                  <a:pt x="16873" y="6918"/>
                </a:cubicBezTo>
                <a:cubicBezTo>
                  <a:pt x="16873" y="6924"/>
                  <a:pt x="16873" y="6930"/>
                  <a:pt x="16873" y="6942"/>
                </a:cubicBezTo>
                <a:cubicBezTo>
                  <a:pt x="16873" y="6942"/>
                  <a:pt x="16873" y="6948"/>
                  <a:pt x="16873" y="6954"/>
                </a:cubicBezTo>
                <a:lnTo>
                  <a:pt x="16879" y="6960"/>
                </a:lnTo>
                <a:cubicBezTo>
                  <a:pt x="16879" y="6972"/>
                  <a:pt x="16879" y="6978"/>
                  <a:pt x="16879" y="6984"/>
                </a:cubicBezTo>
                <a:cubicBezTo>
                  <a:pt x="16879" y="7007"/>
                  <a:pt x="16879" y="7007"/>
                  <a:pt x="16879" y="7007"/>
                </a:cubicBezTo>
                <a:cubicBezTo>
                  <a:pt x="16879" y="7013"/>
                  <a:pt x="16879" y="7019"/>
                  <a:pt x="16879" y="7025"/>
                </a:cubicBezTo>
                <a:cubicBezTo>
                  <a:pt x="16873" y="7031"/>
                  <a:pt x="16873" y="7037"/>
                  <a:pt x="16873" y="7037"/>
                </a:cubicBezTo>
                <a:cubicBezTo>
                  <a:pt x="16867" y="7043"/>
                  <a:pt x="16861" y="7049"/>
                  <a:pt x="16861" y="7055"/>
                </a:cubicBezTo>
                <a:cubicBezTo>
                  <a:pt x="16861" y="7150"/>
                  <a:pt x="16861" y="7150"/>
                  <a:pt x="16861" y="7150"/>
                </a:cubicBezTo>
                <a:cubicBezTo>
                  <a:pt x="16861" y="7155"/>
                  <a:pt x="16861" y="7155"/>
                  <a:pt x="16855" y="7161"/>
                </a:cubicBezTo>
                <a:cubicBezTo>
                  <a:pt x="16855" y="7167"/>
                  <a:pt x="16849" y="7167"/>
                  <a:pt x="16844" y="7167"/>
                </a:cubicBezTo>
                <a:cubicBezTo>
                  <a:pt x="16844" y="7173"/>
                  <a:pt x="16838" y="7179"/>
                  <a:pt x="16832" y="7179"/>
                </a:cubicBezTo>
                <a:cubicBezTo>
                  <a:pt x="16826" y="7185"/>
                  <a:pt x="16826" y="7185"/>
                  <a:pt x="16814" y="7185"/>
                </a:cubicBezTo>
                <a:cubicBezTo>
                  <a:pt x="16808" y="7185"/>
                  <a:pt x="16796" y="7179"/>
                  <a:pt x="16790" y="7179"/>
                </a:cubicBezTo>
                <a:cubicBezTo>
                  <a:pt x="16784" y="7173"/>
                  <a:pt x="16778" y="7179"/>
                  <a:pt x="16778" y="7179"/>
                </a:cubicBezTo>
                <a:cubicBezTo>
                  <a:pt x="16772" y="7173"/>
                  <a:pt x="16772" y="7173"/>
                  <a:pt x="16767" y="7167"/>
                </a:cubicBezTo>
                <a:cubicBezTo>
                  <a:pt x="16760" y="7167"/>
                  <a:pt x="16755" y="7167"/>
                  <a:pt x="16755" y="7161"/>
                </a:cubicBezTo>
                <a:cubicBezTo>
                  <a:pt x="16755" y="7155"/>
                  <a:pt x="16755" y="7150"/>
                  <a:pt x="16755" y="7150"/>
                </a:cubicBezTo>
                <a:cubicBezTo>
                  <a:pt x="16749" y="7144"/>
                  <a:pt x="16749" y="7144"/>
                  <a:pt x="16743" y="7138"/>
                </a:cubicBezTo>
                <a:cubicBezTo>
                  <a:pt x="16731" y="7126"/>
                  <a:pt x="16719" y="7120"/>
                  <a:pt x="16701" y="7114"/>
                </a:cubicBezTo>
                <a:cubicBezTo>
                  <a:pt x="16695" y="7108"/>
                  <a:pt x="16683" y="7102"/>
                  <a:pt x="16672" y="7102"/>
                </a:cubicBezTo>
                <a:cubicBezTo>
                  <a:pt x="16672" y="7096"/>
                  <a:pt x="16666" y="7096"/>
                  <a:pt x="16660" y="7096"/>
                </a:cubicBezTo>
                <a:cubicBezTo>
                  <a:pt x="16648" y="7084"/>
                  <a:pt x="16648" y="7078"/>
                  <a:pt x="16642" y="7066"/>
                </a:cubicBezTo>
                <a:cubicBezTo>
                  <a:pt x="16642" y="7066"/>
                  <a:pt x="16642" y="7061"/>
                  <a:pt x="16636" y="7055"/>
                </a:cubicBezTo>
                <a:cubicBezTo>
                  <a:pt x="16636" y="7055"/>
                  <a:pt x="16630" y="7055"/>
                  <a:pt x="16624" y="7055"/>
                </a:cubicBezTo>
                <a:cubicBezTo>
                  <a:pt x="16624" y="7055"/>
                  <a:pt x="16618" y="7055"/>
                  <a:pt x="16612" y="7055"/>
                </a:cubicBezTo>
                <a:cubicBezTo>
                  <a:pt x="16606" y="7055"/>
                  <a:pt x="16606" y="7055"/>
                  <a:pt x="16601" y="7055"/>
                </a:cubicBezTo>
                <a:cubicBezTo>
                  <a:pt x="16594" y="7055"/>
                  <a:pt x="16594" y="7049"/>
                  <a:pt x="16589" y="7049"/>
                </a:cubicBezTo>
                <a:cubicBezTo>
                  <a:pt x="16583" y="7043"/>
                  <a:pt x="16577" y="7043"/>
                  <a:pt x="16577" y="7037"/>
                </a:cubicBezTo>
                <a:lnTo>
                  <a:pt x="16583" y="7031"/>
                </a:lnTo>
                <a:cubicBezTo>
                  <a:pt x="16583" y="7025"/>
                  <a:pt x="16577" y="7019"/>
                  <a:pt x="16577" y="7019"/>
                </a:cubicBezTo>
                <a:cubicBezTo>
                  <a:pt x="16577" y="7007"/>
                  <a:pt x="16583" y="7001"/>
                  <a:pt x="16583" y="6989"/>
                </a:cubicBezTo>
                <a:cubicBezTo>
                  <a:pt x="16583" y="6984"/>
                  <a:pt x="16583" y="6984"/>
                  <a:pt x="16583" y="6984"/>
                </a:cubicBezTo>
                <a:cubicBezTo>
                  <a:pt x="16583" y="6978"/>
                  <a:pt x="16577" y="6978"/>
                  <a:pt x="16577" y="6972"/>
                </a:cubicBezTo>
                <a:cubicBezTo>
                  <a:pt x="16577" y="6966"/>
                  <a:pt x="16571" y="6966"/>
                  <a:pt x="16571" y="6960"/>
                </a:cubicBezTo>
                <a:cubicBezTo>
                  <a:pt x="16571" y="6954"/>
                  <a:pt x="16577" y="6954"/>
                  <a:pt x="16577" y="6948"/>
                </a:cubicBezTo>
                <a:cubicBezTo>
                  <a:pt x="16577" y="6942"/>
                  <a:pt x="16589" y="6948"/>
                  <a:pt x="16589" y="6942"/>
                </a:cubicBezTo>
                <a:cubicBezTo>
                  <a:pt x="16589" y="6942"/>
                  <a:pt x="16589" y="6936"/>
                  <a:pt x="16589" y="6930"/>
                </a:cubicBezTo>
                <a:cubicBezTo>
                  <a:pt x="16594" y="6924"/>
                  <a:pt x="16601" y="6924"/>
                  <a:pt x="16601" y="6918"/>
                </a:cubicBezTo>
                <a:cubicBezTo>
                  <a:pt x="16601" y="6912"/>
                  <a:pt x="16606" y="6912"/>
                  <a:pt x="16606" y="6906"/>
                </a:cubicBezTo>
                <a:cubicBezTo>
                  <a:pt x="16618" y="6896"/>
                  <a:pt x="16624" y="6896"/>
                  <a:pt x="16630" y="6884"/>
                </a:cubicBezTo>
                <a:cubicBezTo>
                  <a:pt x="16636" y="6884"/>
                  <a:pt x="16630" y="6878"/>
                  <a:pt x="16636" y="6878"/>
                </a:cubicBezTo>
                <a:cubicBezTo>
                  <a:pt x="16624" y="6878"/>
                  <a:pt x="16624" y="6878"/>
                  <a:pt x="16624" y="6878"/>
                </a:cubicBezTo>
                <a:cubicBezTo>
                  <a:pt x="16612" y="6872"/>
                  <a:pt x="16606" y="6872"/>
                  <a:pt x="16601" y="6872"/>
                </a:cubicBezTo>
                <a:cubicBezTo>
                  <a:pt x="16589" y="6866"/>
                  <a:pt x="16583" y="6866"/>
                  <a:pt x="16577" y="6866"/>
                </a:cubicBezTo>
                <a:cubicBezTo>
                  <a:pt x="16565" y="6866"/>
                  <a:pt x="16565" y="6866"/>
                  <a:pt x="16565" y="6866"/>
                </a:cubicBezTo>
                <a:cubicBezTo>
                  <a:pt x="16547" y="6866"/>
                  <a:pt x="16541" y="6866"/>
                  <a:pt x="16523" y="6866"/>
                </a:cubicBezTo>
                <a:cubicBezTo>
                  <a:pt x="16517" y="6866"/>
                  <a:pt x="16517" y="6860"/>
                  <a:pt x="16512" y="6860"/>
                </a:cubicBezTo>
                <a:cubicBezTo>
                  <a:pt x="16506" y="6854"/>
                  <a:pt x="16506" y="6854"/>
                  <a:pt x="16500" y="6854"/>
                </a:cubicBezTo>
                <a:cubicBezTo>
                  <a:pt x="16494" y="6854"/>
                  <a:pt x="16494" y="6854"/>
                  <a:pt x="16488" y="6854"/>
                </a:cubicBezTo>
                <a:cubicBezTo>
                  <a:pt x="16488" y="6854"/>
                  <a:pt x="16482" y="6854"/>
                  <a:pt x="16476" y="6854"/>
                </a:cubicBezTo>
                <a:cubicBezTo>
                  <a:pt x="16470" y="6848"/>
                  <a:pt x="16470" y="6842"/>
                  <a:pt x="16464" y="6842"/>
                </a:cubicBezTo>
                <a:cubicBezTo>
                  <a:pt x="16464" y="6836"/>
                  <a:pt x="16458" y="6836"/>
                  <a:pt x="16452" y="6836"/>
                </a:cubicBezTo>
                <a:cubicBezTo>
                  <a:pt x="16452" y="6836"/>
                  <a:pt x="16446" y="6836"/>
                  <a:pt x="16440" y="6836"/>
                </a:cubicBezTo>
                <a:lnTo>
                  <a:pt x="16435" y="6830"/>
                </a:lnTo>
                <a:cubicBezTo>
                  <a:pt x="16428" y="6830"/>
                  <a:pt x="16423" y="6830"/>
                  <a:pt x="16423" y="6824"/>
                </a:cubicBezTo>
                <a:cubicBezTo>
                  <a:pt x="16411" y="6824"/>
                  <a:pt x="16405" y="6813"/>
                  <a:pt x="16399" y="6813"/>
                </a:cubicBezTo>
                <a:cubicBezTo>
                  <a:pt x="16393" y="6813"/>
                  <a:pt x="16393" y="6813"/>
                  <a:pt x="16387" y="6813"/>
                </a:cubicBezTo>
                <a:cubicBezTo>
                  <a:pt x="16375" y="6813"/>
                  <a:pt x="16375" y="6813"/>
                  <a:pt x="16375" y="6813"/>
                </a:cubicBezTo>
                <a:cubicBezTo>
                  <a:pt x="16369" y="6813"/>
                  <a:pt x="16369" y="6813"/>
                  <a:pt x="16363" y="6813"/>
                </a:cubicBezTo>
                <a:cubicBezTo>
                  <a:pt x="16357" y="6813"/>
                  <a:pt x="16357" y="6813"/>
                  <a:pt x="16351" y="6813"/>
                </a:cubicBezTo>
                <a:cubicBezTo>
                  <a:pt x="16351" y="6836"/>
                  <a:pt x="16351" y="6836"/>
                  <a:pt x="16351" y="6836"/>
                </a:cubicBezTo>
                <a:cubicBezTo>
                  <a:pt x="16351" y="6836"/>
                  <a:pt x="16351" y="6848"/>
                  <a:pt x="16357" y="6848"/>
                </a:cubicBezTo>
                <a:cubicBezTo>
                  <a:pt x="16363" y="6848"/>
                  <a:pt x="16369" y="6848"/>
                  <a:pt x="16375" y="6854"/>
                </a:cubicBezTo>
                <a:cubicBezTo>
                  <a:pt x="16381" y="6854"/>
                  <a:pt x="16387" y="6854"/>
                  <a:pt x="16387" y="6860"/>
                </a:cubicBezTo>
                <a:cubicBezTo>
                  <a:pt x="16393" y="6860"/>
                  <a:pt x="16399" y="6860"/>
                  <a:pt x="16399" y="6860"/>
                </a:cubicBezTo>
                <a:cubicBezTo>
                  <a:pt x="16405" y="6866"/>
                  <a:pt x="16399" y="6866"/>
                  <a:pt x="16399" y="6872"/>
                </a:cubicBezTo>
                <a:cubicBezTo>
                  <a:pt x="16393" y="6872"/>
                  <a:pt x="16393" y="6878"/>
                  <a:pt x="16387" y="6878"/>
                </a:cubicBezTo>
                <a:cubicBezTo>
                  <a:pt x="16381" y="6878"/>
                  <a:pt x="16375" y="6878"/>
                  <a:pt x="16363" y="6878"/>
                </a:cubicBezTo>
                <a:cubicBezTo>
                  <a:pt x="16357" y="6878"/>
                  <a:pt x="16351" y="6878"/>
                  <a:pt x="16340" y="6878"/>
                </a:cubicBezTo>
                <a:cubicBezTo>
                  <a:pt x="16334" y="6878"/>
                  <a:pt x="16334" y="6884"/>
                  <a:pt x="16328" y="6884"/>
                </a:cubicBezTo>
                <a:cubicBezTo>
                  <a:pt x="16322" y="6884"/>
                  <a:pt x="16322" y="6890"/>
                  <a:pt x="16316" y="6896"/>
                </a:cubicBezTo>
                <a:cubicBezTo>
                  <a:pt x="16304" y="6901"/>
                  <a:pt x="16298" y="6906"/>
                  <a:pt x="16286" y="6912"/>
                </a:cubicBezTo>
                <a:cubicBezTo>
                  <a:pt x="16286" y="6918"/>
                  <a:pt x="16280" y="6918"/>
                  <a:pt x="16274" y="6924"/>
                </a:cubicBezTo>
                <a:cubicBezTo>
                  <a:pt x="16269" y="6924"/>
                  <a:pt x="16262" y="6930"/>
                  <a:pt x="16262" y="6930"/>
                </a:cubicBezTo>
                <a:cubicBezTo>
                  <a:pt x="16257" y="6936"/>
                  <a:pt x="16251" y="6936"/>
                  <a:pt x="16251" y="6948"/>
                </a:cubicBezTo>
                <a:cubicBezTo>
                  <a:pt x="16251" y="6954"/>
                  <a:pt x="16251" y="6954"/>
                  <a:pt x="16251" y="6954"/>
                </a:cubicBezTo>
                <a:lnTo>
                  <a:pt x="16251" y="6960"/>
                </a:lnTo>
                <a:cubicBezTo>
                  <a:pt x="16251" y="6972"/>
                  <a:pt x="16251" y="6978"/>
                  <a:pt x="16251" y="6984"/>
                </a:cubicBezTo>
                <a:cubicBezTo>
                  <a:pt x="16251" y="6989"/>
                  <a:pt x="16251" y="6995"/>
                  <a:pt x="16251" y="6995"/>
                </a:cubicBezTo>
                <a:cubicBezTo>
                  <a:pt x="16251" y="7001"/>
                  <a:pt x="16245" y="7007"/>
                  <a:pt x="16245" y="7013"/>
                </a:cubicBezTo>
                <a:cubicBezTo>
                  <a:pt x="16245" y="7019"/>
                  <a:pt x="16245" y="7019"/>
                  <a:pt x="16239" y="7025"/>
                </a:cubicBezTo>
                <a:cubicBezTo>
                  <a:pt x="16233" y="7025"/>
                  <a:pt x="16227" y="7025"/>
                  <a:pt x="16221" y="7025"/>
                </a:cubicBezTo>
                <a:cubicBezTo>
                  <a:pt x="16203" y="7025"/>
                  <a:pt x="16191" y="7025"/>
                  <a:pt x="16174" y="7013"/>
                </a:cubicBezTo>
                <a:cubicBezTo>
                  <a:pt x="16168" y="7013"/>
                  <a:pt x="16174" y="7001"/>
                  <a:pt x="16168" y="7001"/>
                </a:cubicBezTo>
                <a:cubicBezTo>
                  <a:pt x="16168" y="7001"/>
                  <a:pt x="16162" y="7001"/>
                  <a:pt x="16156" y="7001"/>
                </a:cubicBezTo>
                <a:cubicBezTo>
                  <a:pt x="16144" y="7001"/>
                  <a:pt x="16138" y="7001"/>
                  <a:pt x="16126" y="7001"/>
                </a:cubicBezTo>
                <a:cubicBezTo>
                  <a:pt x="16126" y="6995"/>
                  <a:pt x="16126" y="6984"/>
                  <a:pt x="16120" y="6978"/>
                </a:cubicBezTo>
                <a:cubicBezTo>
                  <a:pt x="16102" y="6978"/>
                  <a:pt x="16102" y="6978"/>
                  <a:pt x="16102" y="6978"/>
                </a:cubicBezTo>
                <a:cubicBezTo>
                  <a:pt x="16091" y="6978"/>
                  <a:pt x="16085" y="6984"/>
                  <a:pt x="16079" y="6984"/>
                </a:cubicBezTo>
                <a:cubicBezTo>
                  <a:pt x="16067" y="6984"/>
                  <a:pt x="16061" y="6984"/>
                  <a:pt x="16055" y="6984"/>
                </a:cubicBezTo>
                <a:cubicBezTo>
                  <a:pt x="16043" y="6984"/>
                  <a:pt x="16037" y="6989"/>
                  <a:pt x="16031" y="6995"/>
                </a:cubicBezTo>
                <a:cubicBezTo>
                  <a:pt x="16025" y="6995"/>
                  <a:pt x="16031" y="7001"/>
                  <a:pt x="16025" y="7007"/>
                </a:cubicBezTo>
                <a:cubicBezTo>
                  <a:pt x="16025" y="7013"/>
                  <a:pt x="16019" y="7013"/>
                  <a:pt x="16014" y="7019"/>
                </a:cubicBezTo>
                <a:cubicBezTo>
                  <a:pt x="16008" y="7019"/>
                  <a:pt x="16014" y="7025"/>
                  <a:pt x="16008" y="7031"/>
                </a:cubicBezTo>
                <a:cubicBezTo>
                  <a:pt x="15996" y="7031"/>
                  <a:pt x="15990" y="7025"/>
                  <a:pt x="15984" y="7031"/>
                </a:cubicBezTo>
                <a:cubicBezTo>
                  <a:pt x="15972" y="7031"/>
                  <a:pt x="15966" y="7049"/>
                  <a:pt x="15966" y="7061"/>
                </a:cubicBezTo>
                <a:cubicBezTo>
                  <a:pt x="15960" y="7061"/>
                  <a:pt x="15960" y="7066"/>
                  <a:pt x="15960" y="7072"/>
                </a:cubicBezTo>
                <a:cubicBezTo>
                  <a:pt x="15960" y="7078"/>
                  <a:pt x="15954" y="7084"/>
                  <a:pt x="15948" y="7084"/>
                </a:cubicBezTo>
                <a:cubicBezTo>
                  <a:pt x="15948" y="7084"/>
                  <a:pt x="15942" y="7084"/>
                  <a:pt x="15936" y="7084"/>
                </a:cubicBezTo>
                <a:cubicBezTo>
                  <a:pt x="15930" y="7084"/>
                  <a:pt x="15925" y="7084"/>
                  <a:pt x="15913" y="7084"/>
                </a:cubicBezTo>
                <a:cubicBezTo>
                  <a:pt x="15913" y="7108"/>
                  <a:pt x="15913" y="7108"/>
                  <a:pt x="15913" y="7108"/>
                </a:cubicBezTo>
                <a:cubicBezTo>
                  <a:pt x="15919" y="7108"/>
                  <a:pt x="15919" y="7114"/>
                  <a:pt x="15919" y="7114"/>
                </a:cubicBezTo>
                <a:cubicBezTo>
                  <a:pt x="15925" y="7120"/>
                  <a:pt x="15930" y="7120"/>
                  <a:pt x="15930" y="7126"/>
                </a:cubicBezTo>
                <a:cubicBezTo>
                  <a:pt x="15936" y="7132"/>
                  <a:pt x="15936" y="7132"/>
                  <a:pt x="15936" y="7138"/>
                </a:cubicBezTo>
                <a:cubicBezTo>
                  <a:pt x="15936" y="7161"/>
                  <a:pt x="15936" y="7161"/>
                  <a:pt x="15936" y="7161"/>
                </a:cubicBezTo>
                <a:cubicBezTo>
                  <a:pt x="15889" y="7161"/>
                  <a:pt x="15889" y="7161"/>
                  <a:pt x="15889" y="7161"/>
                </a:cubicBezTo>
                <a:cubicBezTo>
                  <a:pt x="15889" y="7155"/>
                  <a:pt x="15889" y="7155"/>
                  <a:pt x="15889" y="7155"/>
                </a:cubicBezTo>
                <a:cubicBezTo>
                  <a:pt x="15889" y="7150"/>
                  <a:pt x="15889" y="7144"/>
                  <a:pt x="15889" y="7132"/>
                </a:cubicBezTo>
                <a:cubicBezTo>
                  <a:pt x="15889" y="7132"/>
                  <a:pt x="15889" y="7126"/>
                  <a:pt x="15889" y="7120"/>
                </a:cubicBezTo>
                <a:cubicBezTo>
                  <a:pt x="15853" y="7120"/>
                  <a:pt x="15853" y="7120"/>
                  <a:pt x="15853" y="7120"/>
                </a:cubicBezTo>
                <a:cubicBezTo>
                  <a:pt x="15853" y="7120"/>
                  <a:pt x="15847" y="7126"/>
                  <a:pt x="15842" y="7126"/>
                </a:cubicBezTo>
                <a:cubicBezTo>
                  <a:pt x="15842" y="7126"/>
                  <a:pt x="15836" y="7126"/>
                  <a:pt x="15830" y="7132"/>
                </a:cubicBezTo>
                <a:cubicBezTo>
                  <a:pt x="15830" y="7132"/>
                  <a:pt x="15824" y="7138"/>
                  <a:pt x="15824" y="7144"/>
                </a:cubicBezTo>
                <a:cubicBezTo>
                  <a:pt x="15818" y="7150"/>
                  <a:pt x="15818" y="7155"/>
                  <a:pt x="15818" y="7167"/>
                </a:cubicBezTo>
                <a:cubicBezTo>
                  <a:pt x="15818" y="7179"/>
                  <a:pt x="15824" y="7191"/>
                  <a:pt x="15818" y="7203"/>
                </a:cubicBezTo>
                <a:cubicBezTo>
                  <a:pt x="15818" y="7209"/>
                  <a:pt x="15818" y="7209"/>
                  <a:pt x="15818" y="7215"/>
                </a:cubicBezTo>
                <a:cubicBezTo>
                  <a:pt x="15818" y="7221"/>
                  <a:pt x="15812" y="7221"/>
                  <a:pt x="15806" y="7227"/>
                </a:cubicBezTo>
                <a:cubicBezTo>
                  <a:pt x="15800" y="7232"/>
                  <a:pt x="15800" y="7232"/>
                  <a:pt x="15794" y="7239"/>
                </a:cubicBezTo>
                <a:cubicBezTo>
                  <a:pt x="15794" y="7244"/>
                  <a:pt x="15788" y="7244"/>
                  <a:pt x="15788" y="7250"/>
                </a:cubicBezTo>
                <a:cubicBezTo>
                  <a:pt x="15782" y="7256"/>
                  <a:pt x="15788" y="7256"/>
                  <a:pt x="15782" y="7262"/>
                </a:cubicBezTo>
                <a:cubicBezTo>
                  <a:pt x="15782" y="7268"/>
                  <a:pt x="15776" y="7268"/>
                  <a:pt x="15770" y="7268"/>
                </a:cubicBezTo>
                <a:cubicBezTo>
                  <a:pt x="15764" y="7274"/>
                  <a:pt x="15759" y="7280"/>
                  <a:pt x="15753" y="7292"/>
                </a:cubicBezTo>
                <a:cubicBezTo>
                  <a:pt x="15753" y="7292"/>
                  <a:pt x="15753" y="7298"/>
                  <a:pt x="15747" y="7304"/>
                </a:cubicBezTo>
                <a:cubicBezTo>
                  <a:pt x="15741" y="7304"/>
                  <a:pt x="15741" y="7304"/>
                  <a:pt x="15735" y="7310"/>
                </a:cubicBezTo>
                <a:cubicBezTo>
                  <a:pt x="15729" y="7310"/>
                  <a:pt x="15729" y="7310"/>
                  <a:pt x="15723" y="7316"/>
                </a:cubicBezTo>
                <a:cubicBezTo>
                  <a:pt x="15717" y="7316"/>
                  <a:pt x="15717" y="7321"/>
                  <a:pt x="15711" y="7321"/>
                </a:cubicBezTo>
                <a:cubicBezTo>
                  <a:pt x="15711" y="7321"/>
                  <a:pt x="15705" y="7321"/>
                  <a:pt x="15699" y="7321"/>
                </a:cubicBezTo>
                <a:cubicBezTo>
                  <a:pt x="15693" y="7321"/>
                  <a:pt x="15693" y="7321"/>
                  <a:pt x="15687" y="7321"/>
                </a:cubicBezTo>
                <a:cubicBezTo>
                  <a:pt x="15664" y="7321"/>
                  <a:pt x="15658" y="7321"/>
                  <a:pt x="15634" y="7321"/>
                </a:cubicBezTo>
                <a:cubicBezTo>
                  <a:pt x="15628" y="7321"/>
                  <a:pt x="15628" y="7327"/>
                  <a:pt x="15622" y="7327"/>
                </a:cubicBezTo>
                <a:cubicBezTo>
                  <a:pt x="15610" y="7327"/>
                  <a:pt x="15604" y="7333"/>
                  <a:pt x="15592" y="7339"/>
                </a:cubicBezTo>
                <a:cubicBezTo>
                  <a:pt x="15587" y="7339"/>
                  <a:pt x="15581" y="7345"/>
                  <a:pt x="15581" y="7345"/>
                </a:cubicBezTo>
                <a:cubicBezTo>
                  <a:pt x="15563" y="7345"/>
                  <a:pt x="15557" y="7345"/>
                  <a:pt x="15545" y="7345"/>
                </a:cubicBezTo>
                <a:cubicBezTo>
                  <a:pt x="15539" y="7345"/>
                  <a:pt x="15533" y="7351"/>
                  <a:pt x="15527" y="7357"/>
                </a:cubicBezTo>
                <a:cubicBezTo>
                  <a:pt x="15521" y="7363"/>
                  <a:pt x="15510" y="7369"/>
                  <a:pt x="15504" y="7369"/>
                </a:cubicBezTo>
                <a:cubicBezTo>
                  <a:pt x="15486" y="7375"/>
                  <a:pt x="15480" y="7381"/>
                  <a:pt x="15462" y="7387"/>
                </a:cubicBezTo>
                <a:cubicBezTo>
                  <a:pt x="15456" y="7393"/>
                  <a:pt x="15456" y="7393"/>
                  <a:pt x="15450" y="7393"/>
                </a:cubicBezTo>
                <a:cubicBezTo>
                  <a:pt x="15444" y="7398"/>
                  <a:pt x="15438" y="7405"/>
                  <a:pt x="15432" y="7416"/>
                </a:cubicBezTo>
                <a:cubicBezTo>
                  <a:pt x="15432" y="7422"/>
                  <a:pt x="15438" y="7428"/>
                  <a:pt x="15432" y="7440"/>
                </a:cubicBezTo>
                <a:cubicBezTo>
                  <a:pt x="15432" y="7446"/>
                  <a:pt x="15432" y="7446"/>
                  <a:pt x="15426" y="7452"/>
                </a:cubicBezTo>
                <a:lnTo>
                  <a:pt x="15421" y="7452"/>
                </a:lnTo>
                <a:cubicBezTo>
                  <a:pt x="15415" y="7452"/>
                  <a:pt x="15409" y="7446"/>
                  <a:pt x="15409" y="7446"/>
                </a:cubicBezTo>
                <a:cubicBezTo>
                  <a:pt x="15403" y="7446"/>
                  <a:pt x="15397" y="7446"/>
                  <a:pt x="15397" y="7440"/>
                </a:cubicBezTo>
                <a:cubicBezTo>
                  <a:pt x="15391" y="7440"/>
                  <a:pt x="15385" y="7440"/>
                  <a:pt x="15385" y="7440"/>
                </a:cubicBezTo>
                <a:cubicBezTo>
                  <a:pt x="15379" y="7434"/>
                  <a:pt x="15385" y="7434"/>
                  <a:pt x="15385" y="7428"/>
                </a:cubicBezTo>
                <a:cubicBezTo>
                  <a:pt x="15379" y="7422"/>
                  <a:pt x="15379" y="7422"/>
                  <a:pt x="15373" y="7416"/>
                </a:cubicBezTo>
                <a:cubicBezTo>
                  <a:pt x="15373" y="7422"/>
                  <a:pt x="15373" y="7434"/>
                  <a:pt x="15367" y="7440"/>
                </a:cubicBezTo>
                <a:cubicBezTo>
                  <a:pt x="15367" y="7440"/>
                  <a:pt x="15355" y="7440"/>
                  <a:pt x="15355" y="7446"/>
                </a:cubicBezTo>
                <a:cubicBezTo>
                  <a:pt x="15355" y="7446"/>
                  <a:pt x="15355" y="7452"/>
                  <a:pt x="15355" y="7458"/>
                </a:cubicBezTo>
                <a:cubicBezTo>
                  <a:pt x="15355" y="7470"/>
                  <a:pt x="15355" y="7470"/>
                  <a:pt x="15355" y="7470"/>
                </a:cubicBezTo>
                <a:cubicBezTo>
                  <a:pt x="15355" y="7470"/>
                  <a:pt x="15355" y="7476"/>
                  <a:pt x="15355" y="7482"/>
                </a:cubicBezTo>
                <a:cubicBezTo>
                  <a:pt x="15361" y="7487"/>
                  <a:pt x="15361" y="7493"/>
                  <a:pt x="15355" y="7505"/>
                </a:cubicBezTo>
                <a:cubicBezTo>
                  <a:pt x="15355" y="7517"/>
                  <a:pt x="15355" y="7517"/>
                  <a:pt x="15355" y="7517"/>
                </a:cubicBezTo>
                <a:cubicBezTo>
                  <a:pt x="15355" y="7523"/>
                  <a:pt x="15349" y="7523"/>
                  <a:pt x="15349" y="7529"/>
                </a:cubicBezTo>
                <a:cubicBezTo>
                  <a:pt x="15349" y="7535"/>
                  <a:pt x="15337" y="7535"/>
                  <a:pt x="15337" y="7541"/>
                </a:cubicBezTo>
                <a:cubicBezTo>
                  <a:pt x="15337" y="7541"/>
                  <a:pt x="15337" y="7547"/>
                  <a:pt x="15337" y="7553"/>
                </a:cubicBezTo>
                <a:cubicBezTo>
                  <a:pt x="15337" y="7559"/>
                  <a:pt x="15337" y="7564"/>
                  <a:pt x="15344" y="7576"/>
                </a:cubicBezTo>
                <a:lnTo>
                  <a:pt x="15349" y="7582"/>
                </a:lnTo>
                <a:cubicBezTo>
                  <a:pt x="15349" y="7588"/>
                  <a:pt x="15355" y="7588"/>
                  <a:pt x="15361" y="7594"/>
                </a:cubicBezTo>
                <a:cubicBezTo>
                  <a:pt x="15367" y="7600"/>
                  <a:pt x="15367" y="7606"/>
                  <a:pt x="15367" y="7618"/>
                </a:cubicBezTo>
                <a:cubicBezTo>
                  <a:pt x="15373" y="7630"/>
                  <a:pt x="15385" y="7636"/>
                  <a:pt x="15391" y="7653"/>
                </a:cubicBezTo>
                <a:cubicBezTo>
                  <a:pt x="15391" y="7659"/>
                  <a:pt x="15391" y="7659"/>
                  <a:pt x="15391" y="7659"/>
                </a:cubicBezTo>
                <a:cubicBezTo>
                  <a:pt x="15385" y="7659"/>
                  <a:pt x="15385" y="7653"/>
                  <a:pt x="15379" y="7653"/>
                </a:cubicBezTo>
                <a:cubicBezTo>
                  <a:pt x="15373" y="7653"/>
                  <a:pt x="15367" y="7653"/>
                  <a:pt x="15361" y="7653"/>
                </a:cubicBezTo>
                <a:cubicBezTo>
                  <a:pt x="15361" y="7653"/>
                  <a:pt x="15355" y="7648"/>
                  <a:pt x="15349" y="7648"/>
                </a:cubicBezTo>
                <a:cubicBezTo>
                  <a:pt x="15349" y="7642"/>
                  <a:pt x="15344" y="7642"/>
                  <a:pt x="15344" y="7642"/>
                </a:cubicBezTo>
                <a:cubicBezTo>
                  <a:pt x="15337" y="7642"/>
                  <a:pt x="15332" y="7648"/>
                  <a:pt x="15332" y="7648"/>
                </a:cubicBezTo>
                <a:cubicBezTo>
                  <a:pt x="15332" y="7671"/>
                  <a:pt x="15332" y="7671"/>
                  <a:pt x="15332" y="7671"/>
                </a:cubicBezTo>
                <a:cubicBezTo>
                  <a:pt x="15332" y="7677"/>
                  <a:pt x="15332" y="7677"/>
                  <a:pt x="15337" y="7683"/>
                </a:cubicBezTo>
                <a:cubicBezTo>
                  <a:pt x="15344" y="7689"/>
                  <a:pt x="15349" y="7695"/>
                  <a:pt x="15355" y="7707"/>
                </a:cubicBezTo>
                <a:cubicBezTo>
                  <a:pt x="15361" y="7707"/>
                  <a:pt x="15361" y="7713"/>
                  <a:pt x="15367" y="7719"/>
                </a:cubicBezTo>
                <a:cubicBezTo>
                  <a:pt x="15373" y="7719"/>
                  <a:pt x="15373" y="7725"/>
                  <a:pt x="15379" y="7725"/>
                </a:cubicBezTo>
                <a:cubicBezTo>
                  <a:pt x="15385" y="7730"/>
                  <a:pt x="15385" y="7730"/>
                  <a:pt x="15391" y="7737"/>
                </a:cubicBezTo>
                <a:cubicBezTo>
                  <a:pt x="15391" y="7742"/>
                  <a:pt x="15397" y="7742"/>
                  <a:pt x="15397" y="7748"/>
                </a:cubicBezTo>
                <a:cubicBezTo>
                  <a:pt x="15397" y="7760"/>
                  <a:pt x="15397" y="7766"/>
                  <a:pt x="15397" y="7772"/>
                </a:cubicBezTo>
                <a:cubicBezTo>
                  <a:pt x="15397" y="7784"/>
                  <a:pt x="15397" y="7790"/>
                  <a:pt x="15403" y="7802"/>
                </a:cubicBezTo>
                <a:cubicBezTo>
                  <a:pt x="15409" y="7802"/>
                  <a:pt x="15409" y="7808"/>
                  <a:pt x="15415" y="7814"/>
                </a:cubicBezTo>
                <a:cubicBezTo>
                  <a:pt x="15415" y="7825"/>
                  <a:pt x="15421" y="7831"/>
                  <a:pt x="15421" y="7843"/>
                </a:cubicBezTo>
                <a:cubicBezTo>
                  <a:pt x="15421" y="7849"/>
                  <a:pt x="15421" y="7849"/>
                  <a:pt x="15426" y="7855"/>
                </a:cubicBezTo>
                <a:cubicBezTo>
                  <a:pt x="15426" y="7861"/>
                  <a:pt x="15421" y="7867"/>
                  <a:pt x="15426" y="7873"/>
                </a:cubicBezTo>
                <a:cubicBezTo>
                  <a:pt x="15426" y="7879"/>
                  <a:pt x="15432" y="7885"/>
                  <a:pt x="15432" y="7896"/>
                </a:cubicBezTo>
                <a:cubicBezTo>
                  <a:pt x="15438" y="7903"/>
                  <a:pt x="15444" y="7903"/>
                  <a:pt x="15444" y="7908"/>
                </a:cubicBezTo>
                <a:cubicBezTo>
                  <a:pt x="15450" y="7920"/>
                  <a:pt x="15456" y="7926"/>
                  <a:pt x="15462" y="7938"/>
                </a:cubicBezTo>
                <a:cubicBezTo>
                  <a:pt x="15462" y="7938"/>
                  <a:pt x="15468" y="7944"/>
                  <a:pt x="15468" y="7950"/>
                </a:cubicBezTo>
                <a:cubicBezTo>
                  <a:pt x="15468" y="7950"/>
                  <a:pt x="15468" y="7956"/>
                  <a:pt x="15468" y="7962"/>
                </a:cubicBezTo>
                <a:cubicBezTo>
                  <a:pt x="15474" y="7974"/>
                  <a:pt x="15468" y="7980"/>
                  <a:pt x="15468" y="7997"/>
                </a:cubicBezTo>
                <a:cubicBezTo>
                  <a:pt x="15468" y="8003"/>
                  <a:pt x="15474" y="8015"/>
                  <a:pt x="15480" y="8021"/>
                </a:cubicBezTo>
                <a:cubicBezTo>
                  <a:pt x="15480" y="8027"/>
                  <a:pt x="15486" y="8027"/>
                  <a:pt x="15486" y="8033"/>
                </a:cubicBezTo>
                <a:cubicBezTo>
                  <a:pt x="15486" y="8039"/>
                  <a:pt x="15486" y="8045"/>
                  <a:pt x="15486" y="8051"/>
                </a:cubicBezTo>
                <a:cubicBezTo>
                  <a:pt x="15486" y="8098"/>
                  <a:pt x="15486" y="8098"/>
                  <a:pt x="15486" y="8098"/>
                </a:cubicBezTo>
                <a:cubicBezTo>
                  <a:pt x="15480" y="8098"/>
                  <a:pt x="15474" y="8092"/>
                  <a:pt x="15462" y="8098"/>
                </a:cubicBezTo>
                <a:cubicBezTo>
                  <a:pt x="15456" y="8098"/>
                  <a:pt x="15450" y="8104"/>
                  <a:pt x="15438" y="8110"/>
                </a:cubicBezTo>
                <a:cubicBezTo>
                  <a:pt x="15438" y="8110"/>
                  <a:pt x="15432" y="8116"/>
                  <a:pt x="15426" y="8116"/>
                </a:cubicBezTo>
                <a:cubicBezTo>
                  <a:pt x="15426" y="8122"/>
                  <a:pt x="15421" y="8122"/>
                  <a:pt x="15421" y="8128"/>
                </a:cubicBezTo>
                <a:cubicBezTo>
                  <a:pt x="15421" y="8140"/>
                  <a:pt x="15421" y="8140"/>
                  <a:pt x="15421" y="8140"/>
                </a:cubicBezTo>
                <a:cubicBezTo>
                  <a:pt x="15432" y="8140"/>
                  <a:pt x="15444" y="8140"/>
                  <a:pt x="15456" y="8146"/>
                </a:cubicBezTo>
                <a:cubicBezTo>
                  <a:pt x="15462" y="8151"/>
                  <a:pt x="15462" y="8163"/>
                  <a:pt x="15468" y="8169"/>
                </a:cubicBezTo>
                <a:cubicBezTo>
                  <a:pt x="15474" y="8175"/>
                  <a:pt x="15480" y="8175"/>
                  <a:pt x="15480" y="8175"/>
                </a:cubicBezTo>
                <a:cubicBezTo>
                  <a:pt x="15486" y="8175"/>
                  <a:pt x="15486" y="8181"/>
                  <a:pt x="15492" y="8181"/>
                </a:cubicBezTo>
                <a:cubicBezTo>
                  <a:pt x="15504" y="8187"/>
                  <a:pt x="15504" y="8187"/>
                  <a:pt x="15515" y="8193"/>
                </a:cubicBezTo>
                <a:cubicBezTo>
                  <a:pt x="15521" y="8193"/>
                  <a:pt x="15521" y="8193"/>
                  <a:pt x="15527" y="8193"/>
                </a:cubicBezTo>
                <a:cubicBezTo>
                  <a:pt x="15533" y="8199"/>
                  <a:pt x="15539" y="8205"/>
                  <a:pt x="15551" y="8205"/>
                </a:cubicBezTo>
                <a:cubicBezTo>
                  <a:pt x="15557" y="8211"/>
                  <a:pt x="15563" y="8205"/>
                  <a:pt x="15569" y="8205"/>
                </a:cubicBezTo>
                <a:cubicBezTo>
                  <a:pt x="15575" y="8205"/>
                  <a:pt x="15581" y="8211"/>
                  <a:pt x="15587" y="8205"/>
                </a:cubicBezTo>
                <a:cubicBezTo>
                  <a:pt x="15592" y="8205"/>
                  <a:pt x="15604" y="8205"/>
                  <a:pt x="15610" y="8199"/>
                </a:cubicBezTo>
                <a:cubicBezTo>
                  <a:pt x="15610" y="8199"/>
                  <a:pt x="15616" y="8205"/>
                  <a:pt x="15622" y="8199"/>
                </a:cubicBezTo>
                <a:cubicBezTo>
                  <a:pt x="15628" y="8199"/>
                  <a:pt x="15628" y="8193"/>
                  <a:pt x="15634" y="8193"/>
                </a:cubicBezTo>
                <a:cubicBezTo>
                  <a:pt x="15640" y="8187"/>
                  <a:pt x="15646" y="8187"/>
                  <a:pt x="15646" y="8187"/>
                </a:cubicBezTo>
                <a:cubicBezTo>
                  <a:pt x="15652" y="8181"/>
                  <a:pt x="15652" y="8175"/>
                  <a:pt x="15658" y="8175"/>
                </a:cubicBezTo>
                <a:cubicBezTo>
                  <a:pt x="15658" y="8169"/>
                  <a:pt x="15658" y="8163"/>
                  <a:pt x="15658" y="8163"/>
                </a:cubicBezTo>
                <a:cubicBezTo>
                  <a:pt x="15664" y="8157"/>
                  <a:pt x="15664" y="8157"/>
                  <a:pt x="15670" y="8151"/>
                </a:cubicBezTo>
                <a:cubicBezTo>
                  <a:pt x="15676" y="8151"/>
                  <a:pt x="15676" y="8146"/>
                  <a:pt x="15676" y="8140"/>
                </a:cubicBezTo>
                <a:cubicBezTo>
                  <a:pt x="15687" y="8140"/>
                  <a:pt x="15693" y="8140"/>
                  <a:pt x="15699" y="8140"/>
                </a:cubicBezTo>
                <a:cubicBezTo>
                  <a:pt x="15711" y="8140"/>
                  <a:pt x="15717" y="8140"/>
                  <a:pt x="15723" y="8134"/>
                </a:cubicBezTo>
                <a:cubicBezTo>
                  <a:pt x="15729" y="8134"/>
                  <a:pt x="15729" y="8128"/>
                  <a:pt x="15735" y="8122"/>
                </a:cubicBezTo>
                <a:cubicBezTo>
                  <a:pt x="15741" y="8122"/>
                  <a:pt x="15747" y="8122"/>
                  <a:pt x="15759" y="8122"/>
                </a:cubicBezTo>
                <a:cubicBezTo>
                  <a:pt x="15776" y="8122"/>
                  <a:pt x="15788" y="8128"/>
                  <a:pt x="15812" y="8128"/>
                </a:cubicBezTo>
                <a:cubicBezTo>
                  <a:pt x="15818" y="8134"/>
                  <a:pt x="15824" y="8140"/>
                  <a:pt x="15836" y="8140"/>
                </a:cubicBezTo>
                <a:cubicBezTo>
                  <a:pt x="15842" y="8146"/>
                  <a:pt x="15842" y="8146"/>
                  <a:pt x="15847" y="8146"/>
                </a:cubicBezTo>
                <a:cubicBezTo>
                  <a:pt x="15859" y="8146"/>
                  <a:pt x="15859" y="8146"/>
                  <a:pt x="15871" y="8146"/>
                </a:cubicBezTo>
                <a:cubicBezTo>
                  <a:pt x="15877" y="8146"/>
                  <a:pt x="15883" y="8146"/>
                  <a:pt x="15889" y="8146"/>
                </a:cubicBezTo>
                <a:cubicBezTo>
                  <a:pt x="15889" y="8140"/>
                  <a:pt x="15895" y="8140"/>
                  <a:pt x="15895" y="8134"/>
                </a:cubicBezTo>
                <a:cubicBezTo>
                  <a:pt x="15901" y="8128"/>
                  <a:pt x="15907" y="8128"/>
                  <a:pt x="15907" y="8122"/>
                </a:cubicBezTo>
                <a:cubicBezTo>
                  <a:pt x="15913" y="8116"/>
                  <a:pt x="15919" y="8104"/>
                  <a:pt x="15925" y="8098"/>
                </a:cubicBezTo>
                <a:cubicBezTo>
                  <a:pt x="15930" y="8092"/>
                  <a:pt x="15930" y="8092"/>
                  <a:pt x="15936" y="8086"/>
                </a:cubicBezTo>
                <a:cubicBezTo>
                  <a:pt x="15954" y="8069"/>
                  <a:pt x="15966" y="8051"/>
                  <a:pt x="15990" y="8045"/>
                </a:cubicBezTo>
                <a:cubicBezTo>
                  <a:pt x="15990" y="8045"/>
                  <a:pt x="15996" y="8045"/>
                  <a:pt x="16002" y="8039"/>
                </a:cubicBezTo>
                <a:cubicBezTo>
                  <a:pt x="16008" y="8039"/>
                  <a:pt x="16008" y="8039"/>
                  <a:pt x="16014" y="8039"/>
                </a:cubicBezTo>
                <a:cubicBezTo>
                  <a:pt x="16014" y="8033"/>
                  <a:pt x="16019" y="8033"/>
                  <a:pt x="16025" y="8033"/>
                </a:cubicBezTo>
                <a:cubicBezTo>
                  <a:pt x="16025" y="8027"/>
                  <a:pt x="16031" y="8033"/>
                  <a:pt x="16037" y="8033"/>
                </a:cubicBezTo>
                <a:cubicBezTo>
                  <a:pt x="16037" y="8033"/>
                  <a:pt x="16043" y="8027"/>
                  <a:pt x="16049" y="8033"/>
                </a:cubicBezTo>
                <a:cubicBezTo>
                  <a:pt x="16049" y="8033"/>
                  <a:pt x="16055" y="8033"/>
                  <a:pt x="16055" y="8039"/>
                </a:cubicBezTo>
                <a:cubicBezTo>
                  <a:pt x="16061" y="8039"/>
                  <a:pt x="16067" y="8045"/>
                  <a:pt x="16067" y="8045"/>
                </a:cubicBezTo>
                <a:cubicBezTo>
                  <a:pt x="16079" y="8045"/>
                  <a:pt x="16085" y="8045"/>
                  <a:pt x="16091" y="8045"/>
                </a:cubicBezTo>
                <a:cubicBezTo>
                  <a:pt x="16102" y="8045"/>
                  <a:pt x="16108" y="8045"/>
                  <a:pt x="16114" y="8045"/>
                </a:cubicBezTo>
                <a:cubicBezTo>
                  <a:pt x="16120" y="8045"/>
                  <a:pt x="16120" y="8039"/>
                  <a:pt x="16126" y="8039"/>
                </a:cubicBezTo>
                <a:cubicBezTo>
                  <a:pt x="16138" y="8027"/>
                  <a:pt x="16138" y="8021"/>
                  <a:pt x="16150" y="8015"/>
                </a:cubicBezTo>
                <a:cubicBezTo>
                  <a:pt x="16156" y="8009"/>
                  <a:pt x="16162" y="8009"/>
                  <a:pt x="16168" y="8003"/>
                </a:cubicBezTo>
                <a:cubicBezTo>
                  <a:pt x="16168" y="8003"/>
                  <a:pt x="16174" y="7997"/>
                  <a:pt x="16174" y="7991"/>
                </a:cubicBezTo>
                <a:cubicBezTo>
                  <a:pt x="16180" y="7991"/>
                  <a:pt x="16180" y="7985"/>
                  <a:pt x="16185" y="7980"/>
                </a:cubicBezTo>
                <a:cubicBezTo>
                  <a:pt x="16185" y="7980"/>
                  <a:pt x="16191" y="7980"/>
                  <a:pt x="16197" y="7980"/>
                </a:cubicBezTo>
                <a:cubicBezTo>
                  <a:pt x="16203" y="7980"/>
                  <a:pt x="16215" y="7974"/>
                  <a:pt x="16227" y="7974"/>
                </a:cubicBezTo>
                <a:cubicBezTo>
                  <a:pt x="16233" y="7974"/>
                  <a:pt x="16239" y="7980"/>
                  <a:pt x="16245" y="7980"/>
                </a:cubicBezTo>
                <a:cubicBezTo>
                  <a:pt x="16262" y="7980"/>
                  <a:pt x="16269" y="7980"/>
                  <a:pt x="16286" y="7980"/>
                </a:cubicBezTo>
                <a:cubicBezTo>
                  <a:pt x="16292" y="7980"/>
                  <a:pt x="16298" y="7985"/>
                  <a:pt x="16310" y="7985"/>
                </a:cubicBezTo>
                <a:cubicBezTo>
                  <a:pt x="16322" y="7991"/>
                  <a:pt x="16322" y="7991"/>
                  <a:pt x="16322" y="7991"/>
                </a:cubicBezTo>
                <a:cubicBezTo>
                  <a:pt x="16328" y="7997"/>
                  <a:pt x="16328" y="7997"/>
                  <a:pt x="16334" y="8003"/>
                </a:cubicBezTo>
                <a:cubicBezTo>
                  <a:pt x="16340" y="8003"/>
                  <a:pt x="16346" y="8015"/>
                  <a:pt x="16351" y="8015"/>
                </a:cubicBezTo>
                <a:cubicBezTo>
                  <a:pt x="16357" y="8015"/>
                  <a:pt x="16363" y="8009"/>
                  <a:pt x="16369" y="8009"/>
                </a:cubicBezTo>
                <a:cubicBezTo>
                  <a:pt x="16375" y="8009"/>
                  <a:pt x="16375" y="8009"/>
                  <a:pt x="16381" y="8009"/>
                </a:cubicBezTo>
                <a:cubicBezTo>
                  <a:pt x="16405" y="8009"/>
                  <a:pt x="16405" y="8009"/>
                  <a:pt x="16405" y="8009"/>
                </a:cubicBezTo>
                <a:cubicBezTo>
                  <a:pt x="16411" y="8009"/>
                  <a:pt x="16423" y="8009"/>
                  <a:pt x="16428" y="8009"/>
                </a:cubicBezTo>
                <a:cubicBezTo>
                  <a:pt x="16435" y="8009"/>
                  <a:pt x="16435" y="8009"/>
                  <a:pt x="16440" y="8009"/>
                </a:cubicBezTo>
                <a:cubicBezTo>
                  <a:pt x="16446" y="8009"/>
                  <a:pt x="16446" y="8015"/>
                  <a:pt x="16452" y="8015"/>
                </a:cubicBezTo>
                <a:cubicBezTo>
                  <a:pt x="16458" y="8015"/>
                  <a:pt x="16458" y="8021"/>
                  <a:pt x="16458" y="8027"/>
                </a:cubicBezTo>
                <a:cubicBezTo>
                  <a:pt x="16464" y="8033"/>
                  <a:pt x="16470" y="8033"/>
                  <a:pt x="16470" y="8039"/>
                </a:cubicBezTo>
                <a:cubicBezTo>
                  <a:pt x="16470" y="8045"/>
                  <a:pt x="16476" y="8051"/>
                  <a:pt x="16476" y="8051"/>
                </a:cubicBezTo>
                <a:cubicBezTo>
                  <a:pt x="16476" y="8069"/>
                  <a:pt x="16476" y="8074"/>
                  <a:pt x="16476" y="8086"/>
                </a:cubicBezTo>
                <a:cubicBezTo>
                  <a:pt x="16494" y="8086"/>
                  <a:pt x="16506" y="8086"/>
                  <a:pt x="16517" y="8098"/>
                </a:cubicBezTo>
                <a:cubicBezTo>
                  <a:pt x="16523" y="8098"/>
                  <a:pt x="16523" y="8104"/>
                  <a:pt x="16523" y="8110"/>
                </a:cubicBezTo>
                <a:cubicBezTo>
                  <a:pt x="16529" y="8116"/>
                  <a:pt x="16529" y="8122"/>
                  <a:pt x="16529" y="8128"/>
                </a:cubicBezTo>
                <a:cubicBezTo>
                  <a:pt x="16529" y="8146"/>
                  <a:pt x="16529" y="8151"/>
                  <a:pt x="16535" y="8169"/>
                </a:cubicBezTo>
                <a:cubicBezTo>
                  <a:pt x="16535" y="8169"/>
                  <a:pt x="16535" y="8175"/>
                  <a:pt x="16535" y="8181"/>
                </a:cubicBezTo>
                <a:cubicBezTo>
                  <a:pt x="16541" y="8181"/>
                  <a:pt x="16541" y="8187"/>
                  <a:pt x="16547" y="8193"/>
                </a:cubicBezTo>
                <a:cubicBezTo>
                  <a:pt x="16547" y="8193"/>
                  <a:pt x="16553" y="8193"/>
                  <a:pt x="16559" y="8193"/>
                </a:cubicBezTo>
                <a:cubicBezTo>
                  <a:pt x="16571" y="8193"/>
                  <a:pt x="16583" y="8181"/>
                  <a:pt x="16589" y="8169"/>
                </a:cubicBezTo>
                <a:cubicBezTo>
                  <a:pt x="16594" y="8169"/>
                  <a:pt x="16594" y="8163"/>
                  <a:pt x="16594" y="8157"/>
                </a:cubicBezTo>
                <a:cubicBezTo>
                  <a:pt x="16601" y="8151"/>
                  <a:pt x="16612" y="8151"/>
                  <a:pt x="16618" y="8140"/>
                </a:cubicBezTo>
                <a:cubicBezTo>
                  <a:pt x="16618" y="8140"/>
                  <a:pt x="16618" y="8134"/>
                  <a:pt x="16624" y="8128"/>
                </a:cubicBezTo>
                <a:cubicBezTo>
                  <a:pt x="16624" y="8128"/>
                  <a:pt x="16630" y="8128"/>
                  <a:pt x="16636" y="8122"/>
                </a:cubicBezTo>
                <a:cubicBezTo>
                  <a:pt x="16636" y="8116"/>
                  <a:pt x="16642" y="8116"/>
                  <a:pt x="16642" y="8110"/>
                </a:cubicBezTo>
                <a:cubicBezTo>
                  <a:pt x="16648" y="8104"/>
                  <a:pt x="16648" y="8098"/>
                  <a:pt x="16654" y="8086"/>
                </a:cubicBezTo>
                <a:cubicBezTo>
                  <a:pt x="16654" y="8080"/>
                  <a:pt x="16654" y="8080"/>
                  <a:pt x="16660" y="8074"/>
                </a:cubicBezTo>
                <a:cubicBezTo>
                  <a:pt x="16666" y="8080"/>
                  <a:pt x="16672" y="8080"/>
                  <a:pt x="16678" y="8086"/>
                </a:cubicBezTo>
                <a:cubicBezTo>
                  <a:pt x="16683" y="8086"/>
                  <a:pt x="16689" y="8092"/>
                  <a:pt x="16689" y="8098"/>
                </a:cubicBezTo>
                <a:cubicBezTo>
                  <a:pt x="16689" y="8110"/>
                  <a:pt x="16678" y="8110"/>
                  <a:pt x="16672" y="8116"/>
                </a:cubicBezTo>
                <a:cubicBezTo>
                  <a:pt x="16660" y="8128"/>
                  <a:pt x="16660" y="8140"/>
                  <a:pt x="16660" y="8157"/>
                </a:cubicBezTo>
                <a:cubicBezTo>
                  <a:pt x="16660" y="8163"/>
                  <a:pt x="16660" y="8169"/>
                  <a:pt x="16660" y="8181"/>
                </a:cubicBezTo>
                <a:cubicBezTo>
                  <a:pt x="16666" y="8175"/>
                  <a:pt x="16672" y="8181"/>
                  <a:pt x="16672" y="8175"/>
                </a:cubicBezTo>
                <a:cubicBezTo>
                  <a:pt x="16678" y="8175"/>
                  <a:pt x="16672" y="8163"/>
                  <a:pt x="16678" y="8163"/>
                </a:cubicBezTo>
                <a:cubicBezTo>
                  <a:pt x="16683" y="8163"/>
                  <a:pt x="16683" y="8157"/>
                  <a:pt x="16689" y="8157"/>
                </a:cubicBezTo>
                <a:cubicBezTo>
                  <a:pt x="16695" y="8157"/>
                  <a:pt x="16695" y="8163"/>
                  <a:pt x="16701" y="8163"/>
                </a:cubicBezTo>
                <a:cubicBezTo>
                  <a:pt x="16701" y="8163"/>
                  <a:pt x="16707" y="8163"/>
                  <a:pt x="16713" y="8163"/>
                </a:cubicBezTo>
                <a:cubicBezTo>
                  <a:pt x="16713" y="8193"/>
                  <a:pt x="16713" y="8193"/>
                  <a:pt x="16713" y="8193"/>
                </a:cubicBezTo>
                <a:cubicBezTo>
                  <a:pt x="16713" y="8199"/>
                  <a:pt x="16707" y="8205"/>
                  <a:pt x="16707" y="8211"/>
                </a:cubicBezTo>
                <a:cubicBezTo>
                  <a:pt x="16707" y="8223"/>
                  <a:pt x="16707" y="8223"/>
                  <a:pt x="16707" y="8223"/>
                </a:cubicBezTo>
                <a:cubicBezTo>
                  <a:pt x="16701" y="8235"/>
                  <a:pt x="16701" y="8240"/>
                  <a:pt x="16701" y="8258"/>
                </a:cubicBezTo>
                <a:cubicBezTo>
                  <a:pt x="16701" y="8252"/>
                  <a:pt x="16707" y="8258"/>
                  <a:pt x="16713" y="8258"/>
                </a:cubicBezTo>
                <a:cubicBezTo>
                  <a:pt x="16719" y="8252"/>
                  <a:pt x="16719" y="8246"/>
                  <a:pt x="16725" y="8246"/>
                </a:cubicBezTo>
                <a:cubicBezTo>
                  <a:pt x="16725" y="8240"/>
                  <a:pt x="16731" y="8229"/>
                  <a:pt x="16737" y="8229"/>
                </a:cubicBezTo>
                <a:cubicBezTo>
                  <a:pt x="16743" y="8229"/>
                  <a:pt x="16749" y="8229"/>
                  <a:pt x="16755" y="8235"/>
                </a:cubicBezTo>
                <a:cubicBezTo>
                  <a:pt x="16760" y="8246"/>
                  <a:pt x="16755" y="8252"/>
                  <a:pt x="16755" y="8264"/>
                </a:cubicBezTo>
                <a:cubicBezTo>
                  <a:pt x="16760" y="8270"/>
                  <a:pt x="16772" y="8276"/>
                  <a:pt x="16778" y="8282"/>
                </a:cubicBezTo>
                <a:cubicBezTo>
                  <a:pt x="16784" y="8282"/>
                  <a:pt x="16790" y="8282"/>
                  <a:pt x="16790" y="8288"/>
                </a:cubicBezTo>
                <a:cubicBezTo>
                  <a:pt x="16796" y="8294"/>
                  <a:pt x="16796" y="8300"/>
                  <a:pt x="16796" y="8306"/>
                </a:cubicBezTo>
                <a:cubicBezTo>
                  <a:pt x="16796" y="8312"/>
                  <a:pt x="16796" y="8312"/>
                  <a:pt x="16796" y="8312"/>
                </a:cubicBezTo>
                <a:cubicBezTo>
                  <a:pt x="16796" y="8312"/>
                  <a:pt x="16790" y="8317"/>
                  <a:pt x="16790" y="8323"/>
                </a:cubicBezTo>
                <a:cubicBezTo>
                  <a:pt x="16790" y="8329"/>
                  <a:pt x="16790" y="8335"/>
                  <a:pt x="16790" y="8347"/>
                </a:cubicBezTo>
                <a:lnTo>
                  <a:pt x="16790" y="8353"/>
                </a:lnTo>
                <a:cubicBezTo>
                  <a:pt x="16796" y="8365"/>
                  <a:pt x="16802" y="8371"/>
                  <a:pt x="16808" y="8377"/>
                </a:cubicBezTo>
                <a:cubicBezTo>
                  <a:pt x="16814" y="8383"/>
                  <a:pt x="16820" y="8383"/>
                  <a:pt x="16832" y="8389"/>
                </a:cubicBezTo>
                <a:cubicBezTo>
                  <a:pt x="16838" y="8395"/>
                  <a:pt x="16838" y="8395"/>
                  <a:pt x="16844" y="8401"/>
                </a:cubicBezTo>
                <a:cubicBezTo>
                  <a:pt x="16849" y="8401"/>
                  <a:pt x="16855" y="8401"/>
                  <a:pt x="16867" y="8401"/>
                </a:cubicBezTo>
                <a:cubicBezTo>
                  <a:pt x="16879" y="8401"/>
                  <a:pt x="16891" y="8401"/>
                  <a:pt x="16903" y="8406"/>
                </a:cubicBezTo>
                <a:cubicBezTo>
                  <a:pt x="16909" y="8406"/>
                  <a:pt x="16909" y="8412"/>
                  <a:pt x="16909" y="8418"/>
                </a:cubicBezTo>
                <a:cubicBezTo>
                  <a:pt x="16915" y="8418"/>
                  <a:pt x="16921" y="8418"/>
                  <a:pt x="16921" y="8418"/>
                </a:cubicBezTo>
                <a:cubicBezTo>
                  <a:pt x="16926" y="8418"/>
                  <a:pt x="16933" y="8424"/>
                  <a:pt x="16933" y="8424"/>
                </a:cubicBezTo>
                <a:cubicBezTo>
                  <a:pt x="16938" y="8430"/>
                  <a:pt x="16938" y="8436"/>
                  <a:pt x="16944" y="8436"/>
                </a:cubicBezTo>
                <a:cubicBezTo>
                  <a:pt x="16956" y="8442"/>
                  <a:pt x="16962" y="8436"/>
                  <a:pt x="16974" y="8436"/>
                </a:cubicBezTo>
                <a:cubicBezTo>
                  <a:pt x="16992" y="8436"/>
                  <a:pt x="17010" y="8436"/>
                  <a:pt x="17021" y="8424"/>
                </a:cubicBezTo>
                <a:cubicBezTo>
                  <a:pt x="17033" y="8412"/>
                  <a:pt x="17033" y="8401"/>
                  <a:pt x="17033" y="8383"/>
                </a:cubicBezTo>
                <a:cubicBezTo>
                  <a:pt x="17051" y="8383"/>
                  <a:pt x="17051" y="8383"/>
                  <a:pt x="17051" y="8383"/>
                </a:cubicBezTo>
                <a:cubicBezTo>
                  <a:pt x="17069" y="8383"/>
                  <a:pt x="17075" y="8389"/>
                  <a:pt x="17081" y="8406"/>
                </a:cubicBezTo>
                <a:cubicBezTo>
                  <a:pt x="17081" y="8406"/>
                  <a:pt x="17081" y="8412"/>
                  <a:pt x="17081" y="8418"/>
                </a:cubicBezTo>
                <a:cubicBezTo>
                  <a:pt x="17087" y="8424"/>
                  <a:pt x="17087" y="8430"/>
                  <a:pt x="17093" y="8436"/>
                </a:cubicBezTo>
                <a:cubicBezTo>
                  <a:pt x="17099" y="8442"/>
                  <a:pt x="17110" y="8448"/>
                  <a:pt x="17122" y="8448"/>
                </a:cubicBezTo>
                <a:cubicBezTo>
                  <a:pt x="17134" y="8448"/>
                  <a:pt x="17140" y="8436"/>
                  <a:pt x="17152" y="8424"/>
                </a:cubicBezTo>
                <a:cubicBezTo>
                  <a:pt x="17158" y="8418"/>
                  <a:pt x="17164" y="8418"/>
                  <a:pt x="17164" y="8418"/>
                </a:cubicBezTo>
                <a:cubicBezTo>
                  <a:pt x="17176" y="8406"/>
                  <a:pt x="17181" y="8406"/>
                  <a:pt x="17193" y="8401"/>
                </a:cubicBezTo>
                <a:cubicBezTo>
                  <a:pt x="17193" y="8395"/>
                  <a:pt x="17199" y="8395"/>
                  <a:pt x="17199" y="8389"/>
                </a:cubicBezTo>
                <a:cubicBezTo>
                  <a:pt x="17211" y="8383"/>
                  <a:pt x="17217" y="8383"/>
                  <a:pt x="17229" y="8383"/>
                </a:cubicBezTo>
                <a:cubicBezTo>
                  <a:pt x="17241" y="8383"/>
                  <a:pt x="17241" y="8383"/>
                  <a:pt x="17247" y="8383"/>
                </a:cubicBezTo>
                <a:cubicBezTo>
                  <a:pt x="17270" y="8383"/>
                  <a:pt x="17288" y="8383"/>
                  <a:pt x="17312" y="8383"/>
                </a:cubicBezTo>
                <a:cubicBezTo>
                  <a:pt x="17318" y="8383"/>
                  <a:pt x="17318" y="8377"/>
                  <a:pt x="17324" y="8377"/>
                </a:cubicBezTo>
                <a:cubicBezTo>
                  <a:pt x="17324" y="8371"/>
                  <a:pt x="17330" y="8371"/>
                  <a:pt x="17336" y="8371"/>
                </a:cubicBezTo>
                <a:cubicBezTo>
                  <a:pt x="17336" y="8365"/>
                  <a:pt x="17330" y="8365"/>
                  <a:pt x="17336" y="8359"/>
                </a:cubicBezTo>
                <a:cubicBezTo>
                  <a:pt x="17336" y="8347"/>
                  <a:pt x="17342" y="8347"/>
                  <a:pt x="17348" y="8335"/>
                </a:cubicBezTo>
                <a:cubicBezTo>
                  <a:pt x="17348" y="8323"/>
                  <a:pt x="17342" y="8312"/>
                  <a:pt x="17348" y="8300"/>
                </a:cubicBezTo>
                <a:cubicBezTo>
                  <a:pt x="17353" y="8288"/>
                  <a:pt x="17365" y="8294"/>
                  <a:pt x="17371" y="8288"/>
                </a:cubicBezTo>
                <a:cubicBezTo>
                  <a:pt x="17377" y="8282"/>
                  <a:pt x="17383" y="8276"/>
                  <a:pt x="17383" y="8270"/>
                </a:cubicBezTo>
                <a:cubicBezTo>
                  <a:pt x="17383" y="8264"/>
                  <a:pt x="17383" y="8264"/>
                  <a:pt x="17383" y="8264"/>
                </a:cubicBezTo>
                <a:cubicBezTo>
                  <a:pt x="17383" y="8258"/>
                  <a:pt x="17377" y="8258"/>
                  <a:pt x="17371" y="8252"/>
                </a:cubicBezTo>
                <a:cubicBezTo>
                  <a:pt x="17371" y="8246"/>
                  <a:pt x="17371" y="8240"/>
                  <a:pt x="17371" y="8229"/>
                </a:cubicBezTo>
                <a:cubicBezTo>
                  <a:pt x="17371" y="8217"/>
                  <a:pt x="17377" y="8205"/>
                  <a:pt x="17377" y="8187"/>
                </a:cubicBezTo>
                <a:cubicBezTo>
                  <a:pt x="17377" y="8181"/>
                  <a:pt x="17383" y="8181"/>
                  <a:pt x="17383" y="8175"/>
                </a:cubicBezTo>
                <a:cubicBezTo>
                  <a:pt x="17383" y="8169"/>
                  <a:pt x="17389" y="8169"/>
                  <a:pt x="17389" y="8163"/>
                </a:cubicBezTo>
                <a:cubicBezTo>
                  <a:pt x="17389" y="8157"/>
                  <a:pt x="17389" y="8157"/>
                  <a:pt x="17395" y="8151"/>
                </a:cubicBezTo>
                <a:cubicBezTo>
                  <a:pt x="17401" y="8146"/>
                  <a:pt x="17407" y="8140"/>
                  <a:pt x="17413" y="8128"/>
                </a:cubicBezTo>
                <a:cubicBezTo>
                  <a:pt x="17419" y="8128"/>
                  <a:pt x="17419" y="8122"/>
                  <a:pt x="17425" y="8122"/>
                </a:cubicBezTo>
                <a:cubicBezTo>
                  <a:pt x="17431" y="8116"/>
                  <a:pt x="17431" y="8116"/>
                  <a:pt x="17436" y="8116"/>
                </a:cubicBezTo>
                <a:cubicBezTo>
                  <a:pt x="17436" y="8110"/>
                  <a:pt x="17442" y="8104"/>
                  <a:pt x="17442" y="8104"/>
                </a:cubicBezTo>
                <a:cubicBezTo>
                  <a:pt x="17442" y="8098"/>
                  <a:pt x="17448" y="8092"/>
                  <a:pt x="17448" y="8092"/>
                </a:cubicBezTo>
                <a:cubicBezTo>
                  <a:pt x="17448" y="8086"/>
                  <a:pt x="17448" y="8080"/>
                  <a:pt x="17448" y="8080"/>
                </a:cubicBezTo>
                <a:cubicBezTo>
                  <a:pt x="17448" y="8074"/>
                  <a:pt x="17448" y="8069"/>
                  <a:pt x="17448" y="8069"/>
                </a:cubicBezTo>
                <a:cubicBezTo>
                  <a:pt x="17454" y="8062"/>
                  <a:pt x="17454" y="8062"/>
                  <a:pt x="17460" y="8057"/>
                </a:cubicBezTo>
                <a:cubicBezTo>
                  <a:pt x="17460" y="8051"/>
                  <a:pt x="17466" y="8045"/>
                  <a:pt x="17472" y="8045"/>
                </a:cubicBezTo>
                <a:cubicBezTo>
                  <a:pt x="17472" y="8045"/>
                  <a:pt x="17478" y="8039"/>
                  <a:pt x="17484" y="8039"/>
                </a:cubicBezTo>
                <a:cubicBezTo>
                  <a:pt x="17484" y="8039"/>
                  <a:pt x="17490" y="8039"/>
                  <a:pt x="17496" y="8039"/>
                </a:cubicBezTo>
                <a:cubicBezTo>
                  <a:pt x="17502" y="8033"/>
                  <a:pt x="17496" y="8027"/>
                  <a:pt x="17496" y="8021"/>
                </a:cubicBezTo>
                <a:cubicBezTo>
                  <a:pt x="17496" y="8015"/>
                  <a:pt x="17502" y="8015"/>
                  <a:pt x="17502" y="8009"/>
                </a:cubicBezTo>
                <a:cubicBezTo>
                  <a:pt x="17502" y="8009"/>
                  <a:pt x="17502" y="8003"/>
                  <a:pt x="17502" y="7997"/>
                </a:cubicBezTo>
                <a:cubicBezTo>
                  <a:pt x="17502" y="7991"/>
                  <a:pt x="17502" y="7985"/>
                  <a:pt x="17502" y="7974"/>
                </a:cubicBezTo>
                <a:cubicBezTo>
                  <a:pt x="17508" y="7962"/>
                  <a:pt x="17514" y="7956"/>
                  <a:pt x="17519" y="7944"/>
                </a:cubicBezTo>
                <a:cubicBezTo>
                  <a:pt x="17525" y="7938"/>
                  <a:pt x="17531" y="7932"/>
                  <a:pt x="17531" y="7920"/>
                </a:cubicBezTo>
                <a:cubicBezTo>
                  <a:pt x="17537" y="7908"/>
                  <a:pt x="17537" y="7896"/>
                  <a:pt x="17543" y="7885"/>
                </a:cubicBezTo>
                <a:cubicBezTo>
                  <a:pt x="17543" y="7879"/>
                  <a:pt x="17543" y="7879"/>
                  <a:pt x="17543" y="7873"/>
                </a:cubicBezTo>
                <a:cubicBezTo>
                  <a:pt x="17543" y="7867"/>
                  <a:pt x="17549" y="7867"/>
                  <a:pt x="17549" y="7861"/>
                </a:cubicBezTo>
                <a:cubicBezTo>
                  <a:pt x="17549" y="7802"/>
                  <a:pt x="17549" y="7802"/>
                  <a:pt x="17549" y="7802"/>
                </a:cubicBezTo>
                <a:cubicBezTo>
                  <a:pt x="17549" y="7802"/>
                  <a:pt x="17543" y="7796"/>
                  <a:pt x="17537" y="7796"/>
                </a:cubicBezTo>
                <a:cubicBezTo>
                  <a:pt x="17537" y="7790"/>
                  <a:pt x="17537" y="7784"/>
                  <a:pt x="17531" y="7784"/>
                </a:cubicBezTo>
                <a:cubicBezTo>
                  <a:pt x="17531" y="7778"/>
                  <a:pt x="17525" y="7778"/>
                  <a:pt x="17519" y="7772"/>
                </a:cubicBezTo>
                <a:cubicBezTo>
                  <a:pt x="17519" y="7766"/>
                  <a:pt x="17514" y="7766"/>
                  <a:pt x="17514" y="7760"/>
                </a:cubicBezTo>
                <a:cubicBezTo>
                  <a:pt x="17514" y="7748"/>
                  <a:pt x="17514" y="7748"/>
                  <a:pt x="17514" y="7748"/>
                </a:cubicBezTo>
                <a:cubicBezTo>
                  <a:pt x="17514" y="7742"/>
                  <a:pt x="17514" y="7742"/>
                  <a:pt x="17514" y="7737"/>
                </a:cubicBezTo>
                <a:cubicBezTo>
                  <a:pt x="17514" y="7725"/>
                  <a:pt x="17525" y="7725"/>
                  <a:pt x="17525" y="7713"/>
                </a:cubicBezTo>
                <a:cubicBezTo>
                  <a:pt x="17525" y="7707"/>
                  <a:pt x="17525" y="7701"/>
                  <a:pt x="17525" y="7689"/>
                </a:cubicBezTo>
                <a:cubicBezTo>
                  <a:pt x="17519" y="7689"/>
                  <a:pt x="17519" y="7689"/>
                  <a:pt x="17519" y="7689"/>
                </a:cubicBezTo>
                <a:cubicBezTo>
                  <a:pt x="17519" y="7653"/>
                  <a:pt x="17519" y="7653"/>
                  <a:pt x="17519" y="7653"/>
                </a:cubicBezTo>
                <a:cubicBezTo>
                  <a:pt x="17519" y="7648"/>
                  <a:pt x="17519" y="7648"/>
                  <a:pt x="17519" y="7642"/>
                </a:cubicBezTo>
                <a:cubicBezTo>
                  <a:pt x="17519" y="7636"/>
                  <a:pt x="17514" y="7636"/>
                  <a:pt x="17508" y="7630"/>
                </a:cubicBezTo>
                <a:cubicBezTo>
                  <a:pt x="17502" y="7618"/>
                  <a:pt x="17496" y="7618"/>
                  <a:pt x="17490" y="7606"/>
                </a:cubicBezTo>
                <a:cubicBezTo>
                  <a:pt x="17490" y="7600"/>
                  <a:pt x="17484" y="7600"/>
                  <a:pt x="17484" y="7594"/>
                </a:cubicBezTo>
                <a:cubicBezTo>
                  <a:pt x="17484" y="7588"/>
                  <a:pt x="17484" y="7588"/>
                  <a:pt x="17484" y="7582"/>
                </a:cubicBezTo>
                <a:cubicBezTo>
                  <a:pt x="17478" y="7576"/>
                  <a:pt x="17478" y="7576"/>
                  <a:pt x="17478" y="7571"/>
                </a:cubicBezTo>
                <a:cubicBezTo>
                  <a:pt x="17472" y="7564"/>
                  <a:pt x="17472" y="7564"/>
                  <a:pt x="17472" y="7559"/>
                </a:cubicBezTo>
                <a:cubicBezTo>
                  <a:pt x="17466" y="7553"/>
                  <a:pt x="17460" y="7553"/>
                  <a:pt x="17460" y="7553"/>
                </a:cubicBezTo>
                <a:cubicBezTo>
                  <a:pt x="17454" y="7541"/>
                  <a:pt x="17448" y="7535"/>
                  <a:pt x="17436" y="7529"/>
                </a:cubicBezTo>
                <a:lnTo>
                  <a:pt x="17431" y="7523"/>
                </a:lnTo>
                <a:cubicBezTo>
                  <a:pt x="17425" y="7517"/>
                  <a:pt x="17419" y="7517"/>
                  <a:pt x="17413" y="7517"/>
                </a:cubicBezTo>
                <a:cubicBezTo>
                  <a:pt x="17407" y="7511"/>
                  <a:pt x="17407" y="7511"/>
                  <a:pt x="17407" y="7505"/>
                </a:cubicBezTo>
                <a:cubicBezTo>
                  <a:pt x="17407" y="7446"/>
                  <a:pt x="17407" y="7446"/>
                  <a:pt x="17407" y="7446"/>
                </a:cubicBezTo>
                <a:cubicBezTo>
                  <a:pt x="17395" y="7446"/>
                  <a:pt x="17389" y="7446"/>
                  <a:pt x="17383" y="7446"/>
                </a:cubicBezTo>
                <a:cubicBezTo>
                  <a:pt x="17371" y="7446"/>
                  <a:pt x="17359" y="7446"/>
                  <a:pt x="17348" y="7446"/>
                </a:cubicBezTo>
                <a:cubicBezTo>
                  <a:pt x="17342" y="7446"/>
                  <a:pt x="17336" y="7440"/>
                  <a:pt x="17336" y="7440"/>
                </a:cubicBezTo>
                <a:cubicBezTo>
                  <a:pt x="17330" y="7440"/>
                  <a:pt x="17324" y="7434"/>
                  <a:pt x="17324" y="7434"/>
                </a:cubicBezTo>
                <a:cubicBezTo>
                  <a:pt x="17312" y="7428"/>
                  <a:pt x="17306" y="7422"/>
                  <a:pt x="17306" y="7410"/>
                </a:cubicBezTo>
                <a:cubicBezTo>
                  <a:pt x="17306" y="7398"/>
                  <a:pt x="17306" y="7398"/>
                  <a:pt x="17306" y="7398"/>
                </a:cubicBezTo>
                <a:cubicBezTo>
                  <a:pt x="17306" y="7398"/>
                  <a:pt x="17300" y="7393"/>
                  <a:pt x="17300" y="7387"/>
                </a:cubicBezTo>
                <a:cubicBezTo>
                  <a:pt x="17300" y="7381"/>
                  <a:pt x="17300" y="7375"/>
                  <a:pt x="17300" y="7363"/>
                </a:cubicBezTo>
                <a:cubicBezTo>
                  <a:pt x="17300" y="7363"/>
                  <a:pt x="17294" y="7363"/>
                  <a:pt x="17288" y="7363"/>
                </a:cubicBezTo>
                <a:cubicBezTo>
                  <a:pt x="17288" y="7363"/>
                  <a:pt x="17282" y="7363"/>
                  <a:pt x="17276" y="7357"/>
                </a:cubicBezTo>
                <a:cubicBezTo>
                  <a:pt x="17276" y="7351"/>
                  <a:pt x="17282" y="7339"/>
                  <a:pt x="17276" y="7333"/>
                </a:cubicBezTo>
                <a:lnTo>
                  <a:pt x="17270" y="7333"/>
                </a:lnTo>
                <a:cubicBezTo>
                  <a:pt x="17265" y="7327"/>
                  <a:pt x="17259" y="7327"/>
                  <a:pt x="17259" y="7327"/>
                </a:cubicBezTo>
                <a:cubicBezTo>
                  <a:pt x="17247" y="7321"/>
                  <a:pt x="17241" y="7321"/>
                  <a:pt x="17235" y="7316"/>
                </a:cubicBezTo>
                <a:cubicBezTo>
                  <a:pt x="17229" y="7310"/>
                  <a:pt x="17229" y="7304"/>
                  <a:pt x="17223" y="7304"/>
                </a:cubicBezTo>
                <a:cubicBezTo>
                  <a:pt x="17223" y="7298"/>
                  <a:pt x="17217" y="7298"/>
                  <a:pt x="17211" y="7292"/>
                </a:cubicBezTo>
                <a:cubicBezTo>
                  <a:pt x="17211" y="7292"/>
                  <a:pt x="17211" y="7286"/>
                  <a:pt x="17205" y="7280"/>
                </a:cubicBezTo>
                <a:cubicBezTo>
                  <a:pt x="17205" y="7280"/>
                  <a:pt x="17199" y="7274"/>
                  <a:pt x="17193" y="7274"/>
                </a:cubicBezTo>
                <a:cubicBezTo>
                  <a:pt x="17181" y="7268"/>
                  <a:pt x="17176" y="7268"/>
                  <a:pt x="17158" y="7262"/>
                </a:cubicBezTo>
                <a:cubicBezTo>
                  <a:pt x="17152" y="7262"/>
                  <a:pt x="17152" y="7262"/>
                  <a:pt x="17146" y="7256"/>
                </a:cubicBezTo>
                <a:cubicBezTo>
                  <a:pt x="17140" y="7256"/>
                  <a:pt x="17134" y="7250"/>
                  <a:pt x="17134" y="7244"/>
                </a:cubicBezTo>
                <a:cubicBezTo>
                  <a:pt x="17134" y="7239"/>
                  <a:pt x="17134" y="7232"/>
                  <a:pt x="17134" y="7221"/>
                </a:cubicBezTo>
                <a:cubicBezTo>
                  <a:pt x="17128" y="7215"/>
                  <a:pt x="17122" y="7209"/>
                  <a:pt x="17122" y="7197"/>
                </a:cubicBezTo>
                <a:cubicBezTo>
                  <a:pt x="17116" y="7197"/>
                  <a:pt x="17122" y="7191"/>
                  <a:pt x="17122" y="7185"/>
                </a:cubicBezTo>
                <a:cubicBezTo>
                  <a:pt x="17116" y="7179"/>
                  <a:pt x="17116" y="7179"/>
                  <a:pt x="17116" y="7173"/>
                </a:cubicBezTo>
                <a:cubicBezTo>
                  <a:pt x="17116" y="7167"/>
                  <a:pt x="17110" y="7167"/>
                  <a:pt x="17110" y="7161"/>
                </a:cubicBezTo>
                <a:cubicBezTo>
                  <a:pt x="17110" y="7161"/>
                  <a:pt x="17110" y="7155"/>
                  <a:pt x="17110" y="7150"/>
                </a:cubicBezTo>
                <a:cubicBezTo>
                  <a:pt x="17110" y="7138"/>
                  <a:pt x="17110" y="7138"/>
                  <a:pt x="17110" y="7138"/>
                </a:cubicBezTo>
                <a:cubicBezTo>
                  <a:pt x="17110" y="7132"/>
                  <a:pt x="17110" y="7126"/>
                  <a:pt x="17110" y="7114"/>
                </a:cubicBezTo>
                <a:lnTo>
                  <a:pt x="17110" y="7108"/>
                </a:lnTo>
                <a:cubicBezTo>
                  <a:pt x="17104" y="7096"/>
                  <a:pt x="17099" y="7090"/>
                  <a:pt x="17093" y="7084"/>
                </a:cubicBezTo>
                <a:cubicBezTo>
                  <a:pt x="17087" y="7078"/>
                  <a:pt x="17081" y="7078"/>
                  <a:pt x="17075" y="7072"/>
                </a:cubicBezTo>
                <a:cubicBezTo>
                  <a:pt x="17075" y="7066"/>
                  <a:pt x="17075" y="7061"/>
                  <a:pt x="17075" y="7055"/>
                </a:cubicBezTo>
                <a:cubicBezTo>
                  <a:pt x="17075" y="7049"/>
                  <a:pt x="17081" y="7043"/>
                  <a:pt x="17081" y="7037"/>
                </a:cubicBezTo>
                <a:cubicBezTo>
                  <a:pt x="17081" y="7025"/>
                  <a:pt x="17069" y="7013"/>
                  <a:pt x="17057" y="7013"/>
                </a:cubicBezTo>
                <a:cubicBezTo>
                  <a:pt x="17057" y="7013"/>
                  <a:pt x="17051" y="7013"/>
                  <a:pt x="17045" y="7013"/>
                </a:cubicBezTo>
                <a:lnTo>
                  <a:pt x="17039" y="7013"/>
                </a:lnTo>
                <a:cubicBezTo>
                  <a:pt x="17033" y="7013"/>
                  <a:pt x="17027" y="7007"/>
                  <a:pt x="17027" y="7007"/>
                </a:cubicBezTo>
                <a:cubicBezTo>
                  <a:pt x="17015" y="7001"/>
                  <a:pt x="17010" y="7001"/>
                  <a:pt x="16998" y="7001"/>
                </a:cubicBezTo>
                <a:cubicBezTo>
                  <a:pt x="16998" y="6995"/>
                  <a:pt x="16992" y="6995"/>
                  <a:pt x="16986" y="6995"/>
                </a:cubicBezTo>
                <a:cubicBezTo>
                  <a:pt x="16986" y="6989"/>
                  <a:pt x="16992" y="6984"/>
                  <a:pt x="16986" y="6984"/>
                </a:cubicBezTo>
                <a:cubicBezTo>
                  <a:pt x="16986" y="6978"/>
                  <a:pt x="16986" y="6978"/>
                  <a:pt x="16986" y="6972"/>
                </a:cubicBezTo>
                <a:cubicBezTo>
                  <a:pt x="16986" y="6966"/>
                  <a:pt x="16986" y="6966"/>
                  <a:pt x="16980" y="6960"/>
                </a:cubicBezTo>
                <a:cubicBezTo>
                  <a:pt x="16980" y="6948"/>
                  <a:pt x="16980" y="6948"/>
                  <a:pt x="16980" y="6948"/>
                </a:cubicBezTo>
                <a:cubicBezTo>
                  <a:pt x="16980" y="6936"/>
                  <a:pt x="16986" y="6924"/>
                  <a:pt x="16980" y="6912"/>
                </a:cubicBezTo>
                <a:cubicBezTo>
                  <a:pt x="16980" y="6906"/>
                  <a:pt x="16974" y="6906"/>
                  <a:pt x="16968" y="6901"/>
                </a:cubicBezTo>
                <a:cubicBezTo>
                  <a:pt x="16968" y="6901"/>
                  <a:pt x="16968" y="6896"/>
                  <a:pt x="16968" y="6890"/>
                </a:cubicBezTo>
                <a:lnTo>
                  <a:pt x="16956" y="6884"/>
                </a:lnTo>
                <a:cubicBezTo>
                  <a:pt x="16956" y="6878"/>
                  <a:pt x="16956" y="6872"/>
                  <a:pt x="16956" y="6872"/>
                </a:cubicBezTo>
                <a:cubicBezTo>
                  <a:pt x="16956" y="6860"/>
                  <a:pt x="16956" y="6854"/>
                  <a:pt x="16956" y="6848"/>
                </a:cubicBezTo>
                <a:cubicBezTo>
                  <a:pt x="16950" y="6842"/>
                  <a:pt x="16950" y="6836"/>
                  <a:pt x="16950" y="6836"/>
                </a:cubicBezTo>
                <a:cubicBezTo>
                  <a:pt x="16944" y="6824"/>
                  <a:pt x="16938" y="6818"/>
                  <a:pt x="16933" y="6813"/>
                </a:cubicBezTo>
                <a:cubicBezTo>
                  <a:pt x="16926" y="6813"/>
                  <a:pt x="16921" y="6818"/>
                  <a:pt x="16921" y="6813"/>
                </a:cubicBezTo>
                <a:cubicBezTo>
                  <a:pt x="16915" y="6824"/>
                  <a:pt x="16915" y="6824"/>
                  <a:pt x="16915" y="6824"/>
                </a:cubicBezTo>
                <a:cubicBezTo>
                  <a:pt x="16921" y="6836"/>
                  <a:pt x="16915" y="6842"/>
                  <a:pt x="16915" y="6848"/>
                </a:cubicBezTo>
                <a:close/>
                <a:moveTo>
                  <a:pt x="17875" y="6735"/>
                </a:moveTo>
                <a:lnTo>
                  <a:pt x="17875" y="6735"/>
                </a:lnTo>
                <a:cubicBezTo>
                  <a:pt x="17875" y="6741"/>
                  <a:pt x="17875" y="6747"/>
                  <a:pt x="17881" y="6747"/>
                </a:cubicBezTo>
                <a:cubicBezTo>
                  <a:pt x="17887" y="6753"/>
                  <a:pt x="17893" y="6753"/>
                  <a:pt x="17905" y="6753"/>
                </a:cubicBezTo>
                <a:cubicBezTo>
                  <a:pt x="17917" y="6753"/>
                  <a:pt x="17917" y="6753"/>
                  <a:pt x="17917" y="6753"/>
                </a:cubicBezTo>
                <a:cubicBezTo>
                  <a:pt x="17923" y="6753"/>
                  <a:pt x="17923" y="6747"/>
                  <a:pt x="17929" y="6747"/>
                </a:cubicBezTo>
                <a:cubicBezTo>
                  <a:pt x="17929" y="6741"/>
                  <a:pt x="17923" y="6741"/>
                  <a:pt x="17923" y="6735"/>
                </a:cubicBezTo>
                <a:cubicBezTo>
                  <a:pt x="17917" y="6730"/>
                  <a:pt x="17923" y="6730"/>
                  <a:pt x="17917" y="6724"/>
                </a:cubicBezTo>
                <a:cubicBezTo>
                  <a:pt x="17917" y="6718"/>
                  <a:pt x="17911" y="6724"/>
                  <a:pt x="17905" y="6724"/>
                </a:cubicBezTo>
                <a:cubicBezTo>
                  <a:pt x="17899" y="6718"/>
                  <a:pt x="17893" y="6718"/>
                  <a:pt x="17887" y="6718"/>
                </a:cubicBezTo>
                <a:cubicBezTo>
                  <a:pt x="17881" y="6718"/>
                  <a:pt x="17875" y="6718"/>
                  <a:pt x="17869" y="6718"/>
                </a:cubicBezTo>
                <a:cubicBezTo>
                  <a:pt x="17869" y="6724"/>
                  <a:pt x="17869" y="6735"/>
                  <a:pt x="17875" y="6735"/>
                </a:cubicBezTo>
                <a:close/>
                <a:moveTo>
                  <a:pt x="17591" y="6546"/>
                </a:moveTo>
                <a:lnTo>
                  <a:pt x="17591" y="6546"/>
                </a:lnTo>
                <a:cubicBezTo>
                  <a:pt x="17591" y="6552"/>
                  <a:pt x="17603" y="6552"/>
                  <a:pt x="17603" y="6558"/>
                </a:cubicBezTo>
                <a:cubicBezTo>
                  <a:pt x="17608" y="6569"/>
                  <a:pt x="17620" y="6569"/>
                  <a:pt x="17626" y="6575"/>
                </a:cubicBezTo>
                <a:cubicBezTo>
                  <a:pt x="17626" y="6581"/>
                  <a:pt x="17626" y="6581"/>
                  <a:pt x="17632" y="6587"/>
                </a:cubicBezTo>
                <a:cubicBezTo>
                  <a:pt x="17632" y="6593"/>
                  <a:pt x="17638" y="6593"/>
                  <a:pt x="17644" y="6599"/>
                </a:cubicBezTo>
                <a:cubicBezTo>
                  <a:pt x="17644" y="6599"/>
                  <a:pt x="17650" y="6605"/>
                  <a:pt x="17656" y="6605"/>
                </a:cubicBezTo>
                <a:lnTo>
                  <a:pt x="17662" y="6599"/>
                </a:lnTo>
                <a:cubicBezTo>
                  <a:pt x="17662" y="6593"/>
                  <a:pt x="17662" y="6593"/>
                  <a:pt x="17662" y="6587"/>
                </a:cubicBezTo>
                <a:cubicBezTo>
                  <a:pt x="17662" y="6581"/>
                  <a:pt x="17656" y="6581"/>
                  <a:pt x="17656" y="6575"/>
                </a:cubicBezTo>
                <a:cubicBezTo>
                  <a:pt x="17650" y="6569"/>
                  <a:pt x="17656" y="6569"/>
                  <a:pt x="17656" y="6563"/>
                </a:cubicBezTo>
                <a:cubicBezTo>
                  <a:pt x="17650" y="6558"/>
                  <a:pt x="17650" y="6558"/>
                  <a:pt x="17644" y="6552"/>
                </a:cubicBezTo>
                <a:cubicBezTo>
                  <a:pt x="17638" y="6546"/>
                  <a:pt x="17632" y="6540"/>
                  <a:pt x="17620" y="6534"/>
                </a:cubicBezTo>
                <a:cubicBezTo>
                  <a:pt x="17620" y="6534"/>
                  <a:pt x="17614" y="6534"/>
                  <a:pt x="17608" y="6528"/>
                </a:cubicBezTo>
                <a:cubicBezTo>
                  <a:pt x="17608" y="6528"/>
                  <a:pt x="17608" y="6522"/>
                  <a:pt x="17608" y="6516"/>
                </a:cubicBezTo>
                <a:cubicBezTo>
                  <a:pt x="17608" y="6516"/>
                  <a:pt x="17608" y="6510"/>
                  <a:pt x="17608" y="6504"/>
                </a:cubicBezTo>
                <a:cubicBezTo>
                  <a:pt x="17597" y="6504"/>
                  <a:pt x="17597" y="6504"/>
                  <a:pt x="17597" y="6504"/>
                </a:cubicBezTo>
                <a:cubicBezTo>
                  <a:pt x="17597" y="6504"/>
                  <a:pt x="17591" y="6510"/>
                  <a:pt x="17585" y="6510"/>
                </a:cubicBezTo>
                <a:cubicBezTo>
                  <a:pt x="17591" y="6516"/>
                  <a:pt x="17591" y="6516"/>
                  <a:pt x="17591" y="6522"/>
                </a:cubicBezTo>
                <a:cubicBezTo>
                  <a:pt x="17597" y="6528"/>
                  <a:pt x="17597" y="6534"/>
                  <a:pt x="17597" y="6534"/>
                </a:cubicBezTo>
                <a:cubicBezTo>
                  <a:pt x="17597" y="6540"/>
                  <a:pt x="17591" y="6540"/>
                  <a:pt x="17591" y="6546"/>
                </a:cubicBezTo>
                <a:close/>
                <a:moveTo>
                  <a:pt x="17265" y="6510"/>
                </a:moveTo>
                <a:lnTo>
                  <a:pt x="17265" y="6510"/>
                </a:lnTo>
                <a:cubicBezTo>
                  <a:pt x="17265" y="6522"/>
                  <a:pt x="17270" y="6528"/>
                  <a:pt x="17270" y="6534"/>
                </a:cubicBezTo>
                <a:cubicBezTo>
                  <a:pt x="17270" y="6540"/>
                  <a:pt x="17265" y="6540"/>
                  <a:pt x="17265" y="6540"/>
                </a:cubicBezTo>
                <a:cubicBezTo>
                  <a:pt x="17288" y="6540"/>
                  <a:pt x="17300" y="6540"/>
                  <a:pt x="17318" y="6540"/>
                </a:cubicBezTo>
                <a:cubicBezTo>
                  <a:pt x="17324" y="6540"/>
                  <a:pt x="17330" y="6546"/>
                  <a:pt x="17342" y="6546"/>
                </a:cubicBezTo>
                <a:cubicBezTo>
                  <a:pt x="17348" y="6546"/>
                  <a:pt x="17353" y="6546"/>
                  <a:pt x="17359" y="6546"/>
                </a:cubicBezTo>
                <a:cubicBezTo>
                  <a:pt x="17371" y="6546"/>
                  <a:pt x="17377" y="6546"/>
                  <a:pt x="17383" y="6546"/>
                </a:cubicBezTo>
                <a:cubicBezTo>
                  <a:pt x="17389" y="6546"/>
                  <a:pt x="17395" y="6546"/>
                  <a:pt x="17395" y="6540"/>
                </a:cubicBezTo>
                <a:cubicBezTo>
                  <a:pt x="17401" y="6540"/>
                  <a:pt x="17401" y="6534"/>
                  <a:pt x="17407" y="6528"/>
                </a:cubicBezTo>
                <a:cubicBezTo>
                  <a:pt x="17413" y="6528"/>
                  <a:pt x="17413" y="6534"/>
                  <a:pt x="17419" y="6528"/>
                </a:cubicBezTo>
                <a:cubicBezTo>
                  <a:pt x="17425" y="6528"/>
                  <a:pt x="17425" y="6528"/>
                  <a:pt x="17431" y="6528"/>
                </a:cubicBezTo>
                <a:cubicBezTo>
                  <a:pt x="17436" y="6522"/>
                  <a:pt x="17436" y="6522"/>
                  <a:pt x="17442" y="6516"/>
                </a:cubicBezTo>
                <a:cubicBezTo>
                  <a:pt x="17448" y="6510"/>
                  <a:pt x="17448" y="6504"/>
                  <a:pt x="17454" y="6492"/>
                </a:cubicBezTo>
                <a:cubicBezTo>
                  <a:pt x="17454" y="6486"/>
                  <a:pt x="17454" y="6480"/>
                  <a:pt x="17454" y="6469"/>
                </a:cubicBezTo>
                <a:cubicBezTo>
                  <a:pt x="17460" y="6463"/>
                  <a:pt x="17466" y="6463"/>
                  <a:pt x="17466" y="6457"/>
                </a:cubicBezTo>
                <a:cubicBezTo>
                  <a:pt x="17466" y="6457"/>
                  <a:pt x="17466" y="6451"/>
                  <a:pt x="17466" y="6445"/>
                </a:cubicBezTo>
                <a:cubicBezTo>
                  <a:pt x="17466" y="6439"/>
                  <a:pt x="17460" y="6439"/>
                  <a:pt x="17460" y="6433"/>
                </a:cubicBezTo>
                <a:cubicBezTo>
                  <a:pt x="17460" y="6439"/>
                  <a:pt x="17454" y="6439"/>
                  <a:pt x="17448" y="6439"/>
                </a:cubicBezTo>
                <a:cubicBezTo>
                  <a:pt x="17448" y="6439"/>
                  <a:pt x="17442" y="6439"/>
                  <a:pt x="17436" y="6439"/>
                </a:cubicBezTo>
                <a:cubicBezTo>
                  <a:pt x="17436" y="6439"/>
                  <a:pt x="17431" y="6439"/>
                  <a:pt x="17431" y="6445"/>
                </a:cubicBezTo>
                <a:cubicBezTo>
                  <a:pt x="17425" y="6445"/>
                  <a:pt x="17419" y="6445"/>
                  <a:pt x="17419" y="6451"/>
                </a:cubicBezTo>
                <a:cubicBezTo>
                  <a:pt x="17413" y="6457"/>
                  <a:pt x="17419" y="6463"/>
                  <a:pt x="17419" y="6475"/>
                </a:cubicBezTo>
                <a:cubicBezTo>
                  <a:pt x="17413" y="6480"/>
                  <a:pt x="17413" y="6480"/>
                  <a:pt x="17407" y="6486"/>
                </a:cubicBezTo>
                <a:cubicBezTo>
                  <a:pt x="17407" y="6486"/>
                  <a:pt x="17407" y="6492"/>
                  <a:pt x="17407" y="6498"/>
                </a:cubicBezTo>
                <a:cubicBezTo>
                  <a:pt x="17401" y="6498"/>
                  <a:pt x="17395" y="6498"/>
                  <a:pt x="17395" y="6498"/>
                </a:cubicBezTo>
                <a:cubicBezTo>
                  <a:pt x="17377" y="6498"/>
                  <a:pt x="17365" y="6498"/>
                  <a:pt x="17342" y="6498"/>
                </a:cubicBezTo>
                <a:cubicBezTo>
                  <a:pt x="17330" y="6498"/>
                  <a:pt x="17330" y="6498"/>
                  <a:pt x="17330" y="6498"/>
                </a:cubicBezTo>
                <a:cubicBezTo>
                  <a:pt x="17318" y="6498"/>
                  <a:pt x="17318" y="6498"/>
                  <a:pt x="17318" y="6498"/>
                </a:cubicBezTo>
                <a:cubicBezTo>
                  <a:pt x="17306" y="6498"/>
                  <a:pt x="17294" y="6498"/>
                  <a:pt x="17282" y="6498"/>
                </a:cubicBezTo>
                <a:cubicBezTo>
                  <a:pt x="17276" y="6498"/>
                  <a:pt x="17276" y="6492"/>
                  <a:pt x="17270" y="6492"/>
                </a:cubicBezTo>
                <a:cubicBezTo>
                  <a:pt x="17270" y="6498"/>
                  <a:pt x="17265" y="6510"/>
                  <a:pt x="17265" y="6510"/>
                </a:cubicBezTo>
                <a:close/>
                <a:moveTo>
                  <a:pt x="16310" y="6652"/>
                </a:moveTo>
                <a:lnTo>
                  <a:pt x="16310" y="6652"/>
                </a:lnTo>
                <a:cubicBezTo>
                  <a:pt x="16310" y="6658"/>
                  <a:pt x="16310" y="6664"/>
                  <a:pt x="16310" y="6664"/>
                </a:cubicBezTo>
                <a:cubicBezTo>
                  <a:pt x="16346" y="6664"/>
                  <a:pt x="16346" y="6664"/>
                  <a:pt x="16346" y="6664"/>
                </a:cubicBezTo>
                <a:cubicBezTo>
                  <a:pt x="16351" y="6664"/>
                  <a:pt x="16357" y="6664"/>
                  <a:pt x="16357" y="6658"/>
                </a:cubicBezTo>
                <a:cubicBezTo>
                  <a:pt x="16363" y="6652"/>
                  <a:pt x="16363" y="6647"/>
                  <a:pt x="16363" y="6641"/>
                </a:cubicBezTo>
                <a:cubicBezTo>
                  <a:pt x="16363" y="6629"/>
                  <a:pt x="16363" y="6623"/>
                  <a:pt x="16357" y="6611"/>
                </a:cubicBezTo>
                <a:cubicBezTo>
                  <a:pt x="16357" y="6605"/>
                  <a:pt x="16351" y="6605"/>
                  <a:pt x="16351" y="6599"/>
                </a:cubicBezTo>
                <a:cubicBezTo>
                  <a:pt x="16334" y="6605"/>
                  <a:pt x="16328" y="6611"/>
                  <a:pt x="16310" y="6623"/>
                </a:cubicBezTo>
                <a:cubicBezTo>
                  <a:pt x="16310" y="6635"/>
                  <a:pt x="16310" y="6647"/>
                  <a:pt x="16310" y="6652"/>
                </a:cubicBezTo>
                <a:close/>
                <a:moveTo>
                  <a:pt x="16014" y="6623"/>
                </a:moveTo>
                <a:lnTo>
                  <a:pt x="16014" y="6623"/>
                </a:lnTo>
                <a:cubicBezTo>
                  <a:pt x="16014" y="6623"/>
                  <a:pt x="16014" y="6629"/>
                  <a:pt x="16014" y="6635"/>
                </a:cubicBezTo>
                <a:cubicBezTo>
                  <a:pt x="16014" y="6635"/>
                  <a:pt x="16019" y="6641"/>
                  <a:pt x="16019" y="6647"/>
                </a:cubicBezTo>
                <a:cubicBezTo>
                  <a:pt x="16025" y="6641"/>
                  <a:pt x="16025" y="6647"/>
                  <a:pt x="16031" y="6647"/>
                </a:cubicBezTo>
                <a:cubicBezTo>
                  <a:pt x="16037" y="6641"/>
                  <a:pt x="16037" y="6635"/>
                  <a:pt x="16043" y="6635"/>
                </a:cubicBezTo>
                <a:cubicBezTo>
                  <a:pt x="16049" y="6635"/>
                  <a:pt x="16055" y="6641"/>
                  <a:pt x="16061" y="6641"/>
                </a:cubicBezTo>
                <a:cubicBezTo>
                  <a:pt x="16067" y="6641"/>
                  <a:pt x="16067" y="6641"/>
                  <a:pt x="16067" y="6641"/>
                </a:cubicBezTo>
                <a:cubicBezTo>
                  <a:pt x="16073" y="6641"/>
                  <a:pt x="16073" y="6635"/>
                  <a:pt x="16079" y="6635"/>
                </a:cubicBezTo>
                <a:cubicBezTo>
                  <a:pt x="16067" y="6623"/>
                  <a:pt x="16067" y="6623"/>
                  <a:pt x="16067" y="6623"/>
                </a:cubicBezTo>
                <a:lnTo>
                  <a:pt x="16014" y="6623"/>
                </a:lnTo>
                <a:close/>
                <a:moveTo>
                  <a:pt x="16500" y="6504"/>
                </a:moveTo>
                <a:lnTo>
                  <a:pt x="16500" y="6504"/>
                </a:lnTo>
                <a:cubicBezTo>
                  <a:pt x="16494" y="6510"/>
                  <a:pt x="16488" y="6510"/>
                  <a:pt x="16488" y="6516"/>
                </a:cubicBezTo>
                <a:cubicBezTo>
                  <a:pt x="16482" y="6516"/>
                  <a:pt x="16476" y="6516"/>
                  <a:pt x="16476" y="6522"/>
                </a:cubicBezTo>
                <a:cubicBezTo>
                  <a:pt x="16476" y="6528"/>
                  <a:pt x="16476" y="6534"/>
                  <a:pt x="16476" y="6534"/>
                </a:cubicBezTo>
                <a:cubicBezTo>
                  <a:pt x="16476" y="6540"/>
                  <a:pt x="16470" y="6546"/>
                  <a:pt x="16470" y="6546"/>
                </a:cubicBezTo>
                <a:cubicBezTo>
                  <a:pt x="16470" y="6552"/>
                  <a:pt x="16470" y="6552"/>
                  <a:pt x="16470" y="6558"/>
                </a:cubicBezTo>
                <a:cubicBezTo>
                  <a:pt x="16470" y="6563"/>
                  <a:pt x="16464" y="6563"/>
                  <a:pt x="16464" y="6569"/>
                </a:cubicBezTo>
                <a:cubicBezTo>
                  <a:pt x="16464" y="6575"/>
                  <a:pt x="16476" y="6575"/>
                  <a:pt x="16482" y="6575"/>
                </a:cubicBezTo>
                <a:cubicBezTo>
                  <a:pt x="16482" y="6575"/>
                  <a:pt x="16488" y="6575"/>
                  <a:pt x="16494" y="6575"/>
                </a:cubicBezTo>
                <a:cubicBezTo>
                  <a:pt x="16494" y="6569"/>
                  <a:pt x="16500" y="6569"/>
                  <a:pt x="16506" y="6563"/>
                </a:cubicBezTo>
                <a:cubicBezTo>
                  <a:pt x="16506" y="6563"/>
                  <a:pt x="16506" y="6558"/>
                  <a:pt x="16506" y="6552"/>
                </a:cubicBezTo>
                <a:cubicBezTo>
                  <a:pt x="16512" y="6540"/>
                  <a:pt x="16517" y="6528"/>
                  <a:pt x="16517" y="6510"/>
                </a:cubicBezTo>
                <a:cubicBezTo>
                  <a:pt x="16517" y="6504"/>
                  <a:pt x="16517" y="6504"/>
                  <a:pt x="16517" y="6504"/>
                </a:cubicBezTo>
                <a:cubicBezTo>
                  <a:pt x="16517" y="6504"/>
                  <a:pt x="16512" y="6504"/>
                  <a:pt x="16512" y="6498"/>
                </a:cubicBezTo>
                <a:cubicBezTo>
                  <a:pt x="16506" y="6498"/>
                  <a:pt x="16500" y="6504"/>
                  <a:pt x="16500" y="6504"/>
                </a:cubicBezTo>
                <a:close/>
                <a:moveTo>
                  <a:pt x="16417" y="6415"/>
                </a:moveTo>
                <a:lnTo>
                  <a:pt x="16417" y="6415"/>
                </a:lnTo>
                <a:cubicBezTo>
                  <a:pt x="16423" y="6415"/>
                  <a:pt x="16423" y="6415"/>
                  <a:pt x="16428" y="6415"/>
                </a:cubicBezTo>
                <a:cubicBezTo>
                  <a:pt x="16435" y="6415"/>
                  <a:pt x="16435" y="6403"/>
                  <a:pt x="16435" y="6403"/>
                </a:cubicBezTo>
                <a:cubicBezTo>
                  <a:pt x="16440" y="6403"/>
                  <a:pt x="16446" y="6409"/>
                  <a:pt x="16446" y="6409"/>
                </a:cubicBezTo>
                <a:cubicBezTo>
                  <a:pt x="16458" y="6409"/>
                  <a:pt x="16464" y="6409"/>
                  <a:pt x="16470" y="6409"/>
                </a:cubicBezTo>
                <a:cubicBezTo>
                  <a:pt x="16476" y="6409"/>
                  <a:pt x="16482" y="6409"/>
                  <a:pt x="16482" y="6409"/>
                </a:cubicBezTo>
                <a:cubicBezTo>
                  <a:pt x="16494" y="6409"/>
                  <a:pt x="16500" y="6415"/>
                  <a:pt x="16506" y="6421"/>
                </a:cubicBezTo>
                <a:cubicBezTo>
                  <a:pt x="16517" y="6427"/>
                  <a:pt x="16517" y="6433"/>
                  <a:pt x="16529" y="6439"/>
                </a:cubicBezTo>
                <a:cubicBezTo>
                  <a:pt x="16529" y="6439"/>
                  <a:pt x="16535" y="6439"/>
                  <a:pt x="16541" y="6445"/>
                </a:cubicBezTo>
                <a:cubicBezTo>
                  <a:pt x="16547" y="6445"/>
                  <a:pt x="16541" y="6451"/>
                  <a:pt x="16547" y="6457"/>
                </a:cubicBezTo>
                <a:cubicBezTo>
                  <a:pt x="16553" y="6457"/>
                  <a:pt x="16559" y="6457"/>
                  <a:pt x="16559" y="6457"/>
                </a:cubicBezTo>
                <a:cubicBezTo>
                  <a:pt x="16565" y="6457"/>
                  <a:pt x="16571" y="6457"/>
                  <a:pt x="16577" y="6457"/>
                </a:cubicBezTo>
                <a:lnTo>
                  <a:pt x="16583" y="6463"/>
                </a:lnTo>
                <a:cubicBezTo>
                  <a:pt x="16601" y="6463"/>
                  <a:pt x="16606" y="6457"/>
                  <a:pt x="16624" y="6463"/>
                </a:cubicBezTo>
                <a:cubicBezTo>
                  <a:pt x="16624" y="6463"/>
                  <a:pt x="16630" y="6463"/>
                  <a:pt x="16636" y="6469"/>
                </a:cubicBezTo>
                <a:cubicBezTo>
                  <a:pt x="16642" y="6469"/>
                  <a:pt x="16648" y="6475"/>
                  <a:pt x="16660" y="6480"/>
                </a:cubicBezTo>
                <a:lnTo>
                  <a:pt x="16666" y="6486"/>
                </a:lnTo>
                <a:cubicBezTo>
                  <a:pt x="16672" y="6492"/>
                  <a:pt x="16678" y="6492"/>
                  <a:pt x="16678" y="6498"/>
                </a:cubicBezTo>
                <a:cubicBezTo>
                  <a:pt x="16689" y="6504"/>
                  <a:pt x="16695" y="6510"/>
                  <a:pt x="16701" y="6522"/>
                </a:cubicBezTo>
                <a:cubicBezTo>
                  <a:pt x="16701" y="6528"/>
                  <a:pt x="16701" y="6528"/>
                  <a:pt x="16707" y="6534"/>
                </a:cubicBezTo>
                <a:cubicBezTo>
                  <a:pt x="16713" y="6546"/>
                  <a:pt x="16731" y="6552"/>
                  <a:pt x="16731" y="6569"/>
                </a:cubicBezTo>
                <a:lnTo>
                  <a:pt x="16725" y="6575"/>
                </a:lnTo>
                <a:cubicBezTo>
                  <a:pt x="16725" y="6581"/>
                  <a:pt x="16725" y="6587"/>
                  <a:pt x="16725" y="6593"/>
                </a:cubicBezTo>
                <a:cubicBezTo>
                  <a:pt x="16725" y="6599"/>
                  <a:pt x="16719" y="6611"/>
                  <a:pt x="16707" y="6611"/>
                </a:cubicBezTo>
                <a:cubicBezTo>
                  <a:pt x="16707" y="6611"/>
                  <a:pt x="16701" y="6611"/>
                  <a:pt x="16695" y="6611"/>
                </a:cubicBezTo>
                <a:cubicBezTo>
                  <a:pt x="16695" y="6611"/>
                  <a:pt x="16689" y="6617"/>
                  <a:pt x="16683" y="6617"/>
                </a:cubicBezTo>
                <a:cubicBezTo>
                  <a:pt x="16683" y="6617"/>
                  <a:pt x="16678" y="6623"/>
                  <a:pt x="16672" y="6623"/>
                </a:cubicBezTo>
                <a:cubicBezTo>
                  <a:pt x="16672" y="6629"/>
                  <a:pt x="16666" y="6629"/>
                  <a:pt x="16660" y="6635"/>
                </a:cubicBezTo>
                <a:cubicBezTo>
                  <a:pt x="16660" y="6641"/>
                  <a:pt x="16660" y="6641"/>
                  <a:pt x="16660" y="6647"/>
                </a:cubicBezTo>
                <a:cubicBezTo>
                  <a:pt x="16660" y="6652"/>
                  <a:pt x="16660" y="6652"/>
                  <a:pt x="16660" y="6658"/>
                </a:cubicBezTo>
                <a:cubicBezTo>
                  <a:pt x="16660" y="6670"/>
                  <a:pt x="16672" y="6676"/>
                  <a:pt x="16683" y="6676"/>
                </a:cubicBezTo>
                <a:cubicBezTo>
                  <a:pt x="16695" y="6676"/>
                  <a:pt x="16701" y="6676"/>
                  <a:pt x="16713" y="6670"/>
                </a:cubicBezTo>
                <a:cubicBezTo>
                  <a:pt x="16713" y="6664"/>
                  <a:pt x="16719" y="6664"/>
                  <a:pt x="16725" y="6658"/>
                </a:cubicBezTo>
                <a:lnTo>
                  <a:pt x="16725" y="6652"/>
                </a:lnTo>
                <a:cubicBezTo>
                  <a:pt x="16731" y="6647"/>
                  <a:pt x="16731" y="6641"/>
                  <a:pt x="16737" y="6641"/>
                </a:cubicBezTo>
                <a:cubicBezTo>
                  <a:pt x="16755" y="6641"/>
                  <a:pt x="16760" y="6641"/>
                  <a:pt x="16772" y="6647"/>
                </a:cubicBezTo>
                <a:cubicBezTo>
                  <a:pt x="16778" y="6652"/>
                  <a:pt x="16778" y="6652"/>
                  <a:pt x="16784" y="6658"/>
                </a:cubicBezTo>
                <a:cubicBezTo>
                  <a:pt x="16784" y="6664"/>
                  <a:pt x="16790" y="6664"/>
                  <a:pt x="16796" y="6664"/>
                </a:cubicBezTo>
                <a:cubicBezTo>
                  <a:pt x="16796" y="6670"/>
                  <a:pt x="16802" y="6676"/>
                  <a:pt x="16808" y="6676"/>
                </a:cubicBezTo>
                <a:cubicBezTo>
                  <a:pt x="16808" y="6682"/>
                  <a:pt x="16814" y="6682"/>
                  <a:pt x="16814" y="6682"/>
                </a:cubicBezTo>
                <a:cubicBezTo>
                  <a:pt x="16820" y="6682"/>
                  <a:pt x="16826" y="6688"/>
                  <a:pt x="16826" y="6688"/>
                </a:cubicBezTo>
                <a:cubicBezTo>
                  <a:pt x="16838" y="6688"/>
                  <a:pt x="16844" y="6688"/>
                  <a:pt x="16855" y="6694"/>
                </a:cubicBezTo>
                <a:cubicBezTo>
                  <a:pt x="16861" y="6700"/>
                  <a:pt x="16861" y="6700"/>
                  <a:pt x="16867" y="6706"/>
                </a:cubicBezTo>
                <a:cubicBezTo>
                  <a:pt x="16873" y="6706"/>
                  <a:pt x="16873" y="6706"/>
                  <a:pt x="16879" y="6706"/>
                </a:cubicBezTo>
                <a:cubicBezTo>
                  <a:pt x="16885" y="6706"/>
                  <a:pt x="16891" y="6712"/>
                  <a:pt x="16897" y="6712"/>
                </a:cubicBezTo>
                <a:cubicBezTo>
                  <a:pt x="16909" y="6712"/>
                  <a:pt x="16915" y="6712"/>
                  <a:pt x="16926" y="6712"/>
                </a:cubicBezTo>
                <a:cubicBezTo>
                  <a:pt x="16933" y="6712"/>
                  <a:pt x="16938" y="6712"/>
                  <a:pt x="16950" y="6712"/>
                </a:cubicBezTo>
                <a:cubicBezTo>
                  <a:pt x="16950" y="6712"/>
                  <a:pt x="16956" y="6706"/>
                  <a:pt x="16962" y="6706"/>
                </a:cubicBezTo>
                <a:cubicBezTo>
                  <a:pt x="16962" y="6700"/>
                  <a:pt x="16968" y="6700"/>
                  <a:pt x="16968" y="6700"/>
                </a:cubicBezTo>
                <a:cubicBezTo>
                  <a:pt x="16974" y="6694"/>
                  <a:pt x="16974" y="6688"/>
                  <a:pt x="16974" y="6688"/>
                </a:cubicBezTo>
                <a:cubicBezTo>
                  <a:pt x="16974" y="6676"/>
                  <a:pt x="16974" y="6670"/>
                  <a:pt x="16974" y="6664"/>
                </a:cubicBezTo>
                <a:cubicBezTo>
                  <a:pt x="16980" y="6664"/>
                  <a:pt x="16986" y="6664"/>
                  <a:pt x="16992" y="6664"/>
                </a:cubicBezTo>
                <a:cubicBezTo>
                  <a:pt x="16998" y="6658"/>
                  <a:pt x="17004" y="6658"/>
                  <a:pt x="17015" y="6652"/>
                </a:cubicBezTo>
                <a:cubicBezTo>
                  <a:pt x="17021" y="6652"/>
                  <a:pt x="17021" y="6647"/>
                  <a:pt x="17027" y="6641"/>
                </a:cubicBezTo>
                <a:cubicBezTo>
                  <a:pt x="17033" y="6635"/>
                  <a:pt x="17039" y="6623"/>
                  <a:pt x="17051" y="6623"/>
                </a:cubicBezTo>
                <a:cubicBezTo>
                  <a:pt x="17057" y="6623"/>
                  <a:pt x="17057" y="6623"/>
                  <a:pt x="17057" y="6623"/>
                </a:cubicBezTo>
                <a:cubicBezTo>
                  <a:pt x="17063" y="6623"/>
                  <a:pt x="17063" y="6623"/>
                  <a:pt x="17069" y="6629"/>
                </a:cubicBezTo>
                <a:cubicBezTo>
                  <a:pt x="17069" y="6629"/>
                  <a:pt x="17075" y="6629"/>
                  <a:pt x="17081" y="6629"/>
                </a:cubicBezTo>
                <a:cubicBezTo>
                  <a:pt x="17087" y="6629"/>
                  <a:pt x="17087" y="6635"/>
                  <a:pt x="17093" y="6635"/>
                </a:cubicBezTo>
                <a:cubicBezTo>
                  <a:pt x="17099" y="6641"/>
                  <a:pt x="17104" y="6641"/>
                  <a:pt x="17116" y="6647"/>
                </a:cubicBezTo>
                <a:lnTo>
                  <a:pt x="17122" y="6652"/>
                </a:lnTo>
                <a:cubicBezTo>
                  <a:pt x="17134" y="6658"/>
                  <a:pt x="17134" y="6670"/>
                  <a:pt x="17140" y="6676"/>
                </a:cubicBezTo>
                <a:cubicBezTo>
                  <a:pt x="17140" y="6676"/>
                  <a:pt x="17146" y="6682"/>
                  <a:pt x="17146" y="6688"/>
                </a:cubicBezTo>
                <a:cubicBezTo>
                  <a:pt x="17152" y="6694"/>
                  <a:pt x="17158" y="6694"/>
                  <a:pt x="17170" y="6706"/>
                </a:cubicBezTo>
                <a:cubicBezTo>
                  <a:pt x="17170" y="6706"/>
                  <a:pt x="17176" y="6712"/>
                  <a:pt x="17176" y="6718"/>
                </a:cubicBezTo>
                <a:cubicBezTo>
                  <a:pt x="17181" y="6724"/>
                  <a:pt x="17187" y="6730"/>
                  <a:pt x="17193" y="6735"/>
                </a:cubicBezTo>
                <a:cubicBezTo>
                  <a:pt x="17193" y="6741"/>
                  <a:pt x="17199" y="6747"/>
                  <a:pt x="17199" y="6753"/>
                </a:cubicBezTo>
                <a:cubicBezTo>
                  <a:pt x="17199" y="6759"/>
                  <a:pt x="17205" y="6765"/>
                  <a:pt x="17205" y="6765"/>
                </a:cubicBezTo>
                <a:cubicBezTo>
                  <a:pt x="17217" y="6765"/>
                  <a:pt x="17217" y="6765"/>
                  <a:pt x="17229" y="6765"/>
                </a:cubicBezTo>
                <a:cubicBezTo>
                  <a:pt x="17241" y="6765"/>
                  <a:pt x="17253" y="6765"/>
                  <a:pt x="17270" y="6759"/>
                </a:cubicBezTo>
                <a:cubicBezTo>
                  <a:pt x="17276" y="6759"/>
                  <a:pt x="17282" y="6759"/>
                  <a:pt x="17288" y="6759"/>
                </a:cubicBezTo>
                <a:cubicBezTo>
                  <a:pt x="17306" y="6759"/>
                  <a:pt x="17312" y="6765"/>
                  <a:pt x="17318" y="6777"/>
                </a:cubicBezTo>
                <a:cubicBezTo>
                  <a:pt x="17330" y="6789"/>
                  <a:pt x="17330" y="6789"/>
                  <a:pt x="17342" y="6795"/>
                </a:cubicBezTo>
                <a:cubicBezTo>
                  <a:pt x="17348" y="6795"/>
                  <a:pt x="17353" y="6801"/>
                  <a:pt x="17359" y="6801"/>
                </a:cubicBezTo>
                <a:cubicBezTo>
                  <a:pt x="17365" y="6801"/>
                  <a:pt x="17371" y="6801"/>
                  <a:pt x="17377" y="6801"/>
                </a:cubicBezTo>
                <a:cubicBezTo>
                  <a:pt x="17377" y="6765"/>
                  <a:pt x="17377" y="6765"/>
                  <a:pt x="17377" y="6765"/>
                </a:cubicBezTo>
                <a:cubicBezTo>
                  <a:pt x="17377" y="6753"/>
                  <a:pt x="17371" y="6747"/>
                  <a:pt x="17359" y="6747"/>
                </a:cubicBezTo>
                <a:cubicBezTo>
                  <a:pt x="17359" y="6747"/>
                  <a:pt x="17353" y="6747"/>
                  <a:pt x="17353" y="6741"/>
                </a:cubicBezTo>
                <a:cubicBezTo>
                  <a:pt x="17348" y="6741"/>
                  <a:pt x="17342" y="6741"/>
                  <a:pt x="17342" y="6741"/>
                </a:cubicBezTo>
                <a:cubicBezTo>
                  <a:pt x="17336" y="6741"/>
                  <a:pt x="17336" y="6735"/>
                  <a:pt x="17336" y="6730"/>
                </a:cubicBezTo>
                <a:cubicBezTo>
                  <a:pt x="17330" y="6724"/>
                  <a:pt x="17330" y="6724"/>
                  <a:pt x="17324" y="6718"/>
                </a:cubicBezTo>
                <a:cubicBezTo>
                  <a:pt x="17324" y="6712"/>
                  <a:pt x="17318" y="6712"/>
                  <a:pt x="17312" y="6712"/>
                </a:cubicBezTo>
                <a:cubicBezTo>
                  <a:pt x="17306" y="6712"/>
                  <a:pt x="17300" y="6712"/>
                  <a:pt x="17300" y="6712"/>
                </a:cubicBezTo>
                <a:cubicBezTo>
                  <a:pt x="17294" y="6706"/>
                  <a:pt x="17294" y="6712"/>
                  <a:pt x="17288" y="6712"/>
                </a:cubicBezTo>
                <a:cubicBezTo>
                  <a:pt x="17282" y="6706"/>
                  <a:pt x="17282" y="6700"/>
                  <a:pt x="17276" y="6700"/>
                </a:cubicBezTo>
                <a:cubicBezTo>
                  <a:pt x="17270" y="6700"/>
                  <a:pt x="17270" y="6700"/>
                  <a:pt x="17265" y="6700"/>
                </a:cubicBezTo>
                <a:cubicBezTo>
                  <a:pt x="17259" y="6700"/>
                  <a:pt x="17259" y="6694"/>
                  <a:pt x="17253" y="6694"/>
                </a:cubicBezTo>
                <a:cubicBezTo>
                  <a:pt x="17247" y="6694"/>
                  <a:pt x="17241" y="6694"/>
                  <a:pt x="17229" y="6694"/>
                </a:cubicBezTo>
                <a:cubicBezTo>
                  <a:pt x="17229" y="6623"/>
                  <a:pt x="17229" y="6623"/>
                  <a:pt x="17229" y="6623"/>
                </a:cubicBezTo>
                <a:cubicBezTo>
                  <a:pt x="17211" y="6623"/>
                  <a:pt x="17199" y="6623"/>
                  <a:pt x="17181" y="6623"/>
                </a:cubicBezTo>
                <a:cubicBezTo>
                  <a:pt x="17181" y="6569"/>
                  <a:pt x="17181" y="6569"/>
                  <a:pt x="17181" y="6569"/>
                </a:cubicBezTo>
                <a:cubicBezTo>
                  <a:pt x="17199" y="6569"/>
                  <a:pt x="17205" y="6569"/>
                  <a:pt x="17223" y="6569"/>
                </a:cubicBezTo>
                <a:cubicBezTo>
                  <a:pt x="17223" y="6552"/>
                  <a:pt x="17223" y="6552"/>
                  <a:pt x="17223" y="6552"/>
                </a:cubicBezTo>
                <a:cubicBezTo>
                  <a:pt x="17223" y="6546"/>
                  <a:pt x="17217" y="6546"/>
                  <a:pt x="17211" y="6546"/>
                </a:cubicBezTo>
                <a:cubicBezTo>
                  <a:pt x="17211" y="6540"/>
                  <a:pt x="17211" y="6534"/>
                  <a:pt x="17205" y="6534"/>
                </a:cubicBezTo>
                <a:cubicBezTo>
                  <a:pt x="17199" y="6528"/>
                  <a:pt x="17199" y="6528"/>
                  <a:pt x="17193" y="6522"/>
                </a:cubicBezTo>
                <a:cubicBezTo>
                  <a:pt x="17134" y="6522"/>
                  <a:pt x="17134" y="6522"/>
                  <a:pt x="17134" y="6522"/>
                </a:cubicBezTo>
                <a:cubicBezTo>
                  <a:pt x="17134" y="6522"/>
                  <a:pt x="17134" y="6516"/>
                  <a:pt x="17128" y="6510"/>
                </a:cubicBezTo>
                <a:cubicBezTo>
                  <a:pt x="17122" y="6510"/>
                  <a:pt x="17116" y="6510"/>
                  <a:pt x="17116" y="6504"/>
                </a:cubicBezTo>
                <a:cubicBezTo>
                  <a:pt x="17110" y="6498"/>
                  <a:pt x="17116" y="6486"/>
                  <a:pt x="17110" y="6480"/>
                </a:cubicBezTo>
                <a:cubicBezTo>
                  <a:pt x="17110" y="6480"/>
                  <a:pt x="17110" y="6475"/>
                  <a:pt x="17110" y="6469"/>
                </a:cubicBezTo>
                <a:cubicBezTo>
                  <a:pt x="17104" y="6469"/>
                  <a:pt x="17099" y="6469"/>
                  <a:pt x="17099" y="6463"/>
                </a:cubicBezTo>
                <a:cubicBezTo>
                  <a:pt x="17093" y="6463"/>
                  <a:pt x="17087" y="6457"/>
                  <a:pt x="17087" y="6457"/>
                </a:cubicBezTo>
                <a:cubicBezTo>
                  <a:pt x="17081" y="6451"/>
                  <a:pt x="17081" y="6445"/>
                  <a:pt x="17075" y="6445"/>
                </a:cubicBezTo>
                <a:cubicBezTo>
                  <a:pt x="17069" y="6439"/>
                  <a:pt x="17063" y="6439"/>
                  <a:pt x="17063" y="6433"/>
                </a:cubicBezTo>
                <a:cubicBezTo>
                  <a:pt x="17051" y="6427"/>
                  <a:pt x="17051" y="6415"/>
                  <a:pt x="17039" y="6415"/>
                </a:cubicBezTo>
                <a:cubicBezTo>
                  <a:pt x="17033" y="6409"/>
                  <a:pt x="17033" y="6409"/>
                  <a:pt x="17027" y="6409"/>
                </a:cubicBezTo>
                <a:cubicBezTo>
                  <a:pt x="17021" y="6403"/>
                  <a:pt x="17010" y="6409"/>
                  <a:pt x="17004" y="6409"/>
                </a:cubicBezTo>
                <a:cubicBezTo>
                  <a:pt x="16992" y="6409"/>
                  <a:pt x="16986" y="6403"/>
                  <a:pt x="16974" y="6397"/>
                </a:cubicBezTo>
                <a:cubicBezTo>
                  <a:pt x="16974" y="6392"/>
                  <a:pt x="16974" y="6386"/>
                  <a:pt x="16968" y="6386"/>
                </a:cubicBezTo>
                <a:cubicBezTo>
                  <a:pt x="16968" y="6380"/>
                  <a:pt x="16962" y="6386"/>
                  <a:pt x="16962" y="6386"/>
                </a:cubicBezTo>
                <a:cubicBezTo>
                  <a:pt x="16956" y="6380"/>
                  <a:pt x="16950" y="6380"/>
                  <a:pt x="16944" y="6380"/>
                </a:cubicBezTo>
                <a:cubicBezTo>
                  <a:pt x="16938" y="6380"/>
                  <a:pt x="16933" y="6374"/>
                  <a:pt x="16921" y="6374"/>
                </a:cubicBezTo>
                <a:cubicBezTo>
                  <a:pt x="16915" y="6368"/>
                  <a:pt x="16909" y="6362"/>
                  <a:pt x="16897" y="6356"/>
                </a:cubicBezTo>
                <a:cubicBezTo>
                  <a:pt x="16897" y="6356"/>
                  <a:pt x="16891" y="6356"/>
                  <a:pt x="16891" y="6350"/>
                </a:cubicBezTo>
                <a:cubicBezTo>
                  <a:pt x="16885" y="6350"/>
                  <a:pt x="16879" y="6350"/>
                  <a:pt x="16879" y="6350"/>
                </a:cubicBezTo>
                <a:cubicBezTo>
                  <a:pt x="16861" y="6350"/>
                  <a:pt x="16855" y="6356"/>
                  <a:pt x="16838" y="6350"/>
                </a:cubicBezTo>
                <a:cubicBezTo>
                  <a:pt x="16832" y="6350"/>
                  <a:pt x="16832" y="6350"/>
                  <a:pt x="16826" y="6350"/>
                </a:cubicBezTo>
                <a:cubicBezTo>
                  <a:pt x="16814" y="6350"/>
                  <a:pt x="16802" y="6350"/>
                  <a:pt x="16790" y="6344"/>
                </a:cubicBezTo>
                <a:cubicBezTo>
                  <a:pt x="16784" y="6344"/>
                  <a:pt x="16778" y="6338"/>
                  <a:pt x="16767" y="6332"/>
                </a:cubicBezTo>
                <a:cubicBezTo>
                  <a:pt x="16760" y="6326"/>
                  <a:pt x="16755" y="6320"/>
                  <a:pt x="16743" y="6320"/>
                </a:cubicBezTo>
                <a:cubicBezTo>
                  <a:pt x="16743" y="6315"/>
                  <a:pt x="16737" y="6315"/>
                  <a:pt x="16737" y="6315"/>
                </a:cubicBezTo>
                <a:cubicBezTo>
                  <a:pt x="16731" y="6315"/>
                  <a:pt x="16725" y="6315"/>
                  <a:pt x="16719" y="6309"/>
                </a:cubicBezTo>
                <a:cubicBezTo>
                  <a:pt x="16713" y="6309"/>
                  <a:pt x="16707" y="6297"/>
                  <a:pt x="16701" y="6297"/>
                </a:cubicBezTo>
                <a:cubicBezTo>
                  <a:pt x="16695" y="6297"/>
                  <a:pt x="16689" y="6297"/>
                  <a:pt x="16683" y="6303"/>
                </a:cubicBezTo>
                <a:cubicBezTo>
                  <a:pt x="16678" y="6303"/>
                  <a:pt x="16678" y="6309"/>
                  <a:pt x="16672" y="6315"/>
                </a:cubicBezTo>
                <a:cubicBezTo>
                  <a:pt x="16666" y="6320"/>
                  <a:pt x="16660" y="6326"/>
                  <a:pt x="16648" y="6326"/>
                </a:cubicBezTo>
                <a:cubicBezTo>
                  <a:pt x="16642" y="6326"/>
                  <a:pt x="16636" y="6326"/>
                  <a:pt x="16624" y="6326"/>
                </a:cubicBezTo>
                <a:cubicBezTo>
                  <a:pt x="16618" y="6326"/>
                  <a:pt x="16618" y="6326"/>
                  <a:pt x="16612" y="6332"/>
                </a:cubicBezTo>
                <a:cubicBezTo>
                  <a:pt x="16606" y="6332"/>
                  <a:pt x="16606" y="6338"/>
                  <a:pt x="16601" y="6344"/>
                </a:cubicBezTo>
                <a:cubicBezTo>
                  <a:pt x="16601" y="6350"/>
                  <a:pt x="16606" y="6356"/>
                  <a:pt x="16601" y="6362"/>
                </a:cubicBezTo>
                <a:cubicBezTo>
                  <a:pt x="16601" y="6368"/>
                  <a:pt x="16601" y="6374"/>
                  <a:pt x="16594" y="6374"/>
                </a:cubicBezTo>
                <a:cubicBezTo>
                  <a:pt x="16594" y="6380"/>
                  <a:pt x="16589" y="6380"/>
                  <a:pt x="16583" y="6380"/>
                </a:cubicBezTo>
                <a:cubicBezTo>
                  <a:pt x="16577" y="6386"/>
                  <a:pt x="16571" y="6386"/>
                  <a:pt x="16565" y="6386"/>
                </a:cubicBezTo>
                <a:cubicBezTo>
                  <a:pt x="16553" y="6386"/>
                  <a:pt x="16547" y="6380"/>
                  <a:pt x="16535" y="6380"/>
                </a:cubicBezTo>
                <a:cubicBezTo>
                  <a:pt x="16529" y="6380"/>
                  <a:pt x="16523" y="6380"/>
                  <a:pt x="16512" y="6374"/>
                </a:cubicBezTo>
                <a:cubicBezTo>
                  <a:pt x="16512" y="6374"/>
                  <a:pt x="16512" y="6368"/>
                  <a:pt x="16506" y="6362"/>
                </a:cubicBezTo>
                <a:cubicBezTo>
                  <a:pt x="16506" y="6362"/>
                  <a:pt x="16506" y="6356"/>
                  <a:pt x="16506" y="6350"/>
                </a:cubicBezTo>
                <a:cubicBezTo>
                  <a:pt x="16500" y="6344"/>
                  <a:pt x="16494" y="6344"/>
                  <a:pt x="16482" y="6344"/>
                </a:cubicBezTo>
                <a:cubicBezTo>
                  <a:pt x="16476" y="6344"/>
                  <a:pt x="16476" y="6344"/>
                  <a:pt x="16470" y="6344"/>
                </a:cubicBezTo>
                <a:cubicBezTo>
                  <a:pt x="16464" y="6344"/>
                  <a:pt x="16464" y="6350"/>
                  <a:pt x="16458" y="6350"/>
                </a:cubicBezTo>
                <a:cubicBezTo>
                  <a:pt x="16458" y="6356"/>
                  <a:pt x="16452" y="6356"/>
                  <a:pt x="16446" y="6356"/>
                </a:cubicBezTo>
                <a:cubicBezTo>
                  <a:pt x="16375" y="6356"/>
                  <a:pt x="16375" y="6356"/>
                  <a:pt x="16375" y="6356"/>
                </a:cubicBezTo>
                <a:cubicBezTo>
                  <a:pt x="16375" y="6380"/>
                  <a:pt x="16375" y="6380"/>
                  <a:pt x="16375" y="6380"/>
                </a:cubicBezTo>
                <a:cubicBezTo>
                  <a:pt x="16381" y="6380"/>
                  <a:pt x="16387" y="6380"/>
                  <a:pt x="16387" y="6386"/>
                </a:cubicBezTo>
                <a:cubicBezTo>
                  <a:pt x="16393" y="6386"/>
                  <a:pt x="16399" y="6386"/>
                  <a:pt x="16399" y="6392"/>
                </a:cubicBezTo>
                <a:cubicBezTo>
                  <a:pt x="16405" y="6397"/>
                  <a:pt x="16399" y="6397"/>
                  <a:pt x="16399" y="6403"/>
                </a:cubicBezTo>
                <a:cubicBezTo>
                  <a:pt x="16399" y="6409"/>
                  <a:pt x="16399" y="6421"/>
                  <a:pt x="16399" y="6427"/>
                </a:cubicBezTo>
                <a:cubicBezTo>
                  <a:pt x="16417" y="6427"/>
                  <a:pt x="16417" y="6427"/>
                  <a:pt x="16417" y="6427"/>
                </a:cubicBezTo>
                <a:cubicBezTo>
                  <a:pt x="16417" y="6421"/>
                  <a:pt x="16417" y="6415"/>
                  <a:pt x="16417" y="6415"/>
                </a:cubicBezTo>
                <a:close/>
                <a:moveTo>
                  <a:pt x="15966" y="6291"/>
                </a:moveTo>
                <a:lnTo>
                  <a:pt x="15966" y="6291"/>
                </a:lnTo>
                <a:cubicBezTo>
                  <a:pt x="15960" y="6291"/>
                  <a:pt x="15954" y="6291"/>
                  <a:pt x="15954" y="6291"/>
                </a:cubicBezTo>
                <a:cubicBezTo>
                  <a:pt x="15948" y="6291"/>
                  <a:pt x="15948" y="6303"/>
                  <a:pt x="15948" y="6303"/>
                </a:cubicBezTo>
                <a:cubicBezTo>
                  <a:pt x="15948" y="6309"/>
                  <a:pt x="15954" y="6315"/>
                  <a:pt x="15960" y="6315"/>
                </a:cubicBezTo>
                <a:cubicBezTo>
                  <a:pt x="15966" y="6315"/>
                  <a:pt x="15966" y="6315"/>
                  <a:pt x="15966" y="6315"/>
                </a:cubicBezTo>
                <a:cubicBezTo>
                  <a:pt x="15978" y="6315"/>
                  <a:pt x="15978" y="6315"/>
                  <a:pt x="15978" y="6315"/>
                </a:cubicBezTo>
                <a:cubicBezTo>
                  <a:pt x="15990" y="6315"/>
                  <a:pt x="15996" y="6315"/>
                  <a:pt x="16002" y="6315"/>
                </a:cubicBezTo>
                <a:cubicBezTo>
                  <a:pt x="16014" y="6315"/>
                  <a:pt x="16019" y="6315"/>
                  <a:pt x="16025" y="6315"/>
                </a:cubicBezTo>
                <a:cubicBezTo>
                  <a:pt x="16025" y="6309"/>
                  <a:pt x="16019" y="6315"/>
                  <a:pt x="16019" y="6315"/>
                </a:cubicBezTo>
                <a:cubicBezTo>
                  <a:pt x="16019" y="6303"/>
                  <a:pt x="16019" y="6297"/>
                  <a:pt x="16019" y="6291"/>
                </a:cubicBezTo>
                <a:cubicBezTo>
                  <a:pt x="16014" y="6291"/>
                  <a:pt x="16008" y="6285"/>
                  <a:pt x="16002" y="6285"/>
                </a:cubicBezTo>
                <a:cubicBezTo>
                  <a:pt x="15966" y="6285"/>
                  <a:pt x="15966" y="6285"/>
                  <a:pt x="15966" y="6285"/>
                </a:cubicBezTo>
                <a:lnTo>
                  <a:pt x="15966" y="6291"/>
                </a:lnTo>
                <a:close/>
                <a:moveTo>
                  <a:pt x="16553" y="6249"/>
                </a:moveTo>
                <a:lnTo>
                  <a:pt x="16553" y="6249"/>
                </a:lnTo>
                <a:cubicBezTo>
                  <a:pt x="16553" y="6255"/>
                  <a:pt x="16559" y="6255"/>
                  <a:pt x="16559" y="6261"/>
                </a:cubicBezTo>
                <a:cubicBezTo>
                  <a:pt x="16559" y="6267"/>
                  <a:pt x="16565" y="6273"/>
                  <a:pt x="16565" y="6279"/>
                </a:cubicBezTo>
                <a:cubicBezTo>
                  <a:pt x="16565" y="6291"/>
                  <a:pt x="16559" y="6297"/>
                  <a:pt x="16559" y="6309"/>
                </a:cubicBezTo>
                <a:cubicBezTo>
                  <a:pt x="16618" y="6309"/>
                  <a:pt x="16618" y="6309"/>
                  <a:pt x="16618" y="6309"/>
                </a:cubicBezTo>
                <a:cubicBezTo>
                  <a:pt x="16618" y="6297"/>
                  <a:pt x="16618" y="6297"/>
                  <a:pt x="16618" y="6297"/>
                </a:cubicBezTo>
                <a:cubicBezTo>
                  <a:pt x="16594" y="6297"/>
                  <a:pt x="16594" y="6297"/>
                  <a:pt x="16594" y="6297"/>
                </a:cubicBezTo>
                <a:cubicBezTo>
                  <a:pt x="16594" y="6285"/>
                  <a:pt x="16594" y="6279"/>
                  <a:pt x="16594" y="6273"/>
                </a:cubicBezTo>
                <a:cubicBezTo>
                  <a:pt x="16594" y="6267"/>
                  <a:pt x="16589" y="6267"/>
                  <a:pt x="16589" y="6261"/>
                </a:cubicBezTo>
                <a:cubicBezTo>
                  <a:pt x="16589" y="6255"/>
                  <a:pt x="16594" y="6249"/>
                  <a:pt x="16594" y="6249"/>
                </a:cubicBezTo>
                <a:cubicBezTo>
                  <a:pt x="16577" y="6249"/>
                  <a:pt x="16571" y="6249"/>
                  <a:pt x="16553" y="6249"/>
                </a:cubicBezTo>
                <a:close/>
                <a:moveTo>
                  <a:pt x="16316" y="6255"/>
                </a:moveTo>
                <a:lnTo>
                  <a:pt x="16316" y="6255"/>
                </a:lnTo>
                <a:cubicBezTo>
                  <a:pt x="16310" y="6255"/>
                  <a:pt x="16304" y="6249"/>
                  <a:pt x="16298" y="6255"/>
                </a:cubicBezTo>
                <a:cubicBezTo>
                  <a:pt x="16292" y="6255"/>
                  <a:pt x="16286" y="6261"/>
                  <a:pt x="16274" y="6267"/>
                </a:cubicBezTo>
                <a:cubicBezTo>
                  <a:pt x="16280" y="6273"/>
                  <a:pt x="16280" y="6273"/>
                  <a:pt x="16280" y="6273"/>
                </a:cubicBezTo>
                <a:cubicBezTo>
                  <a:pt x="16286" y="6279"/>
                  <a:pt x="16286" y="6279"/>
                  <a:pt x="16292" y="6279"/>
                </a:cubicBezTo>
                <a:cubicBezTo>
                  <a:pt x="16298" y="6279"/>
                  <a:pt x="16298" y="6285"/>
                  <a:pt x="16304" y="6285"/>
                </a:cubicBezTo>
                <a:cubicBezTo>
                  <a:pt x="16310" y="6285"/>
                  <a:pt x="16310" y="6291"/>
                  <a:pt x="16316" y="6291"/>
                </a:cubicBezTo>
                <a:cubicBezTo>
                  <a:pt x="16316" y="6291"/>
                  <a:pt x="16322" y="6291"/>
                  <a:pt x="16328" y="6291"/>
                </a:cubicBezTo>
                <a:cubicBezTo>
                  <a:pt x="16334" y="6291"/>
                  <a:pt x="16334" y="6285"/>
                  <a:pt x="16340" y="6291"/>
                </a:cubicBezTo>
                <a:cubicBezTo>
                  <a:pt x="16346" y="6291"/>
                  <a:pt x="16346" y="6297"/>
                  <a:pt x="16351" y="6297"/>
                </a:cubicBezTo>
                <a:cubicBezTo>
                  <a:pt x="16357" y="6303"/>
                  <a:pt x="16351" y="6309"/>
                  <a:pt x="16357" y="6309"/>
                </a:cubicBezTo>
                <a:cubicBezTo>
                  <a:pt x="16357" y="6315"/>
                  <a:pt x="16357" y="6320"/>
                  <a:pt x="16363" y="6326"/>
                </a:cubicBezTo>
                <a:cubicBezTo>
                  <a:pt x="16369" y="6326"/>
                  <a:pt x="16369" y="6326"/>
                  <a:pt x="16375" y="6326"/>
                </a:cubicBezTo>
                <a:cubicBezTo>
                  <a:pt x="16387" y="6326"/>
                  <a:pt x="16387" y="6326"/>
                  <a:pt x="16387" y="6326"/>
                </a:cubicBezTo>
                <a:cubicBezTo>
                  <a:pt x="16393" y="6326"/>
                  <a:pt x="16399" y="6320"/>
                  <a:pt x="16405" y="6320"/>
                </a:cubicBezTo>
                <a:cubicBezTo>
                  <a:pt x="16405" y="6320"/>
                  <a:pt x="16405" y="6315"/>
                  <a:pt x="16411" y="6315"/>
                </a:cubicBezTo>
                <a:cubicBezTo>
                  <a:pt x="16411" y="6315"/>
                  <a:pt x="16417" y="6320"/>
                  <a:pt x="16423" y="6320"/>
                </a:cubicBezTo>
                <a:cubicBezTo>
                  <a:pt x="16423" y="6320"/>
                  <a:pt x="16428" y="6320"/>
                  <a:pt x="16435" y="6320"/>
                </a:cubicBezTo>
                <a:cubicBezTo>
                  <a:pt x="16440" y="6320"/>
                  <a:pt x="16440" y="6320"/>
                  <a:pt x="16452" y="6320"/>
                </a:cubicBezTo>
                <a:cubicBezTo>
                  <a:pt x="16458" y="6320"/>
                  <a:pt x="16464" y="6320"/>
                  <a:pt x="16470" y="6320"/>
                </a:cubicBezTo>
                <a:cubicBezTo>
                  <a:pt x="16476" y="6320"/>
                  <a:pt x="16476" y="6315"/>
                  <a:pt x="16482" y="6315"/>
                </a:cubicBezTo>
                <a:cubicBezTo>
                  <a:pt x="16476" y="6309"/>
                  <a:pt x="16482" y="6303"/>
                  <a:pt x="16476" y="6303"/>
                </a:cubicBezTo>
                <a:cubicBezTo>
                  <a:pt x="16476" y="6297"/>
                  <a:pt x="16470" y="6303"/>
                  <a:pt x="16464" y="6297"/>
                </a:cubicBezTo>
                <a:cubicBezTo>
                  <a:pt x="16458" y="6285"/>
                  <a:pt x="16464" y="6273"/>
                  <a:pt x="16464" y="6261"/>
                </a:cubicBezTo>
                <a:cubicBezTo>
                  <a:pt x="16464" y="6255"/>
                  <a:pt x="16470" y="6249"/>
                  <a:pt x="16464" y="6249"/>
                </a:cubicBezTo>
                <a:cubicBezTo>
                  <a:pt x="16464" y="6243"/>
                  <a:pt x="16464" y="6237"/>
                  <a:pt x="16458" y="6237"/>
                </a:cubicBezTo>
                <a:cubicBezTo>
                  <a:pt x="16452" y="6231"/>
                  <a:pt x="16452" y="6231"/>
                  <a:pt x="16446" y="6231"/>
                </a:cubicBezTo>
                <a:cubicBezTo>
                  <a:pt x="16435" y="6231"/>
                  <a:pt x="16428" y="6226"/>
                  <a:pt x="16423" y="6226"/>
                </a:cubicBezTo>
                <a:cubicBezTo>
                  <a:pt x="16411" y="6226"/>
                  <a:pt x="16405" y="6231"/>
                  <a:pt x="16393" y="6231"/>
                </a:cubicBezTo>
                <a:cubicBezTo>
                  <a:pt x="16387" y="6237"/>
                  <a:pt x="16387" y="6237"/>
                  <a:pt x="16381" y="6243"/>
                </a:cubicBezTo>
                <a:cubicBezTo>
                  <a:pt x="16375" y="6243"/>
                  <a:pt x="16369" y="6243"/>
                  <a:pt x="16357" y="6243"/>
                </a:cubicBezTo>
                <a:cubicBezTo>
                  <a:pt x="16351" y="6243"/>
                  <a:pt x="16346" y="6243"/>
                  <a:pt x="16340" y="6243"/>
                </a:cubicBezTo>
                <a:cubicBezTo>
                  <a:pt x="16334" y="6243"/>
                  <a:pt x="16328" y="6249"/>
                  <a:pt x="16322" y="6249"/>
                </a:cubicBezTo>
                <a:cubicBezTo>
                  <a:pt x="16316" y="6255"/>
                  <a:pt x="16316" y="6255"/>
                  <a:pt x="16310" y="6261"/>
                </a:cubicBezTo>
                <a:cubicBezTo>
                  <a:pt x="16310" y="6261"/>
                  <a:pt x="16310" y="6267"/>
                  <a:pt x="16304" y="6267"/>
                </a:cubicBezTo>
                <a:lnTo>
                  <a:pt x="16316" y="6255"/>
                </a:lnTo>
                <a:close/>
                <a:moveTo>
                  <a:pt x="16298" y="6231"/>
                </a:moveTo>
                <a:lnTo>
                  <a:pt x="16298" y="6231"/>
                </a:lnTo>
                <a:cubicBezTo>
                  <a:pt x="16310" y="6226"/>
                  <a:pt x="16316" y="6220"/>
                  <a:pt x="16316" y="6202"/>
                </a:cubicBezTo>
                <a:cubicBezTo>
                  <a:pt x="16316" y="6196"/>
                  <a:pt x="16310" y="6190"/>
                  <a:pt x="16304" y="6190"/>
                </a:cubicBezTo>
                <a:cubicBezTo>
                  <a:pt x="16304" y="6190"/>
                  <a:pt x="16298" y="6184"/>
                  <a:pt x="16292" y="6184"/>
                </a:cubicBezTo>
                <a:cubicBezTo>
                  <a:pt x="16280" y="6184"/>
                  <a:pt x="16280" y="6184"/>
                  <a:pt x="16280" y="6184"/>
                </a:cubicBezTo>
                <a:lnTo>
                  <a:pt x="16274" y="6184"/>
                </a:lnTo>
                <a:cubicBezTo>
                  <a:pt x="16269" y="6184"/>
                  <a:pt x="16269" y="6190"/>
                  <a:pt x="16269" y="6196"/>
                </a:cubicBezTo>
                <a:cubicBezTo>
                  <a:pt x="16262" y="6202"/>
                  <a:pt x="16262" y="6208"/>
                  <a:pt x="16257" y="6220"/>
                </a:cubicBezTo>
                <a:cubicBezTo>
                  <a:pt x="16262" y="6226"/>
                  <a:pt x="16274" y="6231"/>
                  <a:pt x="16280" y="6231"/>
                </a:cubicBezTo>
                <a:cubicBezTo>
                  <a:pt x="16286" y="6231"/>
                  <a:pt x="16298" y="6231"/>
                  <a:pt x="16298" y="6231"/>
                </a:cubicBezTo>
                <a:close/>
                <a:moveTo>
                  <a:pt x="16245" y="6303"/>
                </a:moveTo>
                <a:lnTo>
                  <a:pt x="16245" y="6303"/>
                </a:lnTo>
                <a:cubicBezTo>
                  <a:pt x="16245" y="6315"/>
                  <a:pt x="16245" y="6315"/>
                  <a:pt x="16245" y="6315"/>
                </a:cubicBezTo>
                <a:cubicBezTo>
                  <a:pt x="16245" y="6320"/>
                  <a:pt x="16245" y="6326"/>
                  <a:pt x="16245" y="6332"/>
                </a:cubicBezTo>
                <a:cubicBezTo>
                  <a:pt x="16262" y="6332"/>
                  <a:pt x="16269" y="6332"/>
                  <a:pt x="16280" y="6332"/>
                </a:cubicBezTo>
                <a:cubicBezTo>
                  <a:pt x="16280" y="6297"/>
                  <a:pt x="16280" y="6297"/>
                  <a:pt x="16280" y="6297"/>
                </a:cubicBezTo>
                <a:cubicBezTo>
                  <a:pt x="16251" y="6297"/>
                  <a:pt x="16251" y="6297"/>
                  <a:pt x="16251" y="6297"/>
                </a:cubicBezTo>
                <a:cubicBezTo>
                  <a:pt x="16251" y="6315"/>
                  <a:pt x="16251" y="6315"/>
                  <a:pt x="16251" y="6315"/>
                </a:cubicBezTo>
                <a:lnTo>
                  <a:pt x="16245" y="6303"/>
                </a:lnTo>
                <a:close/>
                <a:moveTo>
                  <a:pt x="16138" y="6368"/>
                </a:moveTo>
                <a:lnTo>
                  <a:pt x="16138" y="6368"/>
                </a:lnTo>
                <a:cubicBezTo>
                  <a:pt x="16138" y="6374"/>
                  <a:pt x="16138" y="6380"/>
                  <a:pt x="16138" y="6380"/>
                </a:cubicBezTo>
                <a:cubicBezTo>
                  <a:pt x="16138" y="6386"/>
                  <a:pt x="16144" y="6386"/>
                  <a:pt x="16144" y="6392"/>
                </a:cubicBezTo>
                <a:cubicBezTo>
                  <a:pt x="16180" y="6392"/>
                  <a:pt x="16180" y="6392"/>
                  <a:pt x="16180" y="6392"/>
                </a:cubicBezTo>
                <a:cubicBezTo>
                  <a:pt x="16185" y="6392"/>
                  <a:pt x="16191" y="6392"/>
                  <a:pt x="16203" y="6392"/>
                </a:cubicBezTo>
                <a:lnTo>
                  <a:pt x="16209" y="6392"/>
                </a:lnTo>
                <a:cubicBezTo>
                  <a:pt x="16221" y="6392"/>
                  <a:pt x="16221" y="6392"/>
                  <a:pt x="16221" y="6392"/>
                </a:cubicBezTo>
                <a:cubicBezTo>
                  <a:pt x="16227" y="6392"/>
                  <a:pt x="16233" y="6397"/>
                  <a:pt x="16233" y="6397"/>
                </a:cubicBezTo>
                <a:cubicBezTo>
                  <a:pt x="16239" y="6397"/>
                  <a:pt x="16245" y="6397"/>
                  <a:pt x="16245" y="6397"/>
                </a:cubicBezTo>
                <a:cubicBezTo>
                  <a:pt x="16251" y="6397"/>
                  <a:pt x="16257" y="6397"/>
                  <a:pt x="16257" y="6403"/>
                </a:cubicBezTo>
                <a:cubicBezTo>
                  <a:pt x="16262" y="6403"/>
                  <a:pt x="16262" y="6409"/>
                  <a:pt x="16269" y="6409"/>
                </a:cubicBezTo>
                <a:cubicBezTo>
                  <a:pt x="16280" y="6409"/>
                  <a:pt x="16286" y="6409"/>
                  <a:pt x="16292" y="6409"/>
                </a:cubicBezTo>
                <a:cubicBezTo>
                  <a:pt x="16292" y="6397"/>
                  <a:pt x="16292" y="6392"/>
                  <a:pt x="16292" y="6374"/>
                </a:cubicBezTo>
                <a:cubicBezTo>
                  <a:pt x="16280" y="6374"/>
                  <a:pt x="16274" y="6374"/>
                  <a:pt x="16262" y="6374"/>
                </a:cubicBezTo>
                <a:cubicBezTo>
                  <a:pt x="16257" y="6374"/>
                  <a:pt x="16251" y="6368"/>
                  <a:pt x="16239" y="6368"/>
                </a:cubicBezTo>
                <a:cubicBezTo>
                  <a:pt x="16239" y="6368"/>
                  <a:pt x="16233" y="6368"/>
                  <a:pt x="16227" y="6368"/>
                </a:cubicBezTo>
                <a:cubicBezTo>
                  <a:pt x="16215" y="6368"/>
                  <a:pt x="16215" y="6368"/>
                  <a:pt x="16215" y="6368"/>
                </a:cubicBezTo>
                <a:cubicBezTo>
                  <a:pt x="16209" y="6368"/>
                  <a:pt x="16203" y="6362"/>
                  <a:pt x="16197" y="6362"/>
                </a:cubicBezTo>
                <a:cubicBezTo>
                  <a:pt x="16185" y="6362"/>
                  <a:pt x="16180" y="6356"/>
                  <a:pt x="16168" y="6356"/>
                </a:cubicBezTo>
                <a:cubicBezTo>
                  <a:pt x="16162" y="6356"/>
                  <a:pt x="16156" y="6356"/>
                  <a:pt x="16150" y="6356"/>
                </a:cubicBezTo>
                <a:cubicBezTo>
                  <a:pt x="16144" y="6362"/>
                  <a:pt x="16150" y="6368"/>
                  <a:pt x="16144" y="6368"/>
                </a:cubicBezTo>
                <a:cubicBezTo>
                  <a:pt x="16144" y="6374"/>
                  <a:pt x="16144" y="6380"/>
                  <a:pt x="16138" y="6380"/>
                </a:cubicBezTo>
                <a:lnTo>
                  <a:pt x="16138" y="6368"/>
                </a:lnTo>
                <a:close/>
                <a:moveTo>
                  <a:pt x="16096" y="6380"/>
                </a:moveTo>
                <a:lnTo>
                  <a:pt x="16096" y="6380"/>
                </a:lnTo>
                <a:cubicBezTo>
                  <a:pt x="16085" y="6374"/>
                  <a:pt x="16079" y="6374"/>
                  <a:pt x="16073" y="6374"/>
                </a:cubicBezTo>
                <a:cubicBezTo>
                  <a:pt x="16067" y="6374"/>
                  <a:pt x="16055" y="6368"/>
                  <a:pt x="16049" y="6368"/>
                </a:cubicBezTo>
                <a:cubicBezTo>
                  <a:pt x="16049" y="6392"/>
                  <a:pt x="16049" y="6392"/>
                  <a:pt x="16049" y="6392"/>
                </a:cubicBezTo>
                <a:cubicBezTo>
                  <a:pt x="16049" y="6392"/>
                  <a:pt x="16049" y="6397"/>
                  <a:pt x="16055" y="6403"/>
                </a:cubicBezTo>
                <a:cubicBezTo>
                  <a:pt x="16067" y="6409"/>
                  <a:pt x="16067" y="6409"/>
                  <a:pt x="16067" y="6409"/>
                </a:cubicBezTo>
                <a:cubicBezTo>
                  <a:pt x="16073" y="6409"/>
                  <a:pt x="16073" y="6409"/>
                  <a:pt x="16079" y="6409"/>
                </a:cubicBezTo>
                <a:cubicBezTo>
                  <a:pt x="16102" y="6409"/>
                  <a:pt x="16102" y="6409"/>
                  <a:pt x="16102" y="6409"/>
                </a:cubicBezTo>
                <a:cubicBezTo>
                  <a:pt x="16102" y="6392"/>
                  <a:pt x="16102" y="6392"/>
                  <a:pt x="16102" y="6392"/>
                </a:cubicBezTo>
                <a:cubicBezTo>
                  <a:pt x="16096" y="6386"/>
                  <a:pt x="16096" y="6380"/>
                  <a:pt x="16096" y="6380"/>
                </a:cubicBezTo>
                <a:close/>
                <a:moveTo>
                  <a:pt x="16168" y="6065"/>
                </a:moveTo>
                <a:lnTo>
                  <a:pt x="16168" y="6065"/>
                </a:lnTo>
                <a:cubicBezTo>
                  <a:pt x="16162" y="6077"/>
                  <a:pt x="16156" y="6083"/>
                  <a:pt x="16144" y="6089"/>
                </a:cubicBezTo>
                <a:cubicBezTo>
                  <a:pt x="16144" y="6095"/>
                  <a:pt x="16138" y="6101"/>
                  <a:pt x="16132" y="6101"/>
                </a:cubicBezTo>
                <a:cubicBezTo>
                  <a:pt x="16132" y="6101"/>
                  <a:pt x="16126" y="6107"/>
                  <a:pt x="16120" y="6113"/>
                </a:cubicBezTo>
                <a:cubicBezTo>
                  <a:pt x="16120" y="6113"/>
                  <a:pt x="16114" y="6107"/>
                  <a:pt x="16114" y="6113"/>
                </a:cubicBezTo>
                <a:cubicBezTo>
                  <a:pt x="16108" y="6113"/>
                  <a:pt x="16108" y="6119"/>
                  <a:pt x="16108" y="6119"/>
                </a:cubicBezTo>
                <a:cubicBezTo>
                  <a:pt x="16108" y="6125"/>
                  <a:pt x="16108" y="6125"/>
                  <a:pt x="16108" y="6125"/>
                </a:cubicBezTo>
                <a:cubicBezTo>
                  <a:pt x="16108" y="6137"/>
                  <a:pt x="16114" y="6142"/>
                  <a:pt x="16114" y="6154"/>
                </a:cubicBezTo>
                <a:cubicBezTo>
                  <a:pt x="16114" y="6160"/>
                  <a:pt x="16114" y="6160"/>
                  <a:pt x="16114" y="6166"/>
                </a:cubicBezTo>
                <a:cubicBezTo>
                  <a:pt x="16114" y="6178"/>
                  <a:pt x="16114" y="6184"/>
                  <a:pt x="16114" y="6190"/>
                </a:cubicBezTo>
                <a:cubicBezTo>
                  <a:pt x="16108" y="6196"/>
                  <a:pt x="16102" y="6196"/>
                  <a:pt x="16102" y="6202"/>
                </a:cubicBezTo>
                <a:cubicBezTo>
                  <a:pt x="16102" y="6208"/>
                  <a:pt x="16096" y="6214"/>
                  <a:pt x="16096" y="6226"/>
                </a:cubicBezTo>
                <a:cubicBezTo>
                  <a:pt x="16096" y="6231"/>
                  <a:pt x="16096" y="6231"/>
                  <a:pt x="16096" y="6237"/>
                </a:cubicBezTo>
                <a:cubicBezTo>
                  <a:pt x="16096" y="6243"/>
                  <a:pt x="16096" y="6249"/>
                  <a:pt x="16096" y="6261"/>
                </a:cubicBezTo>
                <a:cubicBezTo>
                  <a:pt x="16102" y="6261"/>
                  <a:pt x="16102" y="6255"/>
                  <a:pt x="16108" y="6261"/>
                </a:cubicBezTo>
                <a:cubicBezTo>
                  <a:pt x="16114" y="6261"/>
                  <a:pt x="16114" y="6267"/>
                  <a:pt x="16120" y="6267"/>
                </a:cubicBezTo>
                <a:cubicBezTo>
                  <a:pt x="16126" y="6267"/>
                  <a:pt x="16132" y="6261"/>
                  <a:pt x="16144" y="6261"/>
                </a:cubicBezTo>
                <a:cubicBezTo>
                  <a:pt x="16144" y="6249"/>
                  <a:pt x="16144" y="6243"/>
                  <a:pt x="16144" y="6231"/>
                </a:cubicBezTo>
                <a:cubicBezTo>
                  <a:pt x="16144" y="6220"/>
                  <a:pt x="16144" y="6214"/>
                  <a:pt x="16144" y="6196"/>
                </a:cubicBezTo>
                <a:cubicBezTo>
                  <a:pt x="16144" y="6196"/>
                  <a:pt x="16144" y="6196"/>
                  <a:pt x="16150" y="6196"/>
                </a:cubicBezTo>
                <a:cubicBezTo>
                  <a:pt x="16162" y="6196"/>
                  <a:pt x="16174" y="6196"/>
                  <a:pt x="16191" y="6196"/>
                </a:cubicBezTo>
                <a:cubicBezTo>
                  <a:pt x="16191" y="6196"/>
                  <a:pt x="16197" y="6196"/>
                  <a:pt x="16203" y="6196"/>
                </a:cubicBezTo>
                <a:cubicBezTo>
                  <a:pt x="16203" y="6190"/>
                  <a:pt x="16203" y="6190"/>
                  <a:pt x="16203" y="6178"/>
                </a:cubicBezTo>
                <a:cubicBezTo>
                  <a:pt x="16203" y="6172"/>
                  <a:pt x="16197" y="6166"/>
                  <a:pt x="16197" y="6160"/>
                </a:cubicBezTo>
                <a:cubicBezTo>
                  <a:pt x="16191" y="6160"/>
                  <a:pt x="16185" y="6160"/>
                  <a:pt x="16185" y="6154"/>
                </a:cubicBezTo>
                <a:cubicBezTo>
                  <a:pt x="16185" y="6149"/>
                  <a:pt x="16185" y="6149"/>
                  <a:pt x="16185" y="6142"/>
                </a:cubicBezTo>
                <a:cubicBezTo>
                  <a:pt x="16185" y="6137"/>
                  <a:pt x="16185" y="6137"/>
                  <a:pt x="16185" y="6131"/>
                </a:cubicBezTo>
                <a:cubicBezTo>
                  <a:pt x="16180" y="6131"/>
                  <a:pt x="16180" y="6125"/>
                  <a:pt x="16174" y="6125"/>
                </a:cubicBezTo>
                <a:cubicBezTo>
                  <a:pt x="16168" y="6125"/>
                  <a:pt x="16162" y="6131"/>
                  <a:pt x="16150" y="6131"/>
                </a:cubicBezTo>
                <a:cubicBezTo>
                  <a:pt x="16150" y="6113"/>
                  <a:pt x="16150" y="6113"/>
                  <a:pt x="16150" y="6113"/>
                </a:cubicBezTo>
                <a:cubicBezTo>
                  <a:pt x="16150" y="6107"/>
                  <a:pt x="16156" y="6107"/>
                  <a:pt x="16156" y="6101"/>
                </a:cubicBezTo>
                <a:cubicBezTo>
                  <a:pt x="16156" y="6095"/>
                  <a:pt x="16162" y="6095"/>
                  <a:pt x="16168" y="6095"/>
                </a:cubicBezTo>
                <a:cubicBezTo>
                  <a:pt x="16168" y="6089"/>
                  <a:pt x="16168" y="6083"/>
                  <a:pt x="16168" y="6083"/>
                </a:cubicBezTo>
                <a:cubicBezTo>
                  <a:pt x="16168" y="6077"/>
                  <a:pt x="16168" y="6071"/>
                  <a:pt x="16168" y="6065"/>
                </a:cubicBezTo>
                <a:close/>
                <a:moveTo>
                  <a:pt x="15628" y="6374"/>
                </a:moveTo>
                <a:lnTo>
                  <a:pt x="15628" y="6374"/>
                </a:lnTo>
                <a:cubicBezTo>
                  <a:pt x="15628" y="6380"/>
                  <a:pt x="15634" y="6386"/>
                  <a:pt x="15640" y="6392"/>
                </a:cubicBezTo>
                <a:cubicBezTo>
                  <a:pt x="15646" y="6392"/>
                  <a:pt x="15646" y="6397"/>
                  <a:pt x="15652" y="6397"/>
                </a:cubicBezTo>
                <a:cubicBezTo>
                  <a:pt x="15658" y="6397"/>
                  <a:pt x="15658" y="6397"/>
                  <a:pt x="15664" y="6403"/>
                </a:cubicBezTo>
                <a:cubicBezTo>
                  <a:pt x="15670" y="6403"/>
                  <a:pt x="15676" y="6403"/>
                  <a:pt x="15687" y="6403"/>
                </a:cubicBezTo>
                <a:cubicBezTo>
                  <a:pt x="15687" y="6409"/>
                  <a:pt x="15687" y="6409"/>
                  <a:pt x="15687" y="6415"/>
                </a:cubicBezTo>
                <a:cubicBezTo>
                  <a:pt x="15687" y="6427"/>
                  <a:pt x="15681" y="6427"/>
                  <a:pt x="15681" y="6439"/>
                </a:cubicBezTo>
                <a:cubicBezTo>
                  <a:pt x="15681" y="6445"/>
                  <a:pt x="15676" y="6445"/>
                  <a:pt x="15676" y="6451"/>
                </a:cubicBezTo>
                <a:cubicBezTo>
                  <a:pt x="15676" y="6457"/>
                  <a:pt x="15676" y="6457"/>
                  <a:pt x="15676" y="6463"/>
                </a:cubicBezTo>
                <a:cubicBezTo>
                  <a:pt x="15676" y="6469"/>
                  <a:pt x="15676" y="6469"/>
                  <a:pt x="15676" y="6475"/>
                </a:cubicBezTo>
                <a:cubicBezTo>
                  <a:pt x="15676" y="6480"/>
                  <a:pt x="15681" y="6480"/>
                  <a:pt x="15681" y="6486"/>
                </a:cubicBezTo>
                <a:cubicBezTo>
                  <a:pt x="15687" y="6492"/>
                  <a:pt x="15687" y="6498"/>
                  <a:pt x="15687" y="6498"/>
                </a:cubicBezTo>
                <a:cubicBezTo>
                  <a:pt x="15687" y="6504"/>
                  <a:pt x="15693" y="6510"/>
                  <a:pt x="15693" y="6510"/>
                </a:cubicBezTo>
                <a:cubicBezTo>
                  <a:pt x="15699" y="6510"/>
                  <a:pt x="15699" y="6510"/>
                  <a:pt x="15705" y="6504"/>
                </a:cubicBezTo>
                <a:cubicBezTo>
                  <a:pt x="15705" y="6498"/>
                  <a:pt x="15711" y="6498"/>
                  <a:pt x="15717" y="6498"/>
                </a:cubicBezTo>
                <a:cubicBezTo>
                  <a:pt x="15717" y="6486"/>
                  <a:pt x="15717" y="6480"/>
                  <a:pt x="15717" y="6469"/>
                </a:cubicBezTo>
                <a:cubicBezTo>
                  <a:pt x="15717" y="6463"/>
                  <a:pt x="15717" y="6457"/>
                  <a:pt x="15717" y="6445"/>
                </a:cubicBezTo>
                <a:cubicBezTo>
                  <a:pt x="15717" y="6439"/>
                  <a:pt x="15723" y="6439"/>
                  <a:pt x="15723" y="6433"/>
                </a:cubicBezTo>
                <a:cubicBezTo>
                  <a:pt x="15723" y="6356"/>
                  <a:pt x="15723" y="6356"/>
                  <a:pt x="15723" y="6356"/>
                </a:cubicBezTo>
                <a:cubicBezTo>
                  <a:pt x="15759" y="6356"/>
                  <a:pt x="15759" y="6356"/>
                  <a:pt x="15759" y="6356"/>
                </a:cubicBezTo>
                <a:cubicBezTo>
                  <a:pt x="15759" y="6386"/>
                  <a:pt x="15759" y="6386"/>
                  <a:pt x="15759" y="6386"/>
                </a:cubicBezTo>
                <a:cubicBezTo>
                  <a:pt x="15753" y="6397"/>
                  <a:pt x="15753" y="6397"/>
                  <a:pt x="15753" y="6397"/>
                </a:cubicBezTo>
                <a:cubicBezTo>
                  <a:pt x="15753" y="6409"/>
                  <a:pt x="15753" y="6409"/>
                  <a:pt x="15753" y="6409"/>
                </a:cubicBezTo>
                <a:cubicBezTo>
                  <a:pt x="15759" y="6409"/>
                  <a:pt x="15764" y="6409"/>
                  <a:pt x="15764" y="6409"/>
                </a:cubicBezTo>
                <a:cubicBezTo>
                  <a:pt x="15770" y="6409"/>
                  <a:pt x="15776" y="6409"/>
                  <a:pt x="15776" y="6409"/>
                </a:cubicBezTo>
                <a:cubicBezTo>
                  <a:pt x="15782" y="6409"/>
                  <a:pt x="15782" y="6415"/>
                  <a:pt x="15788" y="6415"/>
                </a:cubicBezTo>
                <a:cubicBezTo>
                  <a:pt x="15794" y="6415"/>
                  <a:pt x="15800" y="6415"/>
                  <a:pt x="15800" y="6421"/>
                </a:cubicBezTo>
                <a:cubicBezTo>
                  <a:pt x="15806" y="6421"/>
                  <a:pt x="15806" y="6421"/>
                  <a:pt x="15812" y="6421"/>
                </a:cubicBezTo>
                <a:cubicBezTo>
                  <a:pt x="15812" y="6439"/>
                  <a:pt x="15812" y="6439"/>
                  <a:pt x="15812" y="6439"/>
                </a:cubicBezTo>
                <a:cubicBezTo>
                  <a:pt x="15812" y="6445"/>
                  <a:pt x="15806" y="6451"/>
                  <a:pt x="15806" y="6451"/>
                </a:cubicBezTo>
                <a:cubicBezTo>
                  <a:pt x="15806" y="6457"/>
                  <a:pt x="15806" y="6463"/>
                  <a:pt x="15806" y="6463"/>
                </a:cubicBezTo>
                <a:cubicBezTo>
                  <a:pt x="15806" y="6475"/>
                  <a:pt x="15806" y="6475"/>
                  <a:pt x="15806" y="6475"/>
                </a:cubicBezTo>
                <a:cubicBezTo>
                  <a:pt x="15806" y="6480"/>
                  <a:pt x="15800" y="6486"/>
                  <a:pt x="15806" y="6492"/>
                </a:cubicBezTo>
                <a:cubicBezTo>
                  <a:pt x="15806" y="6492"/>
                  <a:pt x="15812" y="6498"/>
                  <a:pt x="15818" y="6498"/>
                </a:cubicBezTo>
                <a:cubicBezTo>
                  <a:pt x="15818" y="6504"/>
                  <a:pt x="15824" y="6504"/>
                  <a:pt x="15830" y="6504"/>
                </a:cubicBezTo>
                <a:cubicBezTo>
                  <a:pt x="15865" y="6504"/>
                  <a:pt x="15865" y="6504"/>
                  <a:pt x="15865" y="6504"/>
                </a:cubicBezTo>
                <a:cubicBezTo>
                  <a:pt x="15865" y="6498"/>
                  <a:pt x="15871" y="6498"/>
                  <a:pt x="15871" y="6492"/>
                </a:cubicBezTo>
                <a:cubicBezTo>
                  <a:pt x="15871" y="6475"/>
                  <a:pt x="15871" y="6475"/>
                  <a:pt x="15871" y="6475"/>
                </a:cubicBezTo>
                <a:cubicBezTo>
                  <a:pt x="15871" y="6463"/>
                  <a:pt x="15871" y="6457"/>
                  <a:pt x="15865" y="6445"/>
                </a:cubicBezTo>
                <a:cubicBezTo>
                  <a:pt x="15865" y="6445"/>
                  <a:pt x="15859" y="6445"/>
                  <a:pt x="15853" y="6439"/>
                </a:cubicBezTo>
                <a:cubicBezTo>
                  <a:pt x="15853" y="6439"/>
                  <a:pt x="15847" y="6433"/>
                  <a:pt x="15842" y="6427"/>
                </a:cubicBezTo>
                <a:cubicBezTo>
                  <a:pt x="15842" y="6427"/>
                  <a:pt x="15836" y="6427"/>
                  <a:pt x="15830" y="6421"/>
                </a:cubicBezTo>
                <a:cubicBezTo>
                  <a:pt x="15830" y="6415"/>
                  <a:pt x="15824" y="6409"/>
                  <a:pt x="15824" y="6403"/>
                </a:cubicBezTo>
                <a:cubicBezTo>
                  <a:pt x="15824" y="6397"/>
                  <a:pt x="15830" y="6392"/>
                  <a:pt x="15830" y="6386"/>
                </a:cubicBezTo>
                <a:cubicBezTo>
                  <a:pt x="15830" y="6374"/>
                  <a:pt x="15830" y="6374"/>
                  <a:pt x="15830" y="6374"/>
                </a:cubicBezTo>
                <a:cubicBezTo>
                  <a:pt x="15830" y="6374"/>
                  <a:pt x="15836" y="6368"/>
                  <a:pt x="15830" y="6362"/>
                </a:cubicBezTo>
                <a:cubicBezTo>
                  <a:pt x="15830" y="6362"/>
                  <a:pt x="15824" y="6362"/>
                  <a:pt x="15818" y="6356"/>
                </a:cubicBezTo>
                <a:cubicBezTo>
                  <a:pt x="15818" y="6350"/>
                  <a:pt x="15818" y="6350"/>
                  <a:pt x="15812" y="6344"/>
                </a:cubicBezTo>
                <a:cubicBezTo>
                  <a:pt x="15806" y="6338"/>
                  <a:pt x="15806" y="6338"/>
                  <a:pt x="15800" y="6338"/>
                </a:cubicBezTo>
                <a:cubicBezTo>
                  <a:pt x="15794" y="6332"/>
                  <a:pt x="15788" y="6338"/>
                  <a:pt x="15788" y="6332"/>
                </a:cubicBezTo>
                <a:cubicBezTo>
                  <a:pt x="15782" y="6332"/>
                  <a:pt x="15788" y="6326"/>
                  <a:pt x="15782" y="6320"/>
                </a:cubicBezTo>
                <a:cubicBezTo>
                  <a:pt x="15788" y="6303"/>
                  <a:pt x="15788" y="6303"/>
                  <a:pt x="15788" y="6303"/>
                </a:cubicBezTo>
                <a:cubicBezTo>
                  <a:pt x="15800" y="6303"/>
                  <a:pt x="15812" y="6303"/>
                  <a:pt x="15824" y="6303"/>
                </a:cubicBezTo>
                <a:cubicBezTo>
                  <a:pt x="15830" y="6303"/>
                  <a:pt x="15830" y="6297"/>
                  <a:pt x="15836" y="6291"/>
                </a:cubicBezTo>
                <a:cubicBezTo>
                  <a:pt x="15836" y="6291"/>
                  <a:pt x="15842" y="6291"/>
                  <a:pt x="15847" y="6291"/>
                </a:cubicBezTo>
                <a:cubicBezTo>
                  <a:pt x="15859" y="6285"/>
                  <a:pt x="15865" y="6291"/>
                  <a:pt x="15883" y="6291"/>
                </a:cubicBezTo>
                <a:lnTo>
                  <a:pt x="15889" y="6291"/>
                </a:lnTo>
                <a:cubicBezTo>
                  <a:pt x="15895" y="6291"/>
                  <a:pt x="15901" y="6285"/>
                  <a:pt x="15901" y="6273"/>
                </a:cubicBezTo>
                <a:lnTo>
                  <a:pt x="15895" y="6267"/>
                </a:lnTo>
                <a:cubicBezTo>
                  <a:pt x="15895" y="6261"/>
                  <a:pt x="15889" y="6255"/>
                  <a:pt x="15889" y="6255"/>
                </a:cubicBezTo>
                <a:cubicBezTo>
                  <a:pt x="15883" y="6249"/>
                  <a:pt x="15877" y="6249"/>
                  <a:pt x="15877" y="6249"/>
                </a:cubicBezTo>
                <a:cubicBezTo>
                  <a:pt x="15871" y="6243"/>
                  <a:pt x="15865" y="6243"/>
                  <a:pt x="15865" y="6237"/>
                </a:cubicBezTo>
                <a:cubicBezTo>
                  <a:pt x="15859" y="6237"/>
                  <a:pt x="15859" y="6231"/>
                  <a:pt x="15853" y="6231"/>
                </a:cubicBezTo>
                <a:cubicBezTo>
                  <a:pt x="15842" y="6231"/>
                  <a:pt x="15842" y="6231"/>
                  <a:pt x="15842" y="6231"/>
                </a:cubicBezTo>
                <a:cubicBezTo>
                  <a:pt x="15836" y="6231"/>
                  <a:pt x="15836" y="6231"/>
                  <a:pt x="15830" y="6231"/>
                </a:cubicBezTo>
                <a:cubicBezTo>
                  <a:pt x="15824" y="6231"/>
                  <a:pt x="15824" y="6231"/>
                  <a:pt x="15818" y="6237"/>
                </a:cubicBezTo>
                <a:cubicBezTo>
                  <a:pt x="15812" y="6237"/>
                  <a:pt x="15812" y="6243"/>
                  <a:pt x="15812" y="6249"/>
                </a:cubicBezTo>
                <a:cubicBezTo>
                  <a:pt x="15800" y="6255"/>
                  <a:pt x="15788" y="6267"/>
                  <a:pt x="15776" y="6267"/>
                </a:cubicBezTo>
                <a:cubicBezTo>
                  <a:pt x="15764" y="6273"/>
                  <a:pt x="15759" y="6267"/>
                  <a:pt x="15753" y="6267"/>
                </a:cubicBezTo>
                <a:cubicBezTo>
                  <a:pt x="15747" y="6267"/>
                  <a:pt x="15747" y="6267"/>
                  <a:pt x="15741" y="6267"/>
                </a:cubicBezTo>
                <a:cubicBezTo>
                  <a:pt x="15735" y="6261"/>
                  <a:pt x="15729" y="6261"/>
                  <a:pt x="15717" y="6255"/>
                </a:cubicBezTo>
                <a:lnTo>
                  <a:pt x="15711" y="6249"/>
                </a:lnTo>
                <a:cubicBezTo>
                  <a:pt x="15699" y="6249"/>
                  <a:pt x="15699" y="6249"/>
                  <a:pt x="15699" y="6249"/>
                </a:cubicBezTo>
                <a:cubicBezTo>
                  <a:pt x="15693" y="6249"/>
                  <a:pt x="15687" y="6255"/>
                  <a:pt x="15687" y="6261"/>
                </a:cubicBezTo>
                <a:cubicBezTo>
                  <a:pt x="15681" y="6267"/>
                  <a:pt x="15676" y="6273"/>
                  <a:pt x="15670" y="6285"/>
                </a:cubicBezTo>
                <a:cubicBezTo>
                  <a:pt x="15670" y="6291"/>
                  <a:pt x="15676" y="6297"/>
                  <a:pt x="15670" y="6303"/>
                </a:cubicBezTo>
                <a:cubicBezTo>
                  <a:pt x="15670" y="6309"/>
                  <a:pt x="15664" y="6309"/>
                  <a:pt x="15664" y="6315"/>
                </a:cubicBezTo>
                <a:cubicBezTo>
                  <a:pt x="15664" y="6315"/>
                  <a:pt x="15670" y="6320"/>
                  <a:pt x="15664" y="6326"/>
                </a:cubicBezTo>
                <a:cubicBezTo>
                  <a:pt x="15664" y="6326"/>
                  <a:pt x="15670" y="6332"/>
                  <a:pt x="15664" y="6338"/>
                </a:cubicBezTo>
                <a:lnTo>
                  <a:pt x="15658" y="6344"/>
                </a:lnTo>
                <a:cubicBezTo>
                  <a:pt x="15652" y="6344"/>
                  <a:pt x="15646" y="6344"/>
                  <a:pt x="15646" y="6344"/>
                </a:cubicBezTo>
                <a:cubicBezTo>
                  <a:pt x="15640" y="6344"/>
                  <a:pt x="15640" y="6350"/>
                  <a:pt x="15634" y="6356"/>
                </a:cubicBezTo>
                <a:cubicBezTo>
                  <a:pt x="15634" y="6362"/>
                  <a:pt x="15628" y="6368"/>
                  <a:pt x="15628" y="6374"/>
                </a:cubicBezTo>
                <a:close/>
                <a:moveTo>
                  <a:pt x="15960" y="6131"/>
                </a:moveTo>
                <a:lnTo>
                  <a:pt x="15960" y="6131"/>
                </a:lnTo>
                <a:cubicBezTo>
                  <a:pt x="15954" y="6131"/>
                  <a:pt x="15960" y="6137"/>
                  <a:pt x="15960" y="6142"/>
                </a:cubicBezTo>
                <a:cubicBezTo>
                  <a:pt x="15764" y="6142"/>
                  <a:pt x="15764" y="6142"/>
                  <a:pt x="15764" y="6142"/>
                </a:cubicBezTo>
                <a:cubicBezTo>
                  <a:pt x="15753" y="6142"/>
                  <a:pt x="15753" y="6154"/>
                  <a:pt x="15741" y="6160"/>
                </a:cubicBezTo>
                <a:cubicBezTo>
                  <a:pt x="15735" y="6166"/>
                  <a:pt x="15729" y="6166"/>
                  <a:pt x="15723" y="6166"/>
                </a:cubicBezTo>
                <a:cubicBezTo>
                  <a:pt x="15705" y="6166"/>
                  <a:pt x="15699" y="6166"/>
                  <a:pt x="15687" y="6172"/>
                </a:cubicBezTo>
                <a:cubicBezTo>
                  <a:pt x="15681" y="6172"/>
                  <a:pt x="15681" y="6178"/>
                  <a:pt x="15676" y="6184"/>
                </a:cubicBezTo>
                <a:cubicBezTo>
                  <a:pt x="15676" y="6190"/>
                  <a:pt x="15670" y="6196"/>
                  <a:pt x="15670" y="6202"/>
                </a:cubicBezTo>
                <a:cubicBezTo>
                  <a:pt x="15670" y="6208"/>
                  <a:pt x="15676" y="6214"/>
                  <a:pt x="15676" y="6220"/>
                </a:cubicBezTo>
                <a:cubicBezTo>
                  <a:pt x="15687" y="6214"/>
                  <a:pt x="15699" y="6208"/>
                  <a:pt x="15711" y="6202"/>
                </a:cubicBezTo>
                <a:cubicBezTo>
                  <a:pt x="15711" y="6202"/>
                  <a:pt x="15717" y="6202"/>
                  <a:pt x="15723" y="6196"/>
                </a:cubicBezTo>
                <a:cubicBezTo>
                  <a:pt x="15723" y="6196"/>
                  <a:pt x="15723" y="6190"/>
                  <a:pt x="15729" y="6190"/>
                </a:cubicBezTo>
                <a:cubicBezTo>
                  <a:pt x="15735" y="6184"/>
                  <a:pt x="15735" y="6184"/>
                  <a:pt x="15741" y="6184"/>
                </a:cubicBezTo>
                <a:cubicBezTo>
                  <a:pt x="15747" y="6178"/>
                  <a:pt x="15747" y="6178"/>
                  <a:pt x="15753" y="6178"/>
                </a:cubicBezTo>
                <a:cubicBezTo>
                  <a:pt x="15759" y="6172"/>
                  <a:pt x="15759" y="6178"/>
                  <a:pt x="15764" y="6178"/>
                </a:cubicBezTo>
                <a:cubicBezTo>
                  <a:pt x="15770" y="6172"/>
                  <a:pt x="15770" y="6166"/>
                  <a:pt x="15776" y="6166"/>
                </a:cubicBezTo>
                <a:cubicBezTo>
                  <a:pt x="15800" y="6172"/>
                  <a:pt x="15800" y="6172"/>
                  <a:pt x="15800" y="6172"/>
                </a:cubicBezTo>
                <a:cubicBezTo>
                  <a:pt x="15871" y="6172"/>
                  <a:pt x="15871" y="6172"/>
                  <a:pt x="15871" y="6172"/>
                </a:cubicBezTo>
                <a:cubicBezTo>
                  <a:pt x="15871" y="6172"/>
                  <a:pt x="15877" y="6172"/>
                  <a:pt x="15883" y="6172"/>
                </a:cubicBezTo>
                <a:lnTo>
                  <a:pt x="15889" y="6178"/>
                </a:lnTo>
                <a:cubicBezTo>
                  <a:pt x="15901" y="6184"/>
                  <a:pt x="15901" y="6190"/>
                  <a:pt x="15907" y="6190"/>
                </a:cubicBezTo>
                <a:cubicBezTo>
                  <a:pt x="15913" y="6190"/>
                  <a:pt x="15919" y="6190"/>
                  <a:pt x="15925" y="6190"/>
                </a:cubicBezTo>
                <a:cubicBezTo>
                  <a:pt x="15930" y="6184"/>
                  <a:pt x="15936" y="6184"/>
                  <a:pt x="15936" y="6184"/>
                </a:cubicBezTo>
                <a:cubicBezTo>
                  <a:pt x="15942" y="6178"/>
                  <a:pt x="15942" y="6172"/>
                  <a:pt x="15948" y="6172"/>
                </a:cubicBezTo>
                <a:cubicBezTo>
                  <a:pt x="15948" y="6166"/>
                  <a:pt x="15954" y="6172"/>
                  <a:pt x="15960" y="6172"/>
                </a:cubicBezTo>
                <a:cubicBezTo>
                  <a:pt x="15966" y="6166"/>
                  <a:pt x="15966" y="6166"/>
                  <a:pt x="15966" y="6166"/>
                </a:cubicBezTo>
                <a:cubicBezTo>
                  <a:pt x="15972" y="6160"/>
                  <a:pt x="15972" y="6154"/>
                  <a:pt x="15978" y="6154"/>
                </a:cubicBezTo>
                <a:cubicBezTo>
                  <a:pt x="15984" y="6142"/>
                  <a:pt x="15990" y="6137"/>
                  <a:pt x="15990" y="6125"/>
                </a:cubicBezTo>
                <a:cubicBezTo>
                  <a:pt x="15978" y="6125"/>
                  <a:pt x="15972" y="6125"/>
                  <a:pt x="15960" y="6131"/>
                </a:cubicBezTo>
                <a:close/>
                <a:moveTo>
                  <a:pt x="15901" y="6741"/>
                </a:moveTo>
                <a:lnTo>
                  <a:pt x="15901" y="6741"/>
                </a:lnTo>
                <a:cubicBezTo>
                  <a:pt x="15901" y="6747"/>
                  <a:pt x="15895" y="6753"/>
                  <a:pt x="15895" y="6753"/>
                </a:cubicBezTo>
                <a:cubicBezTo>
                  <a:pt x="15895" y="6765"/>
                  <a:pt x="15907" y="6765"/>
                  <a:pt x="15919" y="6771"/>
                </a:cubicBezTo>
                <a:cubicBezTo>
                  <a:pt x="15919" y="6771"/>
                  <a:pt x="15925" y="6771"/>
                  <a:pt x="15930" y="6771"/>
                </a:cubicBezTo>
                <a:cubicBezTo>
                  <a:pt x="15936" y="6771"/>
                  <a:pt x="15936" y="6777"/>
                  <a:pt x="15942" y="6777"/>
                </a:cubicBezTo>
                <a:cubicBezTo>
                  <a:pt x="15948" y="6777"/>
                  <a:pt x="15954" y="6765"/>
                  <a:pt x="15960" y="6753"/>
                </a:cubicBezTo>
                <a:cubicBezTo>
                  <a:pt x="15966" y="6747"/>
                  <a:pt x="15972" y="6741"/>
                  <a:pt x="15978" y="6735"/>
                </a:cubicBezTo>
                <a:cubicBezTo>
                  <a:pt x="15984" y="6730"/>
                  <a:pt x="15990" y="6724"/>
                  <a:pt x="15996" y="6724"/>
                </a:cubicBezTo>
                <a:cubicBezTo>
                  <a:pt x="15996" y="6718"/>
                  <a:pt x="16002" y="6718"/>
                  <a:pt x="16008" y="6718"/>
                </a:cubicBezTo>
                <a:cubicBezTo>
                  <a:pt x="16014" y="6718"/>
                  <a:pt x="16019" y="6718"/>
                  <a:pt x="16031" y="6718"/>
                </a:cubicBezTo>
                <a:cubicBezTo>
                  <a:pt x="16037" y="6712"/>
                  <a:pt x="16043" y="6700"/>
                  <a:pt x="16049" y="6694"/>
                </a:cubicBezTo>
                <a:cubicBezTo>
                  <a:pt x="16061" y="6694"/>
                  <a:pt x="16067" y="6688"/>
                  <a:pt x="16073" y="6688"/>
                </a:cubicBezTo>
                <a:cubicBezTo>
                  <a:pt x="16085" y="6688"/>
                  <a:pt x="16091" y="6688"/>
                  <a:pt x="16096" y="6688"/>
                </a:cubicBezTo>
                <a:cubicBezTo>
                  <a:pt x="16102" y="6688"/>
                  <a:pt x="16102" y="6688"/>
                  <a:pt x="16108" y="6688"/>
                </a:cubicBezTo>
                <a:cubicBezTo>
                  <a:pt x="16114" y="6688"/>
                  <a:pt x="16114" y="6682"/>
                  <a:pt x="16114" y="6676"/>
                </a:cubicBezTo>
                <a:cubicBezTo>
                  <a:pt x="16108" y="6676"/>
                  <a:pt x="16108" y="6676"/>
                  <a:pt x="16102" y="6670"/>
                </a:cubicBezTo>
                <a:cubicBezTo>
                  <a:pt x="16096" y="6670"/>
                  <a:pt x="16096" y="6664"/>
                  <a:pt x="16091" y="6658"/>
                </a:cubicBezTo>
                <a:cubicBezTo>
                  <a:pt x="16085" y="6658"/>
                  <a:pt x="16079" y="6658"/>
                  <a:pt x="16067" y="6658"/>
                </a:cubicBezTo>
                <a:cubicBezTo>
                  <a:pt x="16067" y="6658"/>
                  <a:pt x="16061" y="6658"/>
                  <a:pt x="16055" y="6658"/>
                </a:cubicBezTo>
                <a:lnTo>
                  <a:pt x="16049" y="6658"/>
                </a:lnTo>
                <a:cubicBezTo>
                  <a:pt x="16043" y="6664"/>
                  <a:pt x="16043" y="6670"/>
                  <a:pt x="16037" y="6670"/>
                </a:cubicBezTo>
                <a:cubicBezTo>
                  <a:pt x="16031" y="6676"/>
                  <a:pt x="16025" y="6676"/>
                  <a:pt x="16025" y="6676"/>
                </a:cubicBezTo>
                <a:cubicBezTo>
                  <a:pt x="16019" y="6676"/>
                  <a:pt x="16014" y="6676"/>
                  <a:pt x="16014" y="6676"/>
                </a:cubicBezTo>
                <a:cubicBezTo>
                  <a:pt x="16008" y="6682"/>
                  <a:pt x="16008" y="6688"/>
                  <a:pt x="16002" y="6688"/>
                </a:cubicBezTo>
                <a:cubicBezTo>
                  <a:pt x="15996" y="6688"/>
                  <a:pt x="15990" y="6688"/>
                  <a:pt x="15984" y="6688"/>
                </a:cubicBezTo>
                <a:cubicBezTo>
                  <a:pt x="15984" y="6688"/>
                  <a:pt x="15978" y="6688"/>
                  <a:pt x="15972" y="6694"/>
                </a:cubicBezTo>
                <a:cubicBezTo>
                  <a:pt x="15972" y="6694"/>
                  <a:pt x="15978" y="6700"/>
                  <a:pt x="15972" y="6706"/>
                </a:cubicBezTo>
                <a:cubicBezTo>
                  <a:pt x="15966" y="6706"/>
                  <a:pt x="15954" y="6706"/>
                  <a:pt x="15948" y="6706"/>
                </a:cubicBezTo>
                <a:cubicBezTo>
                  <a:pt x="15942" y="6706"/>
                  <a:pt x="15942" y="6706"/>
                  <a:pt x="15936" y="6706"/>
                </a:cubicBezTo>
                <a:cubicBezTo>
                  <a:pt x="15930" y="6706"/>
                  <a:pt x="15930" y="6718"/>
                  <a:pt x="15925" y="6718"/>
                </a:cubicBezTo>
                <a:cubicBezTo>
                  <a:pt x="15925" y="6724"/>
                  <a:pt x="15919" y="6724"/>
                  <a:pt x="15913" y="6730"/>
                </a:cubicBezTo>
                <a:cubicBezTo>
                  <a:pt x="15913" y="6730"/>
                  <a:pt x="15901" y="6735"/>
                  <a:pt x="15901" y="6741"/>
                </a:cubicBezTo>
                <a:cubicBezTo>
                  <a:pt x="15901" y="6747"/>
                  <a:pt x="15901" y="6747"/>
                  <a:pt x="15901" y="6747"/>
                </a:cubicBezTo>
                <a:cubicBezTo>
                  <a:pt x="15901" y="6753"/>
                  <a:pt x="15907" y="6753"/>
                  <a:pt x="15907" y="6759"/>
                </a:cubicBezTo>
                <a:lnTo>
                  <a:pt x="15901" y="6741"/>
                </a:lnTo>
                <a:close/>
                <a:moveTo>
                  <a:pt x="15877" y="6795"/>
                </a:moveTo>
                <a:lnTo>
                  <a:pt x="15877" y="6795"/>
                </a:lnTo>
                <a:cubicBezTo>
                  <a:pt x="15871" y="6795"/>
                  <a:pt x="15865" y="6801"/>
                  <a:pt x="15853" y="6807"/>
                </a:cubicBezTo>
                <a:cubicBezTo>
                  <a:pt x="15859" y="6813"/>
                  <a:pt x="15859" y="6813"/>
                  <a:pt x="15859" y="6818"/>
                </a:cubicBezTo>
                <a:cubicBezTo>
                  <a:pt x="15895" y="6818"/>
                  <a:pt x="15895" y="6818"/>
                  <a:pt x="15895" y="6818"/>
                </a:cubicBezTo>
                <a:cubicBezTo>
                  <a:pt x="15895" y="6801"/>
                  <a:pt x="15895" y="6801"/>
                  <a:pt x="15895" y="6801"/>
                </a:cubicBezTo>
                <a:cubicBezTo>
                  <a:pt x="15889" y="6789"/>
                  <a:pt x="15889" y="6789"/>
                  <a:pt x="15889" y="6789"/>
                </a:cubicBezTo>
                <a:cubicBezTo>
                  <a:pt x="15883" y="6789"/>
                  <a:pt x="15883" y="6789"/>
                  <a:pt x="15877" y="6795"/>
                </a:cubicBezTo>
                <a:close/>
                <a:moveTo>
                  <a:pt x="15699" y="6676"/>
                </a:moveTo>
                <a:lnTo>
                  <a:pt x="15699" y="6676"/>
                </a:lnTo>
                <a:cubicBezTo>
                  <a:pt x="15705" y="6682"/>
                  <a:pt x="15711" y="6688"/>
                  <a:pt x="15723" y="6694"/>
                </a:cubicBezTo>
                <a:cubicBezTo>
                  <a:pt x="15747" y="6694"/>
                  <a:pt x="15759" y="6694"/>
                  <a:pt x="15782" y="6694"/>
                </a:cubicBezTo>
                <a:cubicBezTo>
                  <a:pt x="15794" y="6694"/>
                  <a:pt x="15794" y="6694"/>
                  <a:pt x="15794" y="6694"/>
                </a:cubicBezTo>
                <a:cubicBezTo>
                  <a:pt x="15812" y="6694"/>
                  <a:pt x="15824" y="6694"/>
                  <a:pt x="15842" y="6694"/>
                </a:cubicBezTo>
                <a:cubicBezTo>
                  <a:pt x="15847" y="6694"/>
                  <a:pt x="15853" y="6688"/>
                  <a:pt x="15853" y="6688"/>
                </a:cubicBezTo>
                <a:cubicBezTo>
                  <a:pt x="15859" y="6688"/>
                  <a:pt x="15865" y="6688"/>
                  <a:pt x="15865" y="6688"/>
                </a:cubicBezTo>
                <a:cubicBezTo>
                  <a:pt x="15871" y="6688"/>
                  <a:pt x="15871" y="6688"/>
                  <a:pt x="15877" y="6688"/>
                </a:cubicBezTo>
                <a:cubicBezTo>
                  <a:pt x="15883" y="6688"/>
                  <a:pt x="15883" y="6682"/>
                  <a:pt x="15889" y="6682"/>
                </a:cubicBezTo>
                <a:cubicBezTo>
                  <a:pt x="15895" y="6676"/>
                  <a:pt x="15895" y="6670"/>
                  <a:pt x="15901" y="6670"/>
                </a:cubicBezTo>
                <a:cubicBezTo>
                  <a:pt x="15907" y="6670"/>
                  <a:pt x="15907" y="6670"/>
                  <a:pt x="15913" y="6670"/>
                </a:cubicBezTo>
                <a:cubicBezTo>
                  <a:pt x="15919" y="6670"/>
                  <a:pt x="15925" y="6670"/>
                  <a:pt x="15936" y="6670"/>
                </a:cubicBezTo>
                <a:cubicBezTo>
                  <a:pt x="15942" y="6670"/>
                  <a:pt x="15942" y="6670"/>
                  <a:pt x="15948" y="6670"/>
                </a:cubicBezTo>
                <a:cubicBezTo>
                  <a:pt x="15954" y="6670"/>
                  <a:pt x="15954" y="6664"/>
                  <a:pt x="15960" y="6658"/>
                </a:cubicBezTo>
                <a:cubicBezTo>
                  <a:pt x="15954" y="6652"/>
                  <a:pt x="15954" y="6652"/>
                  <a:pt x="15954" y="6652"/>
                </a:cubicBezTo>
                <a:cubicBezTo>
                  <a:pt x="15948" y="6652"/>
                  <a:pt x="15948" y="6647"/>
                  <a:pt x="15942" y="6652"/>
                </a:cubicBezTo>
                <a:cubicBezTo>
                  <a:pt x="15936" y="6652"/>
                  <a:pt x="15936" y="6658"/>
                  <a:pt x="15930" y="6658"/>
                </a:cubicBezTo>
                <a:cubicBezTo>
                  <a:pt x="15919" y="6658"/>
                  <a:pt x="15907" y="6658"/>
                  <a:pt x="15895" y="6658"/>
                </a:cubicBezTo>
                <a:cubicBezTo>
                  <a:pt x="15889" y="6658"/>
                  <a:pt x="15877" y="6664"/>
                  <a:pt x="15871" y="6664"/>
                </a:cubicBezTo>
                <a:cubicBezTo>
                  <a:pt x="15859" y="6664"/>
                  <a:pt x="15859" y="6664"/>
                  <a:pt x="15859" y="6664"/>
                </a:cubicBezTo>
                <a:cubicBezTo>
                  <a:pt x="15853" y="6664"/>
                  <a:pt x="15853" y="6664"/>
                  <a:pt x="15847" y="6664"/>
                </a:cubicBezTo>
                <a:cubicBezTo>
                  <a:pt x="15847" y="6664"/>
                  <a:pt x="15842" y="6664"/>
                  <a:pt x="15836" y="6664"/>
                </a:cubicBezTo>
                <a:cubicBezTo>
                  <a:pt x="15830" y="6670"/>
                  <a:pt x="15830" y="6670"/>
                  <a:pt x="15818" y="6670"/>
                </a:cubicBezTo>
                <a:cubicBezTo>
                  <a:pt x="15812" y="6670"/>
                  <a:pt x="15812" y="6670"/>
                  <a:pt x="15806" y="6670"/>
                </a:cubicBezTo>
                <a:cubicBezTo>
                  <a:pt x="15800" y="6670"/>
                  <a:pt x="15794" y="6658"/>
                  <a:pt x="15788" y="6658"/>
                </a:cubicBezTo>
                <a:cubicBezTo>
                  <a:pt x="15782" y="6658"/>
                  <a:pt x="15776" y="6658"/>
                  <a:pt x="15764" y="6652"/>
                </a:cubicBezTo>
                <a:cubicBezTo>
                  <a:pt x="15759" y="6652"/>
                  <a:pt x="15759" y="6652"/>
                  <a:pt x="15747" y="6652"/>
                </a:cubicBezTo>
                <a:cubicBezTo>
                  <a:pt x="15741" y="6652"/>
                  <a:pt x="15741" y="6652"/>
                  <a:pt x="15735" y="6652"/>
                </a:cubicBezTo>
                <a:cubicBezTo>
                  <a:pt x="15729" y="6658"/>
                  <a:pt x="15723" y="6658"/>
                  <a:pt x="15717" y="6658"/>
                </a:cubicBezTo>
                <a:cubicBezTo>
                  <a:pt x="15711" y="6664"/>
                  <a:pt x="15711" y="6670"/>
                  <a:pt x="15705" y="6670"/>
                </a:cubicBezTo>
                <a:cubicBezTo>
                  <a:pt x="15687" y="6670"/>
                  <a:pt x="15687" y="6670"/>
                  <a:pt x="15687" y="6670"/>
                </a:cubicBezTo>
                <a:lnTo>
                  <a:pt x="15699" y="6676"/>
                </a:lnTo>
                <a:close/>
                <a:moveTo>
                  <a:pt x="15676" y="6712"/>
                </a:moveTo>
                <a:lnTo>
                  <a:pt x="15676" y="6712"/>
                </a:lnTo>
                <a:cubicBezTo>
                  <a:pt x="15670" y="6718"/>
                  <a:pt x="15664" y="6718"/>
                  <a:pt x="15658" y="6724"/>
                </a:cubicBezTo>
                <a:cubicBezTo>
                  <a:pt x="15658" y="6730"/>
                  <a:pt x="15658" y="6730"/>
                  <a:pt x="15664" y="6735"/>
                </a:cubicBezTo>
                <a:cubicBezTo>
                  <a:pt x="15664" y="6741"/>
                  <a:pt x="15670" y="6741"/>
                  <a:pt x="15670" y="6741"/>
                </a:cubicBezTo>
                <a:cubicBezTo>
                  <a:pt x="15676" y="6747"/>
                  <a:pt x="15676" y="6753"/>
                  <a:pt x="15676" y="6753"/>
                </a:cubicBezTo>
                <a:cubicBezTo>
                  <a:pt x="15681" y="6759"/>
                  <a:pt x="15681" y="6765"/>
                  <a:pt x="15687" y="6765"/>
                </a:cubicBezTo>
                <a:cubicBezTo>
                  <a:pt x="15693" y="6771"/>
                  <a:pt x="15693" y="6771"/>
                  <a:pt x="15699" y="6771"/>
                </a:cubicBezTo>
                <a:cubicBezTo>
                  <a:pt x="15711" y="6771"/>
                  <a:pt x="15717" y="6771"/>
                  <a:pt x="15723" y="6771"/>
                </a:cubicBezTo>
                <a:cubicBezTo>
                  <a:pt x="15741" y="6771"/>
                  <a:pt x="15747" y="6771"/>
                  <a:pt x="15759" y="6765"/>
                </a:cubicBezTo>
                <a:cubicBezTo>
                  <a:pt x="15759" y="6753"/>
                  <a:pt x="15759" y="6753"/>
                  <a:pt x="15759" y="6753"/>
                </a:cubicBezTo>
                <a:cubicBezTo>
                  <a:pt x="15753" y="6753"/>
                  <a:pt x="15753" y="6753"/>
                  <a:pt x="15747" y="6753"/>
                </a:cubicBezTo>
                <a:cubicBezTo>
                  <a:pt x="15741" y="6753"/>
                  <a:pt x="15735" y="6747"/>
                  <a:pt x="15735" y="6747"/>
                </a:cubicBezTo>
                <a:cubicBezTo>
                  <a:pt x="15729" y="6741"/>
                  <a:pt x="15735" y="6735"/>
                  <a:pt x="15729" y="6735"/>
                </a:cubicBezTo>
                <a:cubicBezTo>
                  <a:pt x="15729" y="6735"/>
                  <a:pt x="15723" y="6735"/>
                  <a:pt x="15717" y="6730"/>
                </a:cubicBezTo>
                <a:cubicBezTo>
                  <a:pt x="15717" y="6730"/>
                  <a:pt x="15711" y="6730"/>
                  <a:pt x="15705" y="6730"/>
                </a:cubicBezTo>
                <a:cubicBezTo>
                  <a:pt x="15699" y="6730"/>
                  <a:pt x="15699" y="6724"/>
                  <a:pt x="15699" y="6718"/>
                </a:cubicBezTo>
                <a:cubicBezTo>
                  <a:pt x="15693" y="6718"/>
                  <a:pt x="15681" y="6712"/>
                  <a:pt x="15676" y="6712"/>
                </a:cubicBezTo>
                <a:close/>
                <a:moveTo>
                  <a:pt x="15533" y="6664"/>
                </a:moveTo>
                <a:lnTo>
                  <a:pt x="15533" y="6664"/>
                </a:lnTo>
                <a:cubicBezTo>
                  <a:pt x="15527" y="6664"/>
                  <a:pt x="15515" y="6670"/>
                  <a:pt x="15515" y="6676"/>
                </a:cubicBezTo>
                <a:cubicBezTo>
                  <a:pt x="15515" y="6682"/>
                  <a:pt x="15521" y="6682"/>
                  <a:pt x="15527" y="6688"/>
                </a:cubicBezTo>
                <a:cubicBezTo>
                  <a:pt x="15533" y="6700"/>
                  <a:pt x="15545" y="6694"/>
                  <a:pt x="15563" y="6694"/>
                </a:cubicBezTo>
                <a:cubicBezTo>
                  <a:pt x="15569" y="6694"/>
                  <a:pt x="15575" y="6694"/>
                  <a:pt x="15581" y="6694"/>
                </a:cubicBezTo>
                <a:cubicBezTo>
                  <a:pt x="15587" y="6688"/>
                  <a:pt x="15592" y="6688"/>
                  <a:pt x="15592" y="6688"/>
                </a:cubicBezTo>
                <a:cubicBezTo>
                  <a:pt x="15598" y="6682"/>
                  <a:pt x="15598" y="6676"/>
                  <a:pt x="15604" y="6676"/>
                </a:cubicBezTo>
                <a:cubicBezTo>
                  <a:pt x="15610" y="6670"/>
                  <a:pt x="15622" y="6676"/>
                  <a:pt x="15628" y="6676"/>
                </a:cubicBezTo>
                <a:cubicBezTo>
                  <a:pt x="15640" y="6676"/>
                  <a:pt x="15646" y="6676"/>
                  <a:pt x="15658" y="6676"/>
                </a:cubicBezTo>
                <a:lnTo>
                  <a:pt x="15664" y="6676"/>
                </a:lnTo>
                <a:lnTo>
                  <a:pt x="15664" y="6676"/>
                </a:lnTo>
                <a:cubicBezTo>
                  <a:pt x="15658" y="6670"/>
                  <a:pt x="15664" y="6664"/>
                  <a:pt x="15664" y="6658"/>
                </a:cubicBezTo>
                <a:cubicBezTo>
                  <a:pt x="15652" y="6658"/>
                  <a:pt x="15646" y="6664"/>
                  <a:pt x="15640" y="6658"/>
                </a:cubicBezTo>
                <a:cubicBezTo>
                  <a:pt x="15634" y="6658"/>
                  <a:pt x="15634" y="6658"/>
                  <a:pt x="15628" y="6652"/>
                </a:cubicBezTo>
                <a:cubicBezTo>
                  <a:pt x="15622" y="6652"/>
                  <a:pt x="15616" y="6658"/>
                  <a:pt x="15616" y="6652"/>
                </a:cubicBezTo>
                <a:cubicBezTo>
                  <a:pt x="15610" y="6652"/>
                  <a:pt x="15604" y="6652"/>
                  <a:pt x="15598" y="6652"/>
                </a:cubicBezTo>
                <a:cubicBezTo>
                  <a:pt x="15587" y="6652"/>
                  <a:pt x="15587" y="6652"/>
                  <a:pt x="15581" y="6652"/>
                </a:cubicBezTo>
                <a:cubicBezTo>
                  <a:pt x="15575" y="6652"/>
                  <a:pt x="15569" y="6658"/>
                  <a:pt x="15569" y="6658"/>
                </a:cubicBezTo>
                <a:cubicBezTo>
                  <a:pt x="15563" y="6658"/>
                  <a:pt x="15563" y="6664"/>
                  <a:pt x="15557" y="6664"/>
                </a:cubicBezTo>
                <a:cubicBezTo>
                  <a:pt x="15551" y="6664"/>
                  <a:pt x="15545" y="6664"/>
                  <a:pt x="15533" y="6664"/>
                </a:cubicBezTo>
                <a:close/>
                <a:moveTo>
                  <a:pt x="14917" y="6569"/>
                </a:moveTo>
                <a:lnTo>
                  <a:pt x="14917" y="6569"/>
                </a:lnTo>
                <a:cubicBezTo>
                  <a:pt x="14917" y="6581"/>
                  <a:pt x="14917" y="6581"/>
                  <a:pt x="14917" y="6581"/>
                </a:cubicBezTo>
                <a:cubicBezTo>
                  <a:pt x="14952" y="6581"/>
                  <a:pt x="14952" y="6581"/>
                  <a:pt x="14952" y="6581"/>
                </a:cubicBezTo>
                <a:cubicBezTo>
                  <a:pt x="14952" y="6605"/>
                  <a:pt x="14952" y="6605"/>
                  <a:pt x="14952" y="6605"/>
                </a:cubicBezTo>
                <a:cubicBezTo>
                  <a:pt x="14958" y="6605"/>
                  <a:pt x="14964" y="6605"/>
                  <a:pt x="14970" y="6605"/>
                </a:cubicBezTo>
                <a:cubicBezTo>
                  <a:pt x="14976" y="6605"/>
                  <a:pt x="14982" y="6605"/>
                  <a:pt x="14982" y="6605"/>
                </a:cubicBezTo>
                <a:cubicBezTo>
                  <a:pt x="14994" y="6611"/>
                  <a:pt x="14994" y="6611"/>
                  <a:pt x="14994" y="6611"/>
                </a:cubicBezTo>
                <a:cubicBezTo>
                  <a:pt x="15000" y="6617"/>
                  <a:pt x="15000" y="6623"/>
                  <a:pt x="15005" y="6623"/>
                </a:cubicBezTo>
                <a:cubicBezTo>
                  <a:pt x="15005" y="6629"/>
                  <a:pt x="15012" y="6635"/>
                  <a:pt x="15017" y="6635"/>
                </a:cubicBezTo>
                <a:cubicBezTo>
                  <a:pt x="15023" y="6641"/>
                  <a:pt x="15023" y="6641"/>
                  <a:pt x="15035" y="6641"/>
                </a:cubicBezTo>
                <a:cubicBezTo>
                  <a:pt x="15047" y="6641"/>
                  <a:pt x="15047" y="6629"/>
                  <a:pt x="15059" y="6629"/>
                </a:cubicBezTo>
                <a:cubicBezTo>
                  <a:pt x="15065" y="6629"/>
                  <a:pt x="15071" y="6629"/>
                  <a:pt x="15071" y="6629"/>
                </a:cubicBezTo>
                <a:cubicBezTo>
                  <a:pt x="15083" y="6629"/>
                  <a:pt x="15089" y="6629"/>
                  <a:pt x="15094" y="6629"/>
                </a:cubicBezTo>
                <a:cubicBezTo>
                  <a:pt x="15106" y="6629"/>
                  <a:pt x="15112" y="6623"/>
                  <a:pt x="15118" y="6623"/>
                </a:cubicBezTo>
                <a:cubicBezTo>
                  <a:pt x="15130" y="6623"/>
                  <a:pt x="15136" y="6623"/>
                  <a:pt x="15142" y="6629"/>
                </a:cubicBezTo>
                <a:cubicBezTo>
                  <a:pt x="15148" y="6629"/>
                  <a:pt x="15148" y="6635"/>
                  <a:pt x="15148" y="6641"/>
                </a:cubicBezTo>
                <a:cubicBezTo>
                  <a:pt x="15154" y="6641"/>
                  <a:pt x="15154" y="6647"/>
                  <a:pt x="15160" y="6647"/>
                </a:cubicBezTo>
                <a:cubicBezTo>
                  <a:pt x="15166" y="6647"/>
                  <a:pt x="15166" y="6647"/>
                  <a:pt x="15171" y="6647"/>
                </a:cubicBezTo>
                <a:cubicBezTo>
                  <a:pt x="15183" y="6647"/>
                  <a:pt x="15189" y="6647"/>
                  <a:pt x="15195" y="6647"/>
                </a:cubicBezTo>
                <a:cubicBezTo>
                  <a:pt x="15207" y="6647"/>
                  <a:pt x="15213" y="6647"/>
                  <a:pt x="15225" y="6647"/>
                </a:cubicBezTo>
                <a:cubicBezTo>
                  <a:pt x="15237" y="6652"/>
                  <a:pt x="15237" y="6658"/>
                  <a:pt x="15249" y="6664"/>
                </a:cubicBezTo>
                <a:cubicBezTo>
                  <a:pt x="15255" y="6664"/>
                  <a:pt x="15255" y="6670"/>
                  <a:pt x="15260" y="6670"/>
                </a:cubicBezTo>
                <a:cubicBezTo>
                  <a:pt x="15260" y="6670"/>
                  <a:pt x="15266" y="6670"/>
                  <a:pt x="15272" y="6670"/>
                </a:cubicBezTo>
                <a:cubicBezTo>
                  <a:pt x="15284" y="6676"/>
                  <a:pt x="15290" y="6676"/>
                  <a:pt x="15296" y="6676"/>
                </a:cubicBezTo>
                <a:cubicBezTo>
                  <a:pt x="15296" y="6670"/>
                  <a:pt x="15296" y="6670"/>
                  <a:pt x="15296" y="6664"/>
                </a:cubicBezTo>
                <a:cubicBezTo>
                  <a:pt x="15296" y="6658"/>
                  <a:pt x="15302" y="6658"/>
                  <a:pt x="15302" y="6652"/>
                </a:cubicBezTo>
                <a:cubicBezTo>
                  <a:pt x="15308" y="6652"/>
                  <a:pt x="15314" y="6652"/>
                  <a:pt x="15314" y="6652"/>
                </a:cubicBezTo>
                <a:cubicBezTo>
                  <a:pt x="15320" y="6652"/>
                  <a:pt x="15320" y="6658"/>
                  <a:pt x="15326" y="6658"/>
                </a:cubicBezTo>
                <a:cubicBezTo>
                  <a:pt x="15332" y="6664"/>
                  <a:pt x="15332" y="6658"/>
                  <a:pt x="15337" y="6658"/>
                </a:cubicBezTo>
                <a:cubicBezTo>
                  <a:pt x="15349" y="6658"/>
                  <a:pt x="15349" y="6658"/>
                  <a:pt x="15349" y="6658"/>
                </a:cubicBezTo>
                <a:cubicBezTo>
                  <a:pt x="15355" y="6658"/>
                  <a:pt x="15361" y="6652"/>
                  <a:pt x="15367" y="6652"/>
                </a:cubicBezTo>
                <a:cubicBezTo>
                  <a:pt x="15373" y="6652"/>
                  <a:pt x="15379" y="6658"/>
                  <a:pt x="15385" y="6658"/>
                </a:cubicBezTo>
                <a:cubicBezTo>
                  <a:pt x="15391" y="6664"/>
                  <a:pt x="15397" y="6664"/>
                  <a:pt x="15397" y="6664"/>
                </a:cubicBezTo>
                <a:cubicBezTo>
                  <a:pt x="15403" y="6664"/>
                  <a:pt x="15403" y="6670"/>
                  <a:pt x="15409" y="6676"/>
                </a:cubicBezTo>
                <a:cubicBezTo>
                  <a:pt x="15415" y="6682"/>
                  <a:pt x="15421" y="6688"/>
                  <a:pt x="15426" y="6688"/>
                </a:cubicBezTo>
                <a:cubicBezTo>
                  <a:pt x="15438" y="6694"/>
                  <a:pt x="15444" y="6694"/>
                  <a:pt x="15456" y="6694"/>
                </a:cubicBezTo>
                <a:cubicBezTo>
                  <a:pt x="15468" y="6694"/>
                  <a:pt x="15468" y="6694"/>
                  <a:pt x="15468" y="6694"/>
                </a:cubicBezTo>
                <a:cubicBezTo>
                  <a:pt x="15474" y="6694"/>
                  <a:pt x="15474" y="6688"/>
                  <a:pt x="15480" y="6688"/>
                </a:cubicBezTo>
                <a:cubicBezTo>
                  <a:pt x="15474" y="6676"/>
                  <a:pt x="15468" y="6670"/>
                  <a:pt x="15468" y="6664"/>
                </a:cubicBezTo>
                <a:cubicBezTo>
                  <a:pt x="15462" y="6658"/>
                  <a:pt x="15462" y="6652"/>
                  <a:pt x="15456" y="6652"/>
                </a:cubicBezTo>
                <a:cubicBezTo>
                  <a:pt x="15450" y="6652"/>
                  <a:pt x="15450" y="6652"/>
                  <a:pt x="15444" y="6652"/>
                </a:cubicBezTo>
                <a:cubicBezTo>
                  <a:pt x="15432" y="6647"/>
                  <a:pt x="15426" y="6641"/>
                  <a:pt x="15426" y="6629"/>
                </a:cubicBezTo>
                <a:cubicBezTo>
                  <a:pt x="15337" y="6629"/>
                  <a:pt x="15337" y="6629"/>
                  <a:pt x="15337" y="6629"/>
                </a:cubicBezTo>
                <a:cubicBezTo>
                  <a:pt x="15337" y="6629"/>
                  <a:pt x="15332" y="6623"/>
                  <a:pt x="15337" y="6617"/>
                </a:cubicBezTo>
                <a:cubicBezTo>
                  <a:pt x="15337" y="6611"/>
                  <a:pt x="15337" y="6611"/>
                  <a:pt x="15344" y="6605"/>
                </a:cubicBezTo>
                <a:lnTo>
                  <a:pt x="15349" y="6605"/>
                </a:lnTo>
                <a:cubicBezTo>
                  <a:pt x="15361" y="6599"/>
                  <a:pt x="15367" y="6605"/>
                  <a:pt x="15373" y="6605"/>
                </a:cubicBezTo>
                <a:cubicBezTo>
                  <a:pt x="15385" y="6605"/>
                  <a:pt x="15391" y="6599"/>
                  <a:pt x="15397" y="6593"/>
                </a:cubicBezTo>
                <a:cubicBezTo>
                  <a:pt x="15391" y="6593"/>
                  <a:pt x="15385" y="6593"/>
                  <a:pt x="15373" y="6587"/>
                </a:cubicBezTo>
                <a:cubicBezTo>
                  <a:pt x="15373" y="6587"/>
                  <a:pt x="15367" y="6587"/>
                  <a:pt x="15361" y="6581"/>
                </a:cubicBezTo>
                <a:cubicBezTo>
                  <a:pt x="15361" y="6581"/>
                  <a:pt x="15355" y="6587"/>
                  <a:pt x="15349" y="6581"/>
                </a:cubicBezTo>
                <a:cubicBezTo>
                  <a:pt x="15344" y="6581"/>
                  <a:pt x="15337" y="6575"/>
                  <a:pt x="15326" y="6575"/>
                </a:cubicBezTo>
                <a:cubicBezTo>
                  <a:pt x="15320" y="6575"/>
                  <a:pt x="15314" y="6581"/>
                  <a:pt x="15302" y="6581"/>
                </a:cubicBezTo>
                <a:cubicBezTo>
                  <a:pt x="15296" y="6581"/>
                  <a:pt x="15296" y="6575"/>
                  <a:pt x="15290" y="6575"/>
                </a:cubicBezTo>
                <a:cubicBezTo>
                  <a:pt x="15278" y="6575"/>
                  <a:pt x="15266" y="6581"/>
                  <a:pt x="15255" y="6575"/>
                </a:cubicBezTo>
                <a:cubicBezTo>
                  <a:pt x="15249" y="6575"/>
                  <a:pt x="15243" y="6569"/>
                  <a:pt x="15231" y="6563"/>
                </a:cubicBezTo>
                <a:cubicBezTo>
                  <a:pt x="15225" y="6563"/>
                  <a:pt x="15219" y="6558"/>
                  <a:pt x="15207" y="6558"/>
                </a:cubicBezTo>
                <a:lnTo>
                  <a:pt x="14917" y="6569"/>
                </a:lnTo>
                <a:close/>
                <a:moveTo>
                  <a:pt x="14739" y="6486"/>
                </a:moveTo>
                <a:lnTo>
                  <a:pt x="14739" y="6486"/>
                </a:lnTo>
                <a:cubicBezTo>
                  <a:pt x="14739" y="6486"/>
                  <a:pt x="14733" y="6492"/>
                  <a:pt x="14733" y="6498"/>
                </a:cubicBezTo>
                <a:lnTo>
                  <a:pt x="14733" y="6504"/>
                </a:lnTo>
                <a:cubicBezTo>
                  <a:pt x="14745" y="6516"/>
                  <a:pt x="14745" y="6516"/>
                  <a:pt x="14745" y="6516"/>
                </a:cubicBezTo>
                <a:cubicBezTo>
                  <a:pt x="14745" y="6504"/>
                  <a:pt x="14745" y="6504"/>
                  <a:pt x="14745" y="6504"/>
                </a:cubicBezTo>
                <a:cubicBezTo>
                  <a:pt x="14745" y="6498"/>
                  <a:pt x="14739" y="6498"/>
                  <a:pt x="14739" y="6498"/>
                </a:cubicBezTo>
                <a:lnTo>
                  <a:pt x="14739" y="6486"/>
                </a:lnTo>
                <a:close/>
                <a:moveTo>
                  <a:pt x="15148" y="6095"/>
                </a:moveTo>
                <a:lnTo>
                  <a:pt x="15148" y="6095"/>
                </a:lnTo>
                <a:cubicBezTo>
                  <a:pt x="15136" y="6095"/>
                  <a:pt x="15136" y="6095"/>
                  <a:pt x="15136" y="6095"/>
                </a:cubicBezTo>
                <a:cubicBezTo>
                  <a:pt x="15130" y="6095"/>
                  <a:pt x="15130" y="6095"/>
                  <a:pt x="15124" y="6101"/>
                </a:cubicBezTo>
                <a:cubicBezTo>
                  <a:pt x="15124" y="6119"/>
                  <a:pt x="15124" y="6131"/>
                  <a:pt x="15118" y="6142"/>
                </a:cubicBezTo>
                <a:cubicBezTo>
                  <a:pt x="15118" y="6149"/>
                  <a:pt x="15106" y="6149"/>
                  <a:pt x="15106" y="6154"/>
                </a:cubicBezTo>
                <a:cubicBezTo>
                  <a:pt x="15106" y="6154"/>
                  <a:pt x="15106" y="6160"/>
                  <a:pt x="15106" y="6166"/>
                </a:cubicBezTo>
                <a:cubicBezTo>
                  <a:pt x="15100" y="6172"/>
                  <a:pt x="15106" y="6178"/>
                  <a:pt x="15106" y="6190"/>
                </a:cubicBezTo>
                <a:cubicBezTo>
                  <a:pt x="15106" y="6202"/>
                  <a:pt x="15100" y="6208"/>
                  <a:pt x="15106" y="6214"/>
                </a:cubicBezTo>
                <a:cubicBezTo>
                  <a:pt x="15106" y="6220"/>
                  <a:pt x="15106" y="6226"/>
                  <a:pt x="15106" y="6226"/>
                </a:cubicBezTo>
                <a:cubicBezTo>
                  <a:pt x="15112" y="6231"/>
                  <a:pt x="15112" y="6231"/>
                  <a:pt x="15118" y="6237"/>
                </a:cubicBezTo>
                <a:cubicBezTo>
                  <a:pt x="15124" y="6243"/>
                  <a:pt x="15136" y="6243"/>
                  <a:pt x="15142" y="6249"/>
                </a:cubicBezTo>
                <a:cubicBezTo>
                  <a:pt x="15148" y="6249"/>
                  <a:pt x="15148" y="6255"/>
                  <a:pt x="15148" y="6261"/>
                </a:cubicBezTo>
                <a:cubicBezTo>
                  <a:pt x="15154" y="6261"/>
                  <a:pt x="15160" y="6261"/>
                  <a:pt x="15160" y="6267"/>
                </a:cubicBezTo>
                <a:cubicBezTo>
                  <a:pt x="15166" y="6273"/>
                  <a:pt x="15160" y="6279"/>
                  <a:pt x="15160" y="6285"/>
                </a:cubicBezTo>
                <a:cubicBezTo>
                  <a:pt x="15160" y="6285"/>
                  <a:pt x="15160" y="6285"/>
                  <a:pt x="15160" y="6291"/>
                </a:cubicBezTo>
                <a:cubicBezTo>
                  <a:pt x="15160" y="6303"/>
                  <a:pt x="15160" y="6303"/>
                  <a:pt x="15160" y="6303"/>
                </a:cubicBezTo>
                <a:cubicBezTo>
                  <a:pt x="15160" y="6309"/>
                  <a:pt x="15154" y="6309"/>
                  <a:pt x="15154" y="6320"/>
                </a:cubicBezTo>
                <a:cubicBezTo>
                  <a:pt x="15154" y="6326"/>
                  <a:pt x="15160" y="6332"/>
                  <a:pt x="15160" y="6338"/>
                </a:cubicBezTo>
                <a:lnTo>
                  <a:pt x="15160" y="6344"/>
                </a:lnTo>
                <a:cubicBezTo>
                  <a:pt x="15166" y="6350"/>
                  <a:pt x="15166" y="6356"/>
                  <a:pt x="15171" y="6356"/>
                </a:cubicBezTo>
                <a:cubicBezTo>
                  <a:pt x="15171" y="6362"/>
                  <a:pt x="15178" y="6362"/>
                  <a:pt x="15183" y="6362"/>
                </a:cubicBezTo>
                <a:cubicBezTo>
                  <a:pt x="15189" y="6368"/>
                  <a:pt x="15195" y="6368"/>
                  <a:pt x="15201" y="6368"/>
                </a:cubicBezTo>
                <a:cubicBezTo>
                  <a:pt x="15213" y="6368"/>
                  <a:pt x="15219" y="6368"/>
                  <a:pt x="15231" y="6368"/>
                </a:cubicBezTo>
                <a:cubicBezTo>
                  <a:pt x="15231" y="6368"/>
                  <a:pt x="15237" y="6368"/>
                  <a:pt x="15243" y="6368"/>
                </a:cubicBezTo>
                <a:cubicBezTo>
                  <a:pt x="15243" y="6374"/>
                  <a:pt x="15243" y="6380"/>
                  <a:pt x="15243" y="6380"/>
                </a:cubicBezTo>
                <a:cubicBezTo>
                  <a:pt x="15249" y="6386"/>
                  <a:pt x="15255" y="6397"/>
                  <a:pt x="15266" y="6397"/>
                </a:cubicBezTo>
                <a:cubicBezTo>
                  <a:pt x="15272" y="6397"/>
                  <a:pt x="15278" y="6397"/>
                  <a:pt x="15284" y="6397"/>
                </a:cubicBezTo>
                <a:cubicBezTo>
                  <a:pt x="15296" y="6397"/>
                  <a:pt x="15302" y="6397"/>
                  <a:pt x="15308" y="6397"/>
                </a:cubicBezTo>
                <a:cubicBezTo>
                  <a:pt x="15320" y="6397"/>
                  <a:pt x="15326" y="6386"/>
                  <a:pt x="15337" y="6386"/>
                </a:cubicBezTo>
                <a:cubicBezTo>
                  <a:pt x="15344" y="6386"/>
                  <a:pt x="15349" y="6386"/>
                  <a:pt x="15355" y="6386"/>
                </a:cubicBezTo>
                <a:cubicBezTo>
                  <a:pt x="15361" y="6392"/>
                  <a:pt x="15361" y="6392"/>
                  <a:pt x="15367" y="6397"/>
                </a:cubicBezTo>
                <a:cubicBezTo>
                  <a:pt x="15373" y="6397"/>
                  <a:pt x="15367" y="6409"/>
                  <a:pt x="15373" y="6409"/>
                </a:cubicBezTo>
                <a:cubicBezTo>
                  <a:pt x="15385" y="6409"/>
                  <a:pt x="15385" y="6397"/>
                  <a:pt x="15391" y="6397"/>
                </a:cubicBezTo>
                <a:cubicBezTo>
                  <a:pt x="15403" y="6397"/>
                  <a:pt x="15415" y="6409"/>
                  <a:pt x="15421" y="6415"/>
                </a:cubicBezTo>
                <a:cubicBezTo>
                  <a:pt x="15426" y="6421"/>
                  <a:pt x="15426" y="6427"/>
                  <a:pt x="15432" y="6427"/>
                </a:cubicBezTo>
                <a:cubicBezTo>
                  <a:pt x="15438" y="6427"/>
                  <a:pt x="15438" y="6427"/>
                  <a:pt x="15444" y="6427"/>
                </a:cubicBezTo>
                <a:cubicBezTo>
                  <a:pt x="15450" y="6433"/>
                  <a:pt x="15456" y="6427"/>
                  <a:pt x="15462" y="6427"/>
                </a:cubicBezTo>
                <a:cubicBezTo>
                  <a:pt x="15480" y="6427"/>
                  <a:pt x="15480" y="6427"/>
                  <a:pt x="15480" y="6427"/>
                </a:cubicBezTo>
                <a:cubicBezTo>
                  <a:pt x="15480" y="6427"/>
                  <a:pt x="15480" y="6427"/>
                  <a:pt x="15486" y="6427"/>
                </a:cubicBezTo>
                <a:cubicBezTo>
                  <a:pt x="15486" y="6403"/>
                  <a:pt x="15486" y="6403"/>
                  <a:pt x="15486" y="6403"/>
                </a:cubicBezTo>
                <a:cubicBezTo>
                  <a:pt x="15486" y="6397"/>
                  <a:pt x="15486" y="6397"/>
                  <a:pt x="15486" y="6392"/>
                </a:cubicBezTo>
                <a:cubicBezTo>
                  <a:pt x="15492" y="6392"/>
                  <a:pt x="15492" y="6392"/>
                  <a:pt x="15498" y="6386"/>
                </a:cubicBezTo>
                <a:cubicBezTo>
                  <a:pt x="15504" y="6386"/>
                  <a:pt x="15504" y="6386"/>
                  <a:pt x="15510" y="6380"/>
                </a:cubicBezTo>
                <a:cubicBezTo>
                  <a:pt x="15515" y="6380"/>
                  <a:pt x="15515" y="6374"/>
                  <a:pt x="15515" y="6362"/>
                </a:cubicBezTo>
                <a:cubicBezTo>
                  <a:pt x="15515" y="6356"/>
                  <a:pt x="15515" y="6350"/>
                  <a:pt x="15515" y="6344"/>
                </a:cubicBezTo>
                <a:cubicBezTo>
                  <a:pt x="15515" y="6344"/>
                  <a:pt x="15510" y="6338"/>
                  <a:pt x="15504" y="6338"/>
                </a:cubicBezTo>
                <a:cubicBezTo>
                  <a:pt x="15504" y="6332"/>
                  <a:pt x="15504" y="6326"/>
                  <a:pt x="15504" y="6320"/>
                </a:cubicBezTo>
                <a:cubicBezTo>
                  <a:pt x="15504" y="6315"/>
                  <a:pt x="15510" y="6315"/>
                  <a:pt x="15510" y="6309"/>
                </a:cubicBezTo>
                <a:cubicBezTo>
                  <a:pt x="15510" y="6309"/>
                  <a:pt x="15515" y="6303"/>
                  <a:pt x="15521" y="6303"/>
                </a:cubicBezTo>
                <a:cubicBezTo>
                  <a:pt x="15521" y="6297"/>
                  <a:pt x="15527" y="6291"/>
                  <a:pt x="15527" y="6291"/>
                </a:cubicBezTo>
                <a:cubicBezTo>
                  <a:pt x="15527" y="6285"/>
                  <a:pt x="15533" y="6279"/>
                  <a:pt x="15533" y="6273"/>
                </a:cubicBezTo>
                <a:cubicBezTo>
                  <a:pt x="15539" y="6261"/>
                  <a:pt x="15539" y="6255"/>
                  <a:pt x="15545" y="6243"/>
                </a:cubicBezTo>
                <a:cubicBezTo>
                  <a:pt x="15581" y="6243"/>
                  <a:pt x="15581" y="6243"/>
                  <a:pt x="15581" y="6243"/>
                </a:cubicBezTo>
                <a:cubicBezTo>
                  <a:pt x="15581" y="6184"/>
                  <a:pt x="15581" y="6184"/>
                  <a:pt x="15581" y="6184"/>
                </a:cubicBezTo>
                <a:cubicBezTo>
                  <a:pt x="15592" y="6184"/>
                  <a:pt x="15598" y="6184"/>
                  <a:pt x="15616" y="6184"/>
                </a:cubicBezTo>
                <a:cubicBezTo>
                  <a:pt x="15622" y="6184"/>
                  <a:pt x="15622" y="6178"/>
                  <a:pt x="15628" y="6178"/>
                </a:cubicBezTo>
                <a:cubicBezTo>
                  <a:pt x="15634" y="6178"/>
                  <a:pt x="15640" y="6172"/>
                  <a:pt x="15640" y="6166"/>
                </a:cubicBezTo>
                <a:cubicBezTo>
                  <a:pt x="15640" y="6166"/>
                  <a:pt x="15646" y="6160"/>
                  <a:pt x="15646" y="6154"/>
                </a:cubicBezTo>
                <a:cubicBezTo>
                  <a:pt x="15640" y="6154"/>
                  <a:pt x="15640" y="6142"/>
                  <a:pt x="15640" y="6142"/>
                </a:cubicBezTo>
                <a:cubicBezTo>
                  <a:pt x="15634" y="6142"/>
                  <a:pt x="15628" y="6142"/>
                  <a:pt x="15622" y="6142"/>
                </a:cubicBezTo>
                <a:cubicBezTo>
                  <a:pt x="15622" y="6142"/>
                  <a:pt x="15616" y="6142"/>
                  <a:pt x="15610" y="6142"/>
                </a:cubicBezTo>
                <a:cubicBezTo>
                  <a:pt x="15604" y="6142"/>
                  <a:pt x="15598" y="6142"/>
                  <a:pt x="15587" y="6142"/>
                </a:cubicBezTo>
                <a:cubicBezTo>
                  <a:pt x="15587" y="6137"/>
                  <a:pt x="15581" y="6131"/>
                  <a:pt x="15581" y="6125"/>
                </a:cubicBezTo>
                <a:cubicBezTo>
                  <a:pt x="15581" y="6119"/>
                  <a:pt x="15587" y="6119"/>
                  <a:pt x="15587" y="6113"/>
                </a:cubicBezTo>
                <a:cubicBezTo>
                  <a:pt x="15587" y="6095"/>
                  <a:pt x="15587" y="6095"/>
                  <a:pt x="15587" y="6095"/>
                </a:cubicBezTo>
                <a:cubicBezTo>
                  <a:pt x="15587" y="6089"/>
                  <a:pt x="15592" y="6083"/>
                  <a:pt x="15587" y="6077"/>
                </a:cubicBezTo>
                <a:cubicBezTo>
                  <a:pt x="15587" y="6071"/>
                  <a:pt x="15587" y="6071"/>
                  <a:pt x="15581" y="6065"/>
                </a:cubicBezTo>
                <a:cubicBezTo>
                  <a:pt x="15581" y="6060"/>
                  <a:pt x="15575" y="6054"/>
                  <a:pt x="15575" y="6048"/>
                </a:cubicBezTo>
                <a:cubicBezTo>
                  <a:pt x="15575" y="5988"/>
                  <a:pt x="15575" y="5988"/>
                  <a:pt x="15575" y="5988"/>
                </a:cubicBezTo>
                <a:cubicBezTo>
                  <a:pt x="15587" y="5988"/>
                  <a:pt x="15592" y="5988"/>
                  <a:pt x="15604" y="5988"/>
                </a:cubicBezTo>
                <a:cubicBezTo>
                  <a:pt x="15610" y="5988"/>
                  <a:pt x="15616" y="5988"/>
                  <a:pt x="15616" y="5988"/>
                </a:cubicBezTo>
                <a:cubicBezTo>
                  <a:pt x="15616" y="5983"/>
                  <a:pt x="15616" y="5976"/>
                  <a:pt x="15616" y="5971"/>
                </a:cubicBezTo>
                <a:cubicBezTo>
                  <a:pt x="15616" y="5971"/>
                  <a:pt x="15616" y="5965"/>
                  <a:pt x="15616" y="5959"/>
                </a:cubicBezTo>
                <a:cubicBezTo>
                  <a:pt x="15622" y="5959"/>
                  <a:pt x="15622" y="5953"/>
                  <a:pt x="15628" y="5953"/>
                </a:cubicBezTo>
                <a:cubicBezTo>
                  <a:pt x="15628" y="5947"/>
                  <a:pt x="15634" y="5953"/>
                  <a:pt x="15640" y="5953"/>
                </a:cubicBezTo>
                <a:cubicBezTo>
                  <a:pt x="15640" y="5947"/>
                  <a:pt x="15646" y="5941"/>
                  <a:pt x="15652" y="5941"/>
                </a:cubicBezTo>
                <a:cubicBezTo>
                  <a:pt x="15658" y="5935"/>
                  <a:pt x="15664" y="5935"/>
                  <a:pt x="15670" y="5929"/>
                </a:cubicBezTo>
                <a:cubicBezTo>
                  <a:pt x="15670" y="5923"/>
                  <a:pt x="15670" y="5911"/>
                  <a:pt x="15664" y="5905"/>
                </a:cubicBezTo>
                <a:cubicBezTo>
                  <a:pt x="15658" y="5899"/>
                  <a:pt x="15652" y="5899"/>
                  <a:pt x="15640" y="5899"/>
                </a:cubicBezTo>
                <a:cubicBezTo>
                  <a:pt x="15634" y="5899"/>
                  <a:pt x="15628" y="5899"/>
                  <a:pt x="15616" y="5899"/>
                </a:cubicBezTo>
                <a:cubicBezTo>
                  <a:pt x="15610" y="5899"/>
                  <a:pt x="15610" y="5905"/>
                  <a:pt x="15604" y="5899"/>
                </a:cubicBezTo>
                <a:cubicBezTo>
                  <a:pt x="15598" y="5899"/>
                  <a:pt x="15598" y="5894"/>
                  <a:pt x="15592" y="5894"/>
                </a:cubicBezTo>
                <a:cubicBezTo>
                  <a:pt x="15587" y="5894"/>
                  <a:pt x="15581" y="5894"/>
                  <a:pt x="15581" y="5888"/>
                </a:cubicBezTo>
                <a:cubicBezTo>
                  <a:pt x="15581" y="5882"/>
                  <a:pt x="15581" y="5882"/>
                  <a:pt x="15581" y="5876"/>
                </a:cubicBezTo>
                <a:cubicBezTo>
                  <a:pt x="15581" y="5870"/>
                  <a:pt x="15581" y="5870"/>
                  <a:pt x="15581" y="5864"/>
                </a:cubicBezTo>
                <a:cubicBezTo>
                  <a:pt x="15581" y="5858"/>
                  <a:pt x="15569" y="5858"/>
                  <a:pt x="15569" y="5858"/>
                </a:cubicBezTo>
                <a:cubicBezTo>
                  <a:pt x="15563" y="5846"/>
                  <a:pt x="15563" y="5840"/>
                  <a:pt x="15557" y="5834"/>
                </a:cubicBezTo>
                <a:cubicBezTo>
                  <a:pt x="15557" y="5828"/>
                  <a:pt x="15551" y="5834"/>
                  <a:pt x="15545" y="5828"/>
                </a:cubicBezTo>
                <a:cubicBezTo>
                  <a:pt x="15545" y="5828"/>
                  <a:pt x="15539" y="5828"/>
                  <a:pt x="15533" y="5828"/>
                </a:cubicBezTo>
                <a:cubicBezTo>
                  <a:pt x="15533" y="5828"/>
                  <a:pt x="15533" y="5834"/>
                  <a:pt x="15533" y="5840"/>
                </a:cubicBezTo>
                <a:cubicBezTo>
                  <a:pt x="15527" y="5846"/>
                  <a:pt x="15527" y="5846"/>
                  <a:pt x="15521" y="5852"/>
                </a:cubicBezTo>
                <a:cubicBezTo>
                  <a:pt x="15515" y="5852"/>
                  <a:pt x="15515" y="5858"/>
                  <a:pt x="15510" y="5864"/>
                </a:cubicBezTo>
                <a:cubicBezTo>
                  <a:pt x="15504" y="5864"/>
                  <a:pt x="15498" y="5864"/>
                  <a:pt x="15492" y="5870"/>
                </a:cubicBezTo>
                <a:cubicBezTo>
                  <a:pt x="15486" y="5870"/>
                  <a:pt x="15480" y="5876"/>
                  <a:pt x="15480" y="5882"/>
                </a:cubicBezTo>
                <a:cubicBezTo>
                  <a:pt x="15474" y="5882"/>
                  <a:pt x="15468" y="5888"/>
                  <a:pt x="15468" y="5888"/>
                </a:cubicBezTo>
                <a:cubicBezTo>
                  <a:pt x="15462" y="5894"/>
                  <a:pt x="15462" y="5899"/>
                  <a:pt x="15456" y="5899"/>
                </a:cubicBezTo>
                <a:cubicBezTo>
                  <a:pt x="15456" y="5905"/>
                  <a:pt x="15456" y="5911"/>
                  <a:pt x="15456" y="5911"/>
                </a:cubicBezTo>
                <a:cubicBezTo>
                  <a:pt x="15456" y="5917"/>
                  <a:pt x="15450" y="5923"/>
                  <a:pt x="15450" y="5923"/>
                </a:cubicBezTo>
                <a:cubicBezTo>
                  <a:pt x="15450" y="5929"/>
                  <a:pt x="15444" y="5929"/>
                  <a:pt x="15438" y="5935"/>
                </a:cubicBezTo>
                <a:cubicBezTo>
                  <a:pt x="15432" y="5941"/>
                  <a:pt x="15432" y="5941"/>
                  <a:pt x="15426" y="5947"/>
                </a:cubicBezTo>
                <a:cubicBezTo>
                  <a:pt x="15426" y="5953"/>
                  <a:pt x="15426" y="5959"/>
                  <a:pt x="15421" y="5959"/>
                </a:cubicBezTo>
                <a:cubicBezTo>
                  <a:pt x="15415" y="5959"/>
                  <a:pt x="15415" y="5965"/>
                  <a:pt x="15409" y="5965"/>
                </a:cubicBezTo>
                <a:cubicBezTo>
                  <a:pt x="15397" y="5971"/>
                  <a:pt x="15385" y="5965"/>
                  <a:pt x="15373" y="5971"/>
                </a:cubicBezTo>
                <a:cubicBezTo>
                  <a:pt x="15367" y="5971"/>
                  <a:pt x="15367" y="5976"/>
                  <a:pt x="15361" y="5983"/>
                </a:cubicBezTo>
                <a:cubicBezTo>
                  <a:pt x="15355" y="5983"/>
                  <a:pt x="15355" y="5988"/>
                  <a:pt x="15349" y="5988"/>
                </a:cubicBezTo>
                <a:cubicBezTo>
                  <a:pt x="15344" y="5994"/>
                  <a:pt x="15344" y="6000"/>
                  <a:pt x="15344" y="6006"/>
                </a:cubicBezTo>
                <a:cubicBezTo>
                  <a:pt x="15337" y="6006"/>
                  <a:pt x="15344" y="6012"/>
                  <a:pt x="15337" y="6018"/>
                </a:cubicBezTo>
                <a:cubicBezTo>
                  <a:pt x="15332" y="6018"/>
                  <a:pt x="15332" y="6018"/>
                  <a:pt x="15326" y="6024"/>
                </a:cubicBezTo>
                <a:cubicBezTo>
                  <a:pt x="15320" y="6024"/>
                  <a:pt x="15320" y="6030"/>
                  <a:pt x="15314" y="6030"/>
                </a:cubicBezTo>
                <a:cubicBezTo>
                  <a:pt x="15314" y="6036"/>
                  <a:pt x="15308" y="6036"/>
                  <a:pt x="15302" y="6036"/>
                </a:cubicBezTo>
                <a:cubicBezTo>
                  <a:pt x="15302" y="6042"/>
                  <a:pt x="15302" y="6048"/>
                  <a:pt x="15296" y="6048"/>
                </a:cubicBezTo>
                <a:cubicBezTo>
                  <a:pt x="15290" y="6054"/>
                  <a:pt x="15284" y="6054"/>
                  <a:pt x="15278" y="6054"/>
                </a:cubicBezTo>
                <a:cubicBezTo>
                  <a:pt x="15278" y="6060"/>
                  <a:pt x="15272" y="6060"/>
                  <a:pt x="15272" y="6060"/>
                </a:cubicBezTo>
                <a:cubicBezTo>
                  <a:pt x="15260" y="6060"/>
                  <a:pt x="15255" y="6060"/>
                  <a:pt x="15249" y="6060"/>
                </a:cubicBezTo>
                <a:cubicBezTo>
                  <a:pt x="15249" y="6119"/>
                  <a:pt x="15249" y="6119"/>
                  <a:pt x="15249" y="6119"/>
                </a:cubicBezTo>
                <a:cubicBezTo>
                  <a:pt x="15237" y="6119"/>
                  <a:pt x="15237" y="6113"/>
                  <a:pt x="15225" y="6113"/>
                </a:cubicBezTo>
                <a:cubicBezTo>
                  <a:pt x="15219" y="6119"/>
                  <a:pt x="15219" y="6119"/>
                  <a:pt x="15213" y="6119"/>
                </a:cubicBezTo>
                <a:cubicBezTo>
                  <a:pt x="15207" y="6125"/>
                  <a:pt x="15207" y="6119"/>
                  <a:pt x="15201" y="6119"/>
                </a:cubicBezTo>
                <a:cubicBezTo>
                  <a:pt x="15189" y="6119"/>
                  <a:pt x="15189" y="6125"/>
                  <a:pt x="15183" y="6119"/>
                </a:cubicBezTo>
                <a:cubicBezTo>
                  <a:pt x="15171" y="6119"/>
                  <a:pt x="15166" y="6113"/>
                  <a:pt x="15160" y="6101"/>
                </a:cubicBezTo>
                <a:lnTo>
                  <a:pt x="15148" y="6095"/>
                </a:lnTo>
                <a:close/>
                <a:moveTo>
                  <a:pt x="14543" y="6267"/>
                </a:moveTo>
                <a:lnTo>
                  <a:pt x="14543" y="6267"/>
                </a:lnTo>
                <a:cubicBezTo>
                  <a:pt x="14543" y="6273"/>
                  <a:pt x="14543" y="6279"/>
                  <a:pt x="14543" y="6285"/>
                </a:cubicBezTo>
                <a:cubicBezTo>
                  <a:pt x="14549" y="6297"/>
                  <a:pt x="14555" y="6303"/>
                  <a:pt x="14561" y="6309"/>
                </a:cubicBezTo>
                <a:cubicBezTo>
                  <a:pt x="14567" y="6320"/>
                  <a:pt x="14567" y="6326"/>
                  <a:pt x="14579" y="6332"/>
                </a:cubicBezTo>
                <a:cubicBezTo>
                  <a:pt x="14585" y="6344"/>
                  <a:pt x="14591" y="6350"/>
                  <a:pt x="14596" y="6356"/>
                </a:cubicBezTo>
                <a:cubicBezTo>
                  <a:pt x="14602" y="6362"/>
                  <a:pt x="14602" y="6362"/>
                  <a:pt x="14602" y="6368"/>
                </a:cubicBezTo>
                <a:cubicBezTo>
                  <a:pt x="14608" y="6368"/>
                  <a:pt x="14614" y="6368"/>
                  <a:pt x="14614" y="6368"/>
                </a:cubicBezTo>
                <a:cubicBezTo>
                  <a:pt x="14620" y="6374"/>
                  <a:pt x="14620" y="6380"/>
                  <a:pt x="14626" y="6380"/>
                </a:cubicBezTo>
                <a:cubicBezTo>
                  <a:pt x="14626" y="6386"/>
                  <a:pt x="14626" y="6392"/>
                  <a:pt x="14626" y="6392"/>
                </a:cubicBezTo>
                <a:cubicBezTo>
                  <a:pt x="14632" y="6397"/>
                  <a:pt x="14632" y="6397"/>
                  <a:pt x="14638" y="6403"/>
                </a:cubicBezTo>
                <a:cubicBezTo>
                  <a:pt x="14638" y="6409"/>
                  <a:pt x="14644" y="6403"/>
                  <a:pt x="14650" y="6403"/>
                </a:cubicBezTo>
                <a:cubicBezTo>
                  <a:pt x="14650" y="6356"/>
                  <a:pt x="14650" y="6356"/>
                  <a:pt x="14650" y="6356"/>
                </a:cubicBezTo>
                <a:cubicBezTo>
                  <a:pt x="14644" y="6356"/>
                  <a:pt x="14638" y="6356"/>
                  <a:pt x="14638" y="6350"/>
                </a:cubicBezTo>
                <a:cubicBezTo>
                  <a:pt x="14632" y="6350"/>
                  <a:pt x="14632" y="6344"/>
                  <a:pt x="14626" y="6344"/>
                </a:cubicBezTo>
                <a:cubicBezTo>
                  <a:pt x="14620" y="6338"/>
                  <a:pt x="14614" y="6338"/>
                  <a:pt x="14614" y="6338"/>
                </a:cubicBezTo>
                <a:cubicBezTo>
                  <a:pt x="14608" y="6338"/>
                  <a:pt x="14602" y="6338"/>
                  <a:pt x="14596" y="6338"/>
                </a:cubicBezTo>
                <a:cubicBezTo>
                  <a:pt x="14591" y="6338"/>
                  <a:pt x="14591" y="6332"/>
                  <a:pt x="14585" y="6326"/>
                </a:cubicBezTo>
                <a:cubicBezTo>
                  <a:pt x="14585" y="6320"/>
                  <a:pt x="14579" y="6320"/>
                  <a:pt x="14579" y="6315"/>
                </a:cubicBezTo>
                <a:cubicBezTo>
                  <a:pt x="14579" y="6315"/>
                  <a:pt x="14579" y="6309"/>
                  <a:pt x="14579" y="6303"/>
                </a:cubicBezTo>
                <a:cubicBezTo>
                  <a:pt x="14573" y="6297"/>
                  <a:pt x="14579" y="6291"/>
                  <a:pt x="14579" y="6279"/>
                </a:cubicBezTo>
                <a:cubicBezTo>
                  <a:pt x="14579" y="6273"/>
                  <a:pt x="14579" y="6267"/>
                  <a:pt x="14573" y="6261"/>
                </a:cubicBezTo>
                <a:cubicBezTo>
                  <a:pt x="14567" y="6249"/>
                  <a:pt x="14561" y="6249"/>
                  <a:pt x="14549" y="6249"/>
                </a:cubicBezTo>
                <a:cubicBezTo>
                  <a:pt x="14543" y="6261"/>
                  <a:pt x="14543" y="6261"/>
                  <a:pt x="14543" y="6261"/>
                </a:cubicBezTo>
                <a:cubicBezTo>
                  <a:pt x="14543" y="6261"/>
                  <a:pt x="14543" y="6261"/>
                  <a:pt x="14543" y="6267"/>
                </a:cubicBezTo>
                <a:close/>
                <a:moveTo>
                  <a:pt x="14454" y="6137"/>
                </a:moveTo>
                <a:lnTo>
                  <a:pt x="14454" y="6137"/>
                </a:lnTo>
                <a:cubicBezTo>
                  <a:pt x="14460" y="6149"/>
                  <a:pt x="14466" y="6154"/>
                  <a:pt x="14472" y="6166"/>
                </a:cubicBezTo>
                <a:cubicBezTo>
                  <a:pt x="14478" y="6166"/>
                  <a:pt x="14484" y="6172"/>
                  <a:pt x="14490" y="6178"/>
                </a:cubicBezTo>
                <a:cubicBezTo>
                  <a:pt x="14490" y="6178"/>
                  <a:pt x="14496" y="6178"/>
                  <a:pt x="14502" y="6184"/>
                </a:cubicBezTo>
                <a:cubicBezTo>
                  <a:pt x="14502" y="6190"/>
                  <a:pt x="14507" y="6196"/>
                  <a:pt x="14507" y="6202"/>
                </a:cubicBezTo>
                <a:lnTo>
                  <a:pt x="14507" y="6196"/>
                </a:lnTo>
                <a:cubicBezTo>
                  <a:pt x="14507" y="6184"/>
                  <a:pt x="14507" y="6184"/>
                  <a:pt x="14507" y="6184"/>
                </a:cubicBezTo>
                <a:cubicBezTo>
                  <a:pt x="14507" y="6178"/>
                  <a:pt x="14507" y="6166"/>
                  <a:pt x="14507" y="6160"/>
                </a:cubicBezTo>
                <a:cubicBezTo>
                  <a:pt x="14502" y="6154"/>
                  <a:pt x="14496" y="6154"/>
                  <a:pt x="14496" y="6154"/>
                </a:cubicBezTo>
                <a:cubicBezTo>
                  <a:pt x="14484" y="6142"/>
                  <a:pt x="14484" y="6137"/>
                  <a:pt x="14472" y="6131"/>
                </a:cubicBezTo>
                <a:cubicBezTo>
                  <a:pt x="14472" y="6131"/>
                  <a:pt x="14466" y="6131"/>
                  <a:pt x="14460" y="6125"/>
                </a:cubicBezTo>
                <a:cubicBezTo>
                  <a:pt x="14460" y="6131"/>
                  <a:pt x="14454" y="6131"/>
                  <a:pt x="14454" y="6137"/>
                </a:cubicBezTo>
                <a:cubicBezTo>
                  <a:pt x="14454" y="6142"/>
                  <a:pt x="14454" y="6149"/>
                  <a:pt x="14454" y="6149"/>
                </a:cubicBezTo>
                <a:lnTo>
                  <a:pt x="14454" y="6137"/>
                </a:lnTo>
                <a:close/>
                <a:moveTo>
                  <a:pt x="14413" y="6065"/>
                </a:moveTo>
                <a:lnTo>
                  <a:pt x="14413" y="6065"/>
                </a:lnTo>
                <a:cubicBezTo>
                  <a:pt x="14413" y="6060"/>
                  <a:pt x="14407" y="6060"/>
                  <a:pt x="14407" y="6054"/>
                </a:cubicBezTo>
                <a:cubicBezTo>
                  <a:pt x="14395" y="6042"/>
                  <a:pt x="14395" y="6042"/>
                  <a:pt x="14395" y="6042"/>
                </a:cubicBezTo>
                <a:cubicBezTo>
                  <a:pt x="14395" y="6048"/>
                  <a:pt x="14395" y="6054"/>
                  <a:pt x="14395" y="6060"/>
                </a:cubicBezTo>
                <a:lnTo>
                  <a:pt x="14401" y="6065"/>
                </a:lnTo>
                <a:cubicBezTo>
                  <a:pt x="14401" y="6071"/>
                  <a:pt x="14401" y="6077"/>
                  <a:pt x="14401" y="6077"/>
                </a:cubicBezTo>
                <a:cubicBezTo>
                  <a:pt x="14401" y="6083"/>
                  <a:pt x="14401" y="6089"/>
                  <a:pt x="14407" y="6089"/>
                </a:cubicBezTo>
                <a:cubicBezTo>
                  <a:pt x="14413" y="6095"/>
                  <a:pt x="14419" y="6095"/>
                  <a:pt x="14430" y="6095"/>
                </a:cubicBezTo>
                <a:cubicBezTo>
                  <a:pt x="14430" y="6083"/>
                  <a:pt x="14430" y="6083"/>
                  <a:pt x="14430" y="6083"/>
                </a:cubicBezTo>
                <a:cubicBezTo>
                  <a:pt x="14424" y="6077"/>
                  <a:pt x="14413" y="6071"/>
                  <a:pt x="14413" y="6065"/>
                </a:cubicBezTo>
                <a:close/>
                <a:moveTo>
                  <a:pt x="14430" y="5935"/>
                </a:moveTo>
                <a:lnTo>
                  <a:pt x="14430" y="5935"/>
                </a:lnTo>
                <a:cubicBezTo>
                  <a:pt x="14424" y="5935"/>
                  <a:pt x="14424" y="5935"/>
                  <a:pt x="14419" y="5935"/>
                </a:cubicBezTo>
                <a:cubicBezTo>
                  <a:pt x="14413" y="5929"/>
                  <a:pt x="14413" y="5929"/>
                  <a:pt x="14407" y="5923"/>
                </a:cubicBezTo>
                <a:cubicBezTo>
                  <a:pt x="14407" y="5923"/>
                  <a:pt x="14401" y="5923"/>
                  <a:pt x="14395" y="5923"/>
                </a:cubicBezTo>
                <a:cubicBezTo>
                  <a:pt x="14389" y="5917"/>
                  <a:pt x="14383" y="5905"/>
                  <a:pt x="14371" y="5905"/>
                </a:cubicBezTo>
                <a:cubicBezTo>
                  <a:pt x="14371" y="5905"/>
                  <a:pt x="14365" y="5899"/>
                  <a:pt x="14359" y="5899"/>
                </a:cubicBezTo>
                <a:lnTo>
                  <a:pt x="14353" y="5905"/>
                </a:lnTo>
                <a:cubicBezTo>
                  <a:pt x="14353" y="5911"/>
                  <a:pt x="14347" y="5911"/>
                  <a:pt x="14353" y="5917"/>
                </a:cubicBezTo>
                <a:cubicBezTo>
                  <a:pt x="14353" y="5923"/>
                  <a:pt x="14359" y="5929"/>
                  <a:pt x="14359" y="5941"/>
                </a:cubicBezTo>
                <a:cubicBezTo>
                  <a:pt x="14365" y="5941"/>
                  <a:pt x="14371" y="5947"/>
                  <a:pt x="14371" y="5953"/>
                </a:cubicBezTo>
                <a:cubicBezTo>
                  <a:pt x="14377" y="5953"/>
                  <a:pt x="14383" y="5959"/>
                  <a:pt x="14383" y="5965"/>
                </a:cubicBezTo>
                <a:cubicBezTo>
                  <a:pt x="14389" y="5971"/>
                  <a:pt x="14395" y="5971"/>
                  <a:pt x="14395" y="5976"/>
                </a:cubicBezTo>
                <a:cubicBezTo>
                  <a:pt x="14401" y="5983"/>
                  <a:pt x="14401" y="5983"/>
                  <a:pt x="14407" y="5988"/>
                </a:cubicBezTo>
                <a:cubicBezTo>
                  <a:pt x="14413" y="5994"/>
                  <a:pt x="14424" y="5994"/>
                  <a:pt x="14430" y="5994"/>
                </a:cubicBezTo>
                <a:cubicBezTo>
                  <a:pt x="14436" y="6000"/>
                  <a:pt x="14436" y="6000"/>
                  <a:pt x="14442" y="6006"/>
                </a:cubicBezTo>
                <a:cubicBezTo>
                  <a:pt x="14448" y="6012"/>
                  <a:pt x="14448" y="6012"/>
                  <a:pt x="14448" y="6018"/>
                </a:cubicBezTo>
                <a:cubicBezTo>
                  <a:pt x="14454" y="6024"/>
                  <a:pt x="14460" y="6024"/>
                  <a:pt x="14460" y="6030"/>
                </a:cubicBezTo>
                <a:cubicBezTo>
                  <a:pt x="14466" y="6036"/>
                  <a:pt x="14466" y="6042"/>
                  <a:pt x="14472" y="6054"/>
                </a:cubicBezTo>
                <a:cubicBezTo>
                  <a:pt x="14472" y="6060"/>
                  <a:pt x="14472" y="6065"/>
                  <a:pt x="14478" y="6065"/>
                </a:cubicBezTo>
                <a:cubicBezTo>
                  <a:pt x="14478" y="6071"/>
                  <a:pt x="14478" y="6077"/>
                  <a:pt x="14484" y="6077"/>
                </a:cubicBezTo>
                <a:cubicBezTo>
                  <a:pt x="14484" y="6077"/>
                  <a:pt x="14490" y="6083"/>
                  <a:pt x="14496" y="6083"/>
                </a:cubicBezTo>
                <a:cubicBezTo>
                  <a:pt x="14496" y="6083"/>
                  <a:pt x="14502" y="6083"/>
                  <a:pt x="14507" y="6083"/>
                </a:cubicBezTo>
                <a:lnTo>
                  <a:pt x="14513" y="6083"/>
                </a:lnTo>
                <a:cubicBezTo>
                  <a:pt x="14525" y="6089"/>
                  <a:pt x="14531" y="6095"/>
                  <a:pt x="14531" y="6107"/>
                </a:cubicBezTo>
                <a:cubicBezTo>
                  <a:pt x="14537" y="6113"/>
                  <a:pt x="14543" y="6119"/>
                  <a:pt x="14543" y="6125"/>
                </a:cubicBezTo>
                <a:cubicBezTo>
                  <a:pt x="14543" y="6137"/>
                  <a:pt x="14543" y="6142"/>
                  <a:pt x="14543" y="6149"/>
                </a:cubicBezTo>
                <a:cubicBezTo>
                  <a:pt x="14543" y="6160"/>
                  <a:pt x="14543" y="6160"/>
                  <a:pt x="14543" y="6160"/>
                </a:cubicBezTo>
                <a:cubicBezTo>
                  <a:pt x="14543" y="6166"/>
                  <a:pt x="14549" y="6166"/>
                  <a:pt x="14549" y="6172"/>
                </a:cubicBezTo>
                <a:cubicBezTo>
                  <a:pt x="14555" y="6184"/>
                  <a:pt x="14567" y="6184"/>
                  <a:pt x="14573" y="6190"/>
                </a:cubicBezTo>
                <a:cubicBezTo>
                  <a:pt x="14585" y="6202"/>
                  <a:pt x="14591" y="6208"/>
                  <a:pt x="14596" y="6214"/>
                </a:cubicBezTo>
                <a:cubicBezTo>
                  <a:pt x="14602" y="6214"/>
                  <a:pt x="14602" y="6220"/>
                  <a:pt x="14608" y="6220"/>
                </a:cubicBezTo>
                <a:cubicBezTo>
                  <a:pt x="14614" y="6231"/>
                  <a:pt x="14620" y="6237"/>
                  <a:pt x="14626" y="6243"/>
                </a:cubicBezTo>
                <a:cubicBezTo>
                  <a:pt x="14632" y="6255"/>
                  <a:pt x="14638" y="6255"/>
                  <a:pt x="14644" y="6267"/>
                </a:cubicBezTo>
                <a:cubicBezTo>
                  <a:pt x="14650" y="6273"/>
                  <a:pt x="14656" y="6279"/>
                  <a:pt x="14656" y="6291"/>
                </a:cubicBezTo>
                <a:cubicBezTo>
                  <a:pt x="14656" y="6297"/>
                  <a:pt x="14656" y="6309"/>
                  <a:pt x="14656" y="6315"/>
                </a:cubicBezTo>
                <a:cubicBezTo>
                  <a:pt x="14662" y="6320"/>
                  <a:pt x="14662" y="6320"/>
                  <a:pt x="14662" y="6326"/>
                </a:cubicBezTo>
                <a:cubicBezTo>
                  <a:pt x="14668" y="6338"/>
                  <a:pt x="14673" y="6344"/>
                  <a:pt x="14673" y="6350"/>
                </a:cubicBezTo>
                <a:cubicBezTo>
                  <a:pt x="14679" y="6356"/>
                  <a:pt x="14685" y="6356"/>
                  <a:pt x="14685" y="6362"/>
                </a:cubicBezTo>
                <a:cubicBezTo>
                  <a:pt x="14691" y="6368"/>
                  <a:pt x="14697" y="6368"/>
                  <a:pt x="14697" y="6374"/>
                </a:cubicBezTo>
                <a:cubicBezTo>
                  <a:pt x="14703" y="6380"/>
                  <a:pt x="14709" y="6380"/>
                  <a:pt x="14709" y="6386"/>
                </a:cubicBezTo>
                <a:cubicBezTo>
                  <a:pt x="14715" y="6392"/>
                  <a:pt x="14715" y="6397"/>
                  <a:pt x="14721" y="6397"/>
                </a:cubicBezTo>
                <a:cubicBezTo>
                  <a:pt x="14727" y="6409"/>
                  <a:pt x="14733" y="6409"/>
                  <a:pt x="14745" y="6421"/>
                </a:cubicBezTo>
                <a:cubicBezTo>
                  <a:pt x="14751" y="6427"/>
                  <a:pt x="14757" y="6433"/>
                  <a:pt x="14762" y="6439"/>
                </a:cubicBezTo>
                <a:cubicBezTo>
                  <a:pt x="14768" y="6445"/>
                  <a:pt x="14774" y="6445"/>
                  <a:pt x="14774" y="6451"/>
                </a:cubicBezTo>
                <a:cubicBezTo>
                  <a:pt x="14780" y="6457"/>
                  <a:pt x="14780" y="6463"/>
                  <a:pt x="14780" y="6463"/>
                </a:cubicBezTo>
                <a:cubicBezTo>
                  <a:pt x="14786" y="6475"/>
                  <a:pt x="14798" y="6480"/>
                  <a:pt x="14804" y="6486"/>
                </a:cubicBezTo>
                <a:cubicBezTo>
                  <a:pt x="14816" y="6492"/>
                  <a:pt x="14822" y="6498"/>
                  <a:pt x="14828" y="6504"/>
                </a:cubicBezTo>
                <a:cubicBezTo>
                  <a:pt x="14828" y="6510"/>
                  <a:pt x="14834" y="6510"/>
                  <a:pt x="14839" y="6510"/>
                </a:cubicBezTo>
                <a:cubicBezTo>
                  <a:pt x="14839" y="6516"/>
                  <a:pt x="14839" y="6522"/>
                  <a:pt x="14839" y="6522"/>
                </a:cubicBezTo>
                <a:cubicBezTo>
                  <a:pt x="14846" y="6522"/>
                  <a:pt x="14851" y="6516"/>
                  <a:pt x="14851" y="6516"/>
                </a:cubicBezTo>
                <a:cubicBezTo>
                  <a:pt x="14857" y="6516"/>
                  <a:pt x="14863" y="6516"/>
                  <a:pt x="14863" y="6516"/>
                </a:cubicBezTo>
                <a:cubicBezTo>
                  <a:pt x="14875" y="6516"/>
                  <a:pt x="14881" y="6516"/>
                  <a:pt x="14893" y="6516"/>
                </a:cubicBezTo>
                <a:cubicBezTo>
                  <a:pt x="14899" y="6516"/>
                  <a:pt x="14905" y="6516"/>
                  <a:pt x="14911" y="6516"/>
                </a:cubicBezTo>
                <a:cubicBezTo>
                  <a:pt x="14917" y="6516"/>
                  <a:pt x="14923" y="6510"/>
                  <a:pt x="14923" y="6504"/>
                </a:cubicBezTo>
                <a:cubicBezTo>
                  <a:pt x="14928" y="6498"/>
                  <a:pt x="14934" y="6498"/>
                  <a:pt x="14934" y="6492"/>
                </a:cubicBezTo>
                <a:cubicBezTo>
                  <a:pt x="14934" y="6480"/>
                  <a:pt x="14934" y="6480"/>
                  <a:pt x="14934" y="6480"/>
                </a:cubicBezTo>
                <a:cubicBezTo>
                  <a:pt x="14934" y="6469"/>
                  <a:pt x="14928" y="6463"/>
                  <a:pt x="14934" y="6445"/>
                </a:cubicBezTo>
                <a:cubicBezTo>
                  <a:pt x="14934" y="6445"/>
                  <a:pt x="14934" y="6439"/>
                  <a:pt x="14934" y="6433"/>
                </a:cubicBezTo>
                <a:cubicBezTo>
                  <a:pt x="14934" y="6427"/>
                  <a:pt x="14940" y="6421"/>
                  <a:pt x="14940" y="6415"/>
                </a:cubicBezTo>
                <a:cubicBezTo>
                  <a:pt x="14940" y="6403"/>
                  <a:pt x="14940" y="6403"/>
                  <a:pt x="14940" y="6403"/>
                </a:cubicBezTo>
                <a:cubicBezTo>
                  <a:pt x="14940" y="6397"/>
                  <a:pt x="14940" y="6392"/>
                  <a:pt x="14946" y="6392"/>
                </a:cubicBezTo>
                <a:cubicBezTo>
                  <a:pt x="14946" y="6386"/>
                  <a:pt x="14952" y="6380"/>
                  <a:pt x="14958" y="6380"/>
                </a:cubicBezTo>
                <a:cubicBezTo>
                  <a:pt x="14964" y="6380"/>
                  <a:pt x="14970" y="6380"/>
                  <a:pt x="14976" y="6380"/>
                </a:cubicBezTo>
                <a:cubicBezTo>
                  <a:pt x="14982" y="6380"/>
                  <a:pt x="14982" y="6386"/>
                  <a:pt x="14988" y="6386"/>
                </a:cubicBezTo>
                <a:cubicBezTo>
                  <a:pt x="14994" y="6386"/>
                  <a:pt x="14994" y="6380"/>
                  <a:pt x="15000" y="6380"/>
                </a:cubicBezTo>
                <a:cubicBezTo>
                  <a:pt x="15000" y="6374"/>
                  <a:pt x="15000" y="6368"/>
                  <a:pt x="15000" y="6368"/>
                </a:cubicBezTo>
                <a:cubicBezTo>
                  <a:pt x="15000" y="6362"/>
                  <a:pt x="14994" y="6356"/>
                  <a:pt x="14988" y="6350"/>
                </a:cubicBezTo>
                <a:cubicBezTo>
                  <a:pt x="14988" y="6350"/>
                  <a:pt x="14982" y="6344"/>
                  <a:pt x="14976" y="6344"/>
                </a:cubicBezTo>
                <a:cubicBezTo>
                  <a:pt x="14976" y="6338"/>
                  <a:pt x="14970" y="6344"/>
                  <a:pt x="14964" y="6344"/>
                </a:cubicBezTo>
                <a:cubicBezTo>
                  <a:pt x="14964" y="6338"/>
                  <a:pt x="14958" y="6338"/>
                  <a:pt x="14958" y="6338"/>
                </a:cubicBezTo>
                <a:cubicBezTo>
                  <a:pt x="14958" y="6332"/>
                  <a:pt x="14952" y="6326"/>
                  <a:pt x="14958" y="6326"/>
                </a:cubicBezTo>
                <a:cubicBezTo>
                  <a:pt x="14958" y="6320"/>
                  <a:pt x="14964" y="6315"/>
                  <a:pt x="14964" y="6315"/>
                </a:cubicBezTo>
                <a:cubicBezTo>
                  <a:pt x="14964" y="6309"/>
                  <a:pt x="14964" y="6303"/>
                  <a:pt x="14964" y="6303"/>
                </a:cubicBezTo>
                <a:cubicBezTo>
                  <a:pt x="14958" y="6297"/>
                  <a:pt x="14952" y="6297"/>
                  <a:pt x="14952" y="6297"/>
                </a:cubicBezTo>
                <a:cubicBezTo>
                  <a:pt x="14946" y="6297"/>
                  <a:pt x="14940" y="6291"/>
                  <a:pt x="14940" y="6291"/>
                </a:cubicBezTo>
                <a:cubicBezTo>
                  <a:pt x="14934" y="6291"/>
                  <a:pt x="14928" y="6291"/>
                  <a:pt x="14923" y="6291"/>
                </a:cubicBezTo>
                <a:cubicBezTo>
                  <a:pt x="14917" y="6291"/>
                  <a:pt x="14917" y="6291"/>
                  <a:pt x="14911" y="6291"/>
                </a:cubicBezTo>
                <a:cubicBezTo>
                  <a:pt x="14905" y="6291"/>
                  <a:pt x="14899" y="6291"/>
                  <a:pt x="14899" y="6297"/>
                </a:cubicBezTo>
                <a:cubicBezTo>
                  <a:pt x="14893" y="6297"/>
                  <a:pt x="14899" y="6303"/>
                  <a:pt x="14893" y="6309"/>
                </a:cubicBezTo>
                <a:cubicBezTo>
                  <a:pt x="14893" y="6309"/>
                  <a:pt x="14893" y="6315"/>
                  <a:pt x="14893" y="6320"/>
                </a:cubicBezTo>
                <a:cubicBezTo>
                  <a:pt x="14863" y="6320"/>
                  <a:pt x="14863" y="6320"/>
                  <a:pt x="14863" y="6320"/>
                </a:cubicBezTo>
                <a:cubicBezTo>
                  <a:pt x="14863" y="6309"/>
                  <a:pt x="14857" y="6303"/>
                  <a:pt x="14857" y="6297"/>
                </a:cubicBezTo>
                <a:cubicBezTo>
                  <a:pt x="14857" y="6285"/>
                  <a:pt x="14863" y="6279"/>
                  <a:pt x="14863" y="6273"/>
                </a:cubicBezTo>
                <a:cubicBezTo>
                  <a:pt x="14857" y="6273"/>
                  <a:pt x="14857" y="6267"/>
                  <a:pt x="14851" y="6267"/>
                </a:cubicBezTo>
                <a:cubicBezTo>
                  <a:pt x="14839" y="6267"/>
                  <a:pt x="14839" y="6267"/>
                  <a:pt x="14839" y="6267"/>
                </a:cubicBezTo>
                <a:cubicBezTo>
                  <a:pt x="14834" y="6261"/>
                  <a:pt x="14828" y="6267"/>
                  <a:pt x="14816" y="6267"/>
                </a:cubicBezTo>
                <a:cubicBezTo>
                  <a:pt x="14810" y="6261"/>
                  <a:pt x="14810" y="6255"/>
                  <a:pt x="14804" y="6255"/>
                </a:cubicBezTo>
                <a:cubicBezTo>
                  <a:pt x="14798" y="6255"/>
                  <a:pt x="14798" y="6249"/>
                  <a:pt x="14792" y="6249"/>
                </a:cubicBezTo>
                <a:cubicBezTo>
                  <a:pt x="14786" y="6243"/>
                  <a:pt x="14780" y="6243"/>
                  <a:pt x="14780" y="6243"/>
                </a:cubicBezTo>
                <a:cubicBezTo>
                  <a:pt x="14774" y="6237"/>
                  <a:pt x="14774" y="6231"/>
                  <a:pt x="14774" y="6226"/>
                </a:cubicBezTo>
                <a:cubicBezTo>
                  <a:pt x="14774" y="6172"/>
                  <a:pt x="14774" y="6172"/>
                  <a:pt x="14774" y="6172"/>
                </a:cubicBezTo>
                <a:cubicBezTo>
                  <a:pt x="14762" y="6172"/>
                  <a:pt x="14757" y="6172"/>
                  <a:pt x="14745" y="6172"/>
                </a:cubicBezTo>
                <a:cubicBezTo>
                  <a:pt x="14739" y="6172"/>
                  <a:pt x="14739" y="6172"/>
                  <a:pt x="14733" y="6172"/>
                </a:cubicBezTo>
                <a:cubicBezTo>
                  <a:pt x="14727" y="6166"/>
                  <a:pt x="14727" y="6160"/>
                  <a:pt x="14721" y="6160"/>
                </a:cubicBezTo>
                <a:cubicBezTo>
                  <a:pt x="14721" y="6154"/>
                  <a:pt x="14715" y="6154"/>
                  <a:pt x="14709" y="6149"/>
                </a:cubicBezTo>
                <a:cubicBezTo>
                  <a:pt x="14709" y="6149"/>
                  <a:pt x="14709" y="6142"/>
                  <a:pt x="14709" y="6137"/>
                </a:cubicBezTo>
                <a:cubicBezTo>
                  <a:pt x="14703" y="6137"/>
                  <a:pt x="14703" y="6131"/>
                  <a:pt x="14703" y="6125"/>
                </a:cubicBezTo>
                <a:cubicBezTo>
                  <a:pt x="14703" y="6125"/>
                  <a:pt x="14703" y="6119"/>
                  <a:pt x="14703" y="6113"/>
                </a:cubicBezTo>
                <a:lnTo>
                  <a:pt x="14703" y="6107"/>
                </a:lnTo>
                <a:cubicBezTo>
                  <a:pt x="14703" y="6101"/>
                  <a:pt x="14697" y="6095"/>
                  <a:pt x="14691" y="6095"/>
                </a:cubicBezTo>
                <a:cubicBezTo>
                  <a:pt x="14691" y="6095"/>
                  <a:pt x="14685" y="6101"/>
                  <a:pt x="14679" y="6101"/>
                </a:cubicBezTo>
                <a:cubicBezTo>
                  <a:pt x="14668" y="6101"/>
                  <a:pt x="14668" y="6101"/>
                  <a:pt x="14668" y="6101"/>
                </a:cubicBezTo>
                <a:cubicBezTo>
                  <a:pt x="14662" y="6101"/>
                  <a:pt x="14656" y="6095"/>
                  <a:pt x="14650" y="6095"/>
                </a:cubicBezTo>
                <a:cubicBezTo>
                  <a:pt x="14644" y="6095"/>
                  <a:pt x="14638" y="6089"/>
                  <a:pt x="14632" y="6089"/>
                </a:cubicBezTo>
                <a:cubicBezTo>
                  <a:pt x="14626" y="6083"/>
                  <a:pt x="14626" y="6083"/>
                  <a:pt x="14620" y="6077"/>
                </a:cubicBezTo>
                <a:cubicBezTo>
                  <a:pt x="14620" y="6071"/>
                  <a:pt x="14620" y="6065"/>
                  <a:pt x="14620" y="6065"/>
                </a:cubicBezTo>
                <a:cubicBezTo>
                  <a:pt x="14614" y="6060"/>
                  <a:pt x="14608" y="6065"/>
                  <a:pt x="14608" y="6060"/>
                </a:cubicBezTo>
                <a:cubicBezTo>
                  <a:pt x="14602" y="6060"/>
                  <a:pt x="14602" y="6054"/>
                  <a:pt x="14596" y="6048"/>
                </a:cubicBezTo>
                <a:cubicBezTo>
                  <a:pt x="14596" y="6048"/>
                  <a:pt x="14596" y="6042"/>
                  <a:pt x="14591" y="6036"/>
                </a:cubicBezTo>
                <a:cubicBezTo>
                  <a:pt x="14585" y="6036"/>
                  <a:pt x="14585" y="6036"/>
                  <a:pt x="14579" y="6030"/>
                </a:cubicBezTo>
                <a:cubicBezTo>
                  <a:pt x="14573" y="6024"/>
                  <a:pt x="14573" y="6024"/>
                  <a:pt x="14567" y="6018"/>
                </a:cubicBezTo>
                <a:cubicBezTo>
                  <a:pt x="14561" y="6018"/>
                  <a:pt x="14555" y="6012"/>
                  <a:pt x="14555" y="6012"/>
                </a:cubicBezTo>
                <a:cubicBezTo>
                  <a:pt x="14549" y="6006"/>
                  <a:pt x="14549" y="6000"/>
                  <a:pt x="14549" y="6000"/>
                </a:cubicBezTo>
                <a:cubicBezTo>
                  <a:pt x="14543" y="5994"/>
                  <a:pt x="14531" y="5994"/>
                  <a:pt x="14525" y="5988"/>
                </a:cubicBezTo>
                <a:cubicBezTo>
                  <a:pt x="14519" y="5988"/>
                  <a:pt x="14513" y="5988"/>
                  <a:pt x="14513" y="5988"/>
                </a:cubicBezTo>
                <a:cubicBezTo>
                  <a:pt x="14513" y="5983"/>
                  <a:pt x="14513" y="5983"/>
                  <a:pt x="14507" y="5976"/>
                </a:cubicBezTo>
                <a:cubicBezTo>
                  <a:pt x="14507" y="5971"/>
                  <a:pt x="14513" y="5971"/>
                  <a:pt x="14507" y="5965"/>
                </a:cubicBezTo>
                <a:cubicBezTo>
                  <a:pt x="14507" y="5959"/>
                  <a:pt x="14502" y="5965"/>
                  <a:pt x="14502" y="5959"/>
                </a:cubicBezTo>
                <a:cubicBezTo>
                  <a:pt x="14496" y="5959"/>
                  <a:pt x="14490" y="5953"/>
                  <a:pt x="14490" y="5947"/>
                </a:cubicBezTo>
                <a:cubicBezTo>
                  <a:pt x="14484" y="5941"/>
                  <a:pt x="14478" y="5935"/>
                  <a:pt x="14472" y="5923"/>
                </a:cubicBezTo>
                <a:cubicBezTo>
                  <a:pt x="14460" y="5923"/>
                  <a:pt x="14442" y="5935"/>
                  <a:pt x="14430" y="5935"/>
                </a:cubicBezTo>
                <a:close/>
                <a:moveTo>
                  <a:pt x="15907" y="5733"/>
                </a:moveTo>
                <a:lnTo>
                  <a:pt x="15907" y="5733"/>
                </a:lnTo>
                <a:cubicBezTo>
                  <a:pt x="15895" y="5739"/>
                  <a:pt x="15889" y="5733"/>
                  <a:pt x="15883" y="5739"/>
                </a:cubicBezTo>
                <a:cubicBezTo>
                  <a:pt x="15877" y="5739"/>
                  <a:pt x="15877" y="5739"/>
                  <a:pt x="15871" y="5739"/>
                </a:cubicBezTo>
                <a:cubicBezTo>
                  <a:pt x="15871" y="5745"/>
                  <a:pt x="15877" y="5751"/>
                  <a:pt x="15871" y="5751"/>
                </a:cubicBezTo>
                <a:cubicBezTo>
                  <a:pt x="15871" y="5757"/>
                  <a:pt x="15865" y="5757"/>
                  <a:pt x="15859" y="5757"/>
                </a:cubicBezTo>
                <a:cubicBezTo>
                  <a:pt x="15859" y="5763"/>
                  <a:pt x="15853" y="5757"/>
                  <a:pt x="15847" y="5757"/>
                </a:cubicBezTo>
                <a:cubicBezTo>
                  <a:pt x="15847" y="5757"/>
                  <a:pt x="15842" y="5757"/>
                  <a:pt x="15836" y="5757"/>
                </a:cubicBezTo>
                <a:cubicBezTo>
                  <a:pt x="15836" y="5763"/>
                  <a:pt x="15830" y="5763"/>
                  <a:pt x="15824" y="5763"/>
                </a:cubicBezTo>
                <a:cubicBezTo>
                  <a:pt x="15824" y="5769"/>
                  <a:pt x="15824" y="5769"/>
                  <a:pt x="15818" y="5775"/>
                </a:cubicBezTo>
                <a:cubicBezTo>
                  <a:pt x="15818" y="5781"/>
                  <a:pt x="15812" y="5781"/>
                  <a:pt x="15812" y="5787"/>
                </a:cubicBezTo>
                <a:cubicBezTo>
                  <a:pt x="15812" y="5846"/>
                  <a:pt x="15812" y="5846"/>
                  <a:pt x="15812" y="5846"/>
                </a:cubicBezTo>
                <a:cubicBezTo>
                  <a:pt x="15824" y="5852"/>
                  <a:pt x="15824" y="5852"/>
                  <a:pt x="15824" y="5852"/>
                </a:cubicBezTo>
                <a:cubicBezTo>
                  <a:pt x="15824" y="5846"/>
                  <a:pt x="15830" y="5846"/>
                  <a:pt x="15830" y="5840"/>
                </a:cubicBezTo>
                <a:cubicBezTo>
                  <a:pt x="15830" y="5828"/>
                  <a:pt x="15830" y="5828"/>
                  <a:pt x="15830" y="5828"/>
                </a:cubicBezTo>
                <a:cubicBezTo>
                  <a:pt x="15830" y="5817"/>
                  <a:pt x="15830" y="5817"/>
                  <a:pt x="15830" y="5817"/>
                </a:cubicBezTo>
                <a:cubicBezTo>
                  <a:pt x="15830" y="5817"/>
                  <a:pt x="15830" y="5810"/>
                  <a:pt x="15830" y="5805"/>
                </a:cubicBezTo>
                <a:cubicBezTo>
                  <a:pt x="15836" y="5805"/>
                  <a:pt x="15842" y="5805"/>
                  <a:pt x="15842" y="5805"/>
                </a:cubicBezTo>
                <a:cubicBezTo>
                  <a:pt x="15847" y="5805"/>
                  <a:pt x="15847" y="5799"/>
                  <a:pt x="15853" y="5799"/>
                </a:cubicBezTo>
                <a:cubicBezTo>
                  <a:pt x="15865" y="5793"/>
                  <a:pt x="15871" y="5793"/>
                  <a:pt x="15877" y="5793"/>
                </a:cubicBezTo>
                <a:cubicBezTo>
                  <a:pt x="15895" y="5793"/>
                  <a:pt x="15901" y="5793"/>
                  <a:pt x="15913" y="5799"/>
                </a:cubicBezTo>
                <a:cubicBezTo>
                  <a:pt x="15913" y="5817"/>
                  <a:pt x="15913" y="5817"/>
                  <a:pt x="15913" y="5817"/>
                </a:cubicBezTo>
                <a:cubicBezTo>
                  <a:pt x="15913" y="5828"/>
                  <a:pt x="15913" y="5834"/>
                  <a:pt x="15913" y="5840"/>
                </a:cubicBezTo>
                <a:cubicBezTo>
                  <a:pt x="15919" y="5846"/>
                  <a:pt x="15919" y="5852"/>
                  <a:pt x="15919" y="5852"/>
                </a:cubicBezTo>
                <a:cubicBezTo>
                  <a:pt x="15925" y="5858"/>
                  <a:pt x="15930" y="5858"/>
                  <a:pt x="15930" y="5858"/>
                </a:cubicBezTo>
                <a:cubicBezTo>
                  <a:pt x="15936" y="5858"/>
                  <a:pt x="15942" y="5858"/>
                  <a:pt x="15942" y="5858"/>
                </a:cubicBezTo>
                <a:cubicBezTo>
                  <a:pt x="15948" y="5858"/>
                  <a:pt x="15948" y="5864"/>
                  <a:pt x="15954" y="5870"/>
                </a:cubicBezTo>
                <a:cubicBezTo>
                  <a:pt x="15960" y="5870"/>
                  <a:pt x="15966" y="5876"/>
                  <a:pt x="15966" y="5876"/>
                </a:cubicBezTo>
                <a:cubicBezTo>
                  <a:pt x="15972" y="5876"/>
                  <a:pt x="15978" y="5870"/>
                  <a:pt x="15984" y="5876"/>
                </a:cubicBezTo>
                <a:cubicBezTo>
                  <a:pt x="15984" y="5882"/>
                  <a:pt x="15990" y="5882"/>
                  <a:pt x="15990" y="5888"/>
                </a:cubicBezTo>
                <a:cubicBezTo>
                  <a:pt x="15996" y="5888"/>
                  <a:pt x="15990" y="5894"/>
                  <a:pt x="15990" y="5899"/>
                </a:cubicBezTo>
                <a:cubicBezTo>
                  <a:pt x="15996" y="5899"/>
                  <a:pt x="16002" y="5899"/>
                  <a:pt x="16002" y="5899"/>
                </a:cubicBezTo>
                <a:cubicBezTo>
                  <a:pt x="16008" y="5899"/>
                  <a:pt x="16008" y="5905"/>
                  <a:pt x="16014" y="5905"/>
                </a:cubicBezTo>
                <a:cubicBezTo>
                  <a:pt x="16025" y="5905"/>
                  <a:pt x="16025" y="5905"/>
                  <a:pt x="16025" y="5905"/>
                </a:cubicBezTo>
                <a:cubicBezTo>
                  <a:pt x="16025" y="5882"/>
                  <a:pt x="16025" y="5882"/>
                  <a:pt x="16025" y="5882"/>
                </a:cubicBezTo>
                <a:cubicBezTo>
                  <a:pt x="16025" y="5876"/>
                  <a:pt x="16025" y="5876"/>
                  <a:pt x="16025" y="5870"/>
                </a:cubicBezTo>
                <a:cubicBezTo>
                  <a:pt x="16019" y="5864"/>
                  <a:pt x="16014" y="5870"/>
                  <a:pt x="16014" y="5864"/>
                </a:cubicBezTo>
                <a:cubicBezTo>
                  <a:pt x="16008" y="5864"/>
                  <a:pt x="16014" y="5858"/>
                  <a:pt x="16014" y="5852"/>
                </a:cubicBezTo>
                <a:cubicBezTo>
                  <a:pt x="16008" y="5846"/>
                  <a:pt x="16008" y="5840"/>
                  <a:pt x="16008" y="5828"/>
                </a:cubicBezTo>
                <a:cubicBezTo>
                  <a:pt x="16014" y="5828"/>
                  <a:pt x="16014" y="5822"/>
                  <a:pt x="16019" y="5822"/>
                </a:cubicBezTo>
                <a:cubicBezTo>
                  <a:pt x="16025" y="5822"/>
                  <a:pt x="16025" y="5828"/>
                  <a:pt x="16031" y="5828"/>
                </a:cubicBezTo>
                <a:cubicBezTo>
                  <a:pt x="16037" y="5828"/>
                  <a:pt x="16037" y="5828"/>
                  <a:pt x="16043" y="5828"/>
                </a:cubicBezTo>
                <a:cubicBezTo>
                  <a:pt x="16049" y="5828"/>
                  <a:pt x="16049" y="5828"/>
                  <a:pt x="16055" y="5828"/>
                </a:cubicBezTo>
                <a:cubicBezTo>
                  <a:pt x="16061" y="5817"/>
                  <a:pt x="16061" y="5817"/>
                  <a:pt x="16061" y="5817"/>
                </a:cubicBezTo>
                <a:cubicBezTo>
                  <a:pt x="16049" y="5799"/>
                  <a:pt x="16049" y="5799"/>
                  <a:pt x="16049" y="5799"/>
                </a:cubicBezTo>
                <a:cubicBezTo>
                  <a:pt x="16049" y="5710"/>
                  <a:pt x="16049" y="5710"/>
                  <a:pt x="16049" y="5710"/>
                </a:cubicBezTo>
                <a:cubicBezTo>
                  <a:pt x="16049" y="5704"/>
                  <a:pt x="16049" y="5704"/>
                  <a:pt x="16049" y="5698"/>
                </a:cubicBezTo>
                <a:cubicBezTo>
                  <a:pt x="16049" y="5692"/>
                  <a:pt x="16043" y="5692"/>
                  <a:pt x="16043" y="5686"/>
                </a:cubicBezTo>
                <a:cubicBezTo>
                  <a:pt x="16037" y="5680"/>
                  <a:pt x="16031" y="5674"/>
                  <a:pt x="16025" y="5674"/>
                </a:cubicBezTo>
                <a:cubicBezTo>
                  <a:pt x="16019" y="5674"/>
                  <a:pt x="16014" y="5680"/>
                  <a:pt x="16014" y="5686"/>
                </a:cubicBezTo>
                <a:cubicBezTo>
                  <a:pt x="16008" y="5698"/>
                  <a:pt x="16008" y="5698"/>
                  <a:pt x="16008" y="5698"/>
                </a:cubicBezTo>
                <a:cubicBezTo>
                  <a:pt x="16008" y="5698"/>
                  <a:pt x="16008" y="5704"/>
                  <a:pt x="16002" y="5710"/>
                </a:cubicBezTo>
                <a:cubicBezTo>
                  <a:pt x="15996" y="5716"/>
                  <a:pt x="15990" y="5716"/>
                  <a:pt x="15978" y="5722"/>
                </a:cubicBezTo>
                <a:cubicBezTo>
                  <a:pt x="15978" y="5722"/>
                  <a:pt x="15972" y="5716"/>
                  <a:pt x="15966" y="5716"/>
                </a:cubicBezTo>
                <a:cubicBezTo>
                  <a:pt x="15966" y="5716"/>
                  <a:pt x="15960" y="5722"/>
                  <a:pt x="15960" y="5728"/>
                </a:cubicBezTo>
                <a:cubicBezTo>
                  <a:pt x="15954" y="5728"/>
                  <a:pt x="15948" y="5733"/>
                  <a:pt x="15948" y="5733"/>
                </a:cubicBezTo>
                <a:cubicBezTo>
                  <a:pt x="15942" y="5739"/>
                  <a:pt x="15948" y="5745"/>
                  <a:pt x="15942" y="5745"/>
                </a:cubicBezTo>
                <a:cubicBezTo>
                  <a:pt x="15936" y="5751"/>
                  <a:pt x="15930" y="5751"/>
                  <a:pt x="15919" y="5751"/>
                </a:cubicBezTo>
                <a:cubicBezTo>
                  <a:pt x="15919" y="5751"/>
                  <a:pt x="15913" y="5751"/>
                  <a:pt x="15907" y="5751"/>
                </a:cubicBezTo>
                <a:cubicBezTo>
                  <a:pt x="15907" y="5751"/>
                  <a:pt x="15913" y="5739"/>
                  <a:pt x="15907" y="5733"/>
                </a:cubicBezTo>
                <a:close/>
                <a:moveTo>
                  <a:pt x="15741" y="5473"/>
                </a:moveTo>
                <a:lnTo>
                  <a:pt x="15741" y="5473"/>
                </a:lnTo>
                <a:cubicBezTo>
                  <a:pt x="15735" y="5478"/>
                  <a:pt x="15735" y="5478"/>
                  <a:pt x="15735" y="5490"/>
                </a:cubicBezTo>
                <a:cubicBezTo>
                  <a:pt x="15735" y="5496"/>
                  <a:pt x="15741" y="5502"/>
                  <a:pt x="15741" y="5508"/>
                </a:cubicBezTo>
                <a:cubicBezTo>
                  <a:pt x="15747" y="5514"/>
                  <a:pt x="15753" y="5514"/>
                  <a:pt x="15753" y="5514"/>
                </a:cubicBezTo>
                <a:cubicBezTo>
                  <a:pt x="15759" y="5520"/>
                  <a:pt x="15764" y="5514"/>
                  <a:pt x="15764" y="5514"/>
                </a:cubicBezTo>
                <a:cubicBezTo>
                  <a:pt x="15776" y="5520"/>
                  <a:pt x="15776" y="5514"/>
                  <a:pt x="15788" y="5514"/>
                </a:cubicBezTo>
                <a:cubicBezTo>
                  <a:pt x="15788" y="5532"/>
                  <a:pt x="15782" y="5538"/>
                  <a:pt x="15788" y="5550"/>
                </a:cubicBezTo>
                <a:cubicBezTo>
                  <a:pt x="15788" y="5556"/>
                  <a:pt x="15794" y="5556"/>
                  <a:pt x="15794" y="5562"/>
                </a:cubicBezTo>
                <a:cubicBezTo>
                  <a:pt x="15794" y="5573"/>
                  <a:pt x="15800" y="5579"/>
                  <a:pt x="15800" y="5591"/>
                </a:cubicBezTo>
                <a:cubicBezTo>
                  <a:pt x="15800" y="5597"/>
                  <a:pt x="15794" y="5603"/>
                  <a:pt x="15794" y="5609"/>
                </a:cubicBezTo>
                <a:cubicBezTo>
                  <a:pt x="15794" y="5615"/>
                  <a:pt x="15794" y="5615"/>
                  <a:pt x="15794" y="5621"/>
                </a:cubicBezTo>
                <a:cubicBezTo>
                  <a:pt x="15794" y="5621"/>
                  <a:pt x="15794" y="5621"/>
                  <a:pt x="15794" y="5627"/>
                </a:cubicBezTo>
                <a:cubicBezTo>
                  <a:pt x="15794" y="5627"/>
                  <a:pt x="15800" y="5633"/>
                  <a:pt x="15806" y="5633"/>
                </a:cubicBezTo>
                <a:cubicBezTo>
                  <a:pt x="15806" y="5639"/>
                  <a:pt x="15812" y="5639"/>
                  <a:pt x="15818" y="5644"/>
                </a:cubicBezTo>
                <a:cubicBezTo>
                  <a:pt x="15818" y="5644"/>
                  <a:pt x="15824" y="5644"/>
                  <a:pt x="15824" y="5651"/>
                </a:cubicBezTo>
                <a:cubicBezTo>
                  <a:pt x="15836" y="5651"/>
                  <a:pt x="15842" y="5644"/>
                  <a:pt x="15847" y="5644"/>
                </a:cubicBezTo>
                <a:cubicBezTo>
                  <a:pt x="15847" y="5651"/>
                  <a:pt x="15842" y="5651"/>
                  <a:pt x="15842" y="5656"/>
                </a:cubicBezTo>
                <a:cubicBezTo>
                  <a:pt x="15842" y="5662"/>
                  <a:pt x="15842" y="5662"/>
                  <a:pt x="15842" y="5668"/>
                </a:cubicBezTo>
                <a:cubicBezTo>
                  <a:pt x="15842" y="5674"/>
                  <a:pt x="15836" y="5674"/>
                  <a:pt x="15836" y="5680"/>
                </a:cubicBezTo>
                <a:cubicBezTo>
                  <a:pt x="15836" y="5686"/>
                  <a:pt x="15836" y="5686"/>
                  <a:pt x="15836" y="5692"/>
                </a:cubicBezTo>
                <a:cubicBezTo>
                  <a:pt x="15842" y="5692"/>
                  <a:pt x="15847" y="5692"/>
                  <a:pt x="15847" y="5698"/>
                </a:cubicBezTo>
                <a:cubicBezTo>
                  <a:pt x="15853" y="5698"/>
                  <a:pt x="15853" y="5704"/>
                  <a:pt x="15859" y="5704"/>
                </a:cubicBezTo>
                <a:cubicBezTo>
                  <a:pt x="15865" y="5704"/>
                  <a:pt x="15865" y="5704"/>
                  <a:pt x="15871" y="5704"/>
                </a:cubicBezTo>
                <a:cubicBezTo>
                  <a:pt x="15877" y="5704"/>
                  <a:pt x="15877" y="5704"/>
                  <a:pt x="15883" y="5704"/>
                </a:cubicBezTo>
                <a:cubicBezTo>
                  <a:pt x="15889" y="5698"/>
                  <a:pt x="15883" y="5692"/>
                  <a:pt x="15883" y="5692"/>
                </a:cubicBezTo>
                <a:cubicBezTo>
                  <a:pt x="15883" y="5686"/>
                  <a:pt x="15889" y="5686"/>
                  <a:pt x="15895" y="5686"/>
                </a:cubicBezTo>
                <a:cubicBezTo>
                  <a:pt x="15901" y="5686"/>
                  <a:pt x="15907" y="5686"/>
                  <a:pt x="15913" y="5686"/>
                </a:cubicBezTo>
                <a:cubicBezTo>
                  <a:pt x="15913" y="5656"/>
                  <a:pt x="15913" y="5656"/>
                  <a:pt x="15913" y="5656"/>
                </a:cubicBezTo>
                <a:cubicBezTo>
                  <a:pt x="15913" y="5644"/>
                  <a:pt x="15907" y="5639"/>
                  <a:pt x="15901" y="5633"/>
                </a:cubicBezTo>
                <a:cubicBezTo>
                  <a:pt x="15895" y="5633"/>
                  <a:pt x="15889" y="5633"/>
                  <a:pt x="15889" y="5633"/>
                </a:cubicBezTo>
                <a:cubicBezTo>
                  <a:pt x="15883" y="5627"/>
                  <a:pt x="15883" y="5627"/>
                  <a:pt x="15877" y="5621"/>
                </a:cubicBezTo>
                <a:cubicBezTo>
                  <a:pt x="15877" y="5621"/>
                  <a:pt x="15877" y="5615"/>
                  <a:pt x="15877" y="5609"/>
                </a:cubicBezTo>
                <a:cubicBezTo>
                  <a:pt x="15871" y="5609"/>
                  <a:pt x="15877" y="5603"/>
                  <a:pt x="15877" y="5597"/>
                </a:cubicBezTo>
                <a:cubicBezTo>
                  <a:pt x="15871" y="5597"/>
                  <a:pt x="15865" y="5591"/>
                  <a:pt x="15865" y="5591"/>
                </a:cubicBezTo>
                <a:cubicBezTo>
                  <a:pt x="15859" y="5591"/>
                  <a:pt x="15853" y="5585"/>
                  <a:pt x="15853" y="5585"/>
                </a:cubicBezTo>
                <a:cubicBezTo>
                  <a:pt x="15847" y="5585"/>
                  <a:pt x="15842" y="5585"/>
                  <a:pt x="15842" y="5579"/>
                </a:cubicBezTo>
                <a:cubicBezTo>
                  <a:pt x="15836" y="5579"/>
                  <a:pt x="15836" y="5573"/>
                  <a:pt x="15836" y="5573"/>
                </a:cubicBezTo>
                <a:cubicBezTo>
                  <a:pt x="15836" y="5567"/>
                  <a:pt x="15830" y="5562"/>
                  <a:pt x="15830" y="5562"/>
                </a:cubicBezTo>
                <a:cubicBezTo>
                  <a:pt x="15830" y="5550"/>
                  <a:pt x="15830" y="5544"/>
                  <a:pt x="15830" y="5538"/>
                </a:cubicBezTo>
                <a:cubicBezTo>
                  <a:pt x="15830" y="5532"/>
                  <a:pt x="15824" y="5532"/>
                  <a:pt x="15818" y="5526"/>
                </a:cubicBezTo>
                <a:cubicBezTo>
                  <a:pt x="15818" y="5514"/>
                  <a:pt x="15812" y="5508"/>
                  <a:pt x="15800" y="5502"/>
                </a:cubicBezTo>
                <a:cubicBezTo>
                  <a:pt x="15794" y="5502"/>
                  <a:pt x="15788" y="5496"/>
                  <a:pt x="15776" y="5496"/>
                </a:cubicBezTo>
                <a:cubicBezTo>
                  <a:pt x="15776" y="5490"/>
                  <a:pt x="15776" y="5485"/>
                  <a:pt x="15770" y="5485"/>
                </a:cubicBezTo>
                <a:cubicBezTo>
                  <a:pt x="15764" y="5478"/>
                  <a:pt x="15764" y="5478"/>
                  <a:pt x="15759" y="5473"/>
                </a:cubicBezTo>
                <a:cubicBezTo>
                  <a:pt x="15753" y="5473"/>
                  <a:pt x="15741" y="5473"/>
                  <a:pt x="15741" y="5473"/>
                </a:cubicBezTo>
                <a:close/>
                <a:moveTo>
                  <a:pt x="15818" y="5461"/>
                </a:moveTo>
                <a:lnTo>
                  <a:pt x="15818" y="5461"/>
                </a:lnTo>
                <a:cubicBezTo>
                  <a:pt x="15830" y="5467"/>
                  <a:pt x="15836" y="5473"/>
                  <a:pt x="15847" y="5478"/>
                </a:cubicBezTo>
                <a:cubicBezTo>
                  <a:pt x="15853" y="5478"/>
                  <a:pt x="15853" y="5485"/>
                  <a:pt x="15859" y="5490"/>
                </a:cubicBezTo>
                <a:cubicBezTo>
                  <a:pt x="15859" y="5490"/>
                  <a:pt x="15865" y="5490"/>
                  <a:pt x="15871" y="5496"/>
                </a:cubicBezTo>
                <a:cubicBezTo>
                  <a:pt x="15871" y="5496"/>
                  <a:pt x="15877" y="5490"/>
                  <a:pt x="15883" y="5496"/>
                </a:cubicBezTo>
                <a:cubicBezTo>
                  <a:pt x="15883" y="5496"/>
                  <a:pt x="15877" y="5502"/>
                  <a:pt x="15883" y="5502"/>
                </a:cubicBezTo>
                <a:cubicBezTo>
                  <a:pt x="15883" y="5508"/>
                  <a:pt x="15889" y="5508"/>
                  <a:pt x="15889" y="5508"/>
                </a:cubicBezTo>
                <a:cubicBezTo>
                  <a:pt x="15895" y="5514"/>
                  <a:pt x="15901" y="5514"/>
                  <a:pt x="15901" y="5520"/>
                </a:cubicBezTo>
                <a:cubicBezTo>
                  <a:pt x="15907" y="5526"/>
                  <a:pt x="15907" y="5532"/>
                  <a:pt x="15907" y="5532"/>
                </a:cubicBezTo>
                <a:cubicBezTo>
                  <a:pt x="15907" y="5538"/>
                  <a:pt x="15907" y="5544"/>
                  <a:pt x="15907" y="5544"/>
                </a:cubicBezTo>
                <a:cubicBezTo>
                  <a:pt x="15907" y="5550"/>
                  <a:pt x="15907" y="5556"/>
                  <a:pt x="15913" y="5556"/>
                </a:cubicBezTo>
                <a:cubicBezTo>
                  <a:pt x="15913" y="5562"/>
                  <a:pt x="15919" y="5562"/>
                  <a:pt x="15925" y="5562"/>
                </a:cubicBezTo>
                <a:cubicBezTo>
                  <a:pt x="15930" y="5567"/>
                  <a:pt x="15936" y="5573"/>
                  <a:pt x="15948" y="5579"/>
                </a:cubicBezTo>
                <a:cubicBezTo>
                  <a:pt x="15948" y="5585"/>
                  <a:pt x="15954" y="5585"/>
                  <a:pt x="15960" y="5585"/>
                </a:cubicBezTo>
                <a:cubicBezTo>
                  <a:pt x="15960" y="5591"/>
                  <a:pt x="15966" y="5597"/>
                  <a:pt x="15966" y="5597"/>
                </a:cubicBezTo>
                <a:cubicBezTo>
                  <a:pt x="15972" y="5609"/>
                  <a:pt x="15966" y="5615"/>
                  <a:pt x="15966" y="5621"/>
                </a:cubicBezTo>
                <a:cubicBezTo>
                  <a:pt x="16014" y="5621"/>
                  <a:pt x="16014" y="5621"/>
                  <a:pt x="16014" y="5621"/>
                </a:cubicBezTo>
                <a:cubicBezTo>
                  <a:pt x="16014" y="5621"/>
                  <a:pt x="16014" y="5615"/>
                  <a:pt x="16014" y="5609"/>
                </a:cubicBezTo>
                <a:cubicBezTo>
                  <a:pt x="16014" y="5603"/>
                  <a:pt x="16019" y="5597"/>
                  <a:pt x="16019" y="5585"/>
                </a:cubicBezTo>
                <a:lnTo>
                  <a:pt x="16014" y="5585"/>
                </a:lnTo>
                <a:cubicBezTo>
                  <a:pt x="16014" y="5567"/>
                  <a:pt x="16008" y="5556"/>
                  <a:pt x="15996" y="5550"/>
                </a:cubicBezTo>
                <a:cubicBezTo>
                  <a:pt x="15996" y="5544"/>
                  <a:pt x="15990" y="5544"/>
                  <a:pt x="15984" y="5544"/>
                </a:cubicBezTo>
                <a:cubicBezTo>
                  <a:pt x="15984" y="5538"/>
                  <a:pt x="15984" y="5532"/>
                  <a:pt x="15984" y="5532"/>
                </a:cubicBezTo>
                <a:cubicBezTo>
                  <a:pt x="15978" y="5526"/>
                  <a:pt x="15978" y="5520"/>
                  <a:pt x="15972" y="5514"/>
                </a:cubicBezTo>
                <a:cubicBezTo>
                  <a:pt x="15972" y="5514"/>
                  <a:pt x="15966" y="5508"/>
                  <a:pt x="15966" y="5502"/>
                </a:cubicBezTo>
                <a:cubicBezTo>
                  <a:pt x="15960" y="5502"/>
                  <a:pt x="15954" y="5496"/>
                  <a:pt x="15948" y="5496"/>
                </a:cubicBezTo>
                <a:lnTo>
                  <a:pt x="15936" y="5496"/>
                </a:lnTo>
                <a:cubicBezTo>
                  <a:pt x="15930" y="5485"/>
                  <a:pt x="15930" y="5485"/>
                  <a:pt x="15930" y="5485"/>
                </a:cubicBezTo>
                <a:cubicBezTo>
                  <a:pt x="15930" y="5478"/>
                  <a:pt x="15936" y="5473"/>
                  <a:pt x="15936" y="5473"/>
                </a:cubicBezTo>
                <a:cubicBezTo>
                  <a:pt x="15936" y="5437"/>
                  <a:pt x="15936" y="5437"/>
                  <a:pt x="15936" y="5437"/>
                </a:cubicBezTo>
                <a:cubicBezTo>
                  <a:pt x="15930" y="5437"/>
                  <a:pt x="15930" y="5437"/>
                  <a:pt x="15925" y="5437"/>
                </a:cubicBezTo>
                <a:cubicBezTo>
                  <a:pt x="15919" y="5437"/>
                  <a:pt x="15919" y="5437"/>
                  <a:pt x="15913" y="5437"/>
                </a:cubicBezTo>
                <a:cubicBezTo>
                  <a:pt x="15901" y="5437"/>
                  <a:pt x="15901" y="5437"/>
                  <a:pt x="15901" y="5437"/>
                </a:cubicBezTo>
                <a:cubicBezTo>
                  <a:pt x="15889" y="5437"/>
                  <a:pt x="15883" y="5437"/>
                  <a:pt x="15877" y="5437"/>
                </a:cubicBezTo>
                <a:cubicBezTo>
                  <a:pt x="15871" y="5443"/>
                  <a:pt x="15877" y="5449"/>
                  <a:pt x="15871" y="5449"/>
                </a:cubicBezTo>
                <a:cubicBezTo>
                  <a:pt x="15871" y="5455"/>
                  <a:pt x="15865" y="5455"/>
                  <a:pt x="15859" y="5455"/>
                </a:cubicBezTo>
                <a:cubicBezTo>
                  <a:pt x="15859" y="5455"/>
                  <a:pt x="15853" y="5455"/>
                  <a:pt x="15847" y="5455"/>
                </a:cubicBezTo>
                <a:cubicBezTo>
                  <a:pt x="15842" y="5455"/>
                  <a:pt x="15830" y="5461"/>
                  <a:pt x="15818" y="5461"/>
                </a:cubicBezTo>
                <a:close/>
                <a:moveTo>
                  <a:pt x="15711" y="5514"/>
                </a:moveTo>
                <a:lnTo>
                  <a:pt x="15711" y="5514"/>
                </a:lnTo>
                <a:cubicBezTo>
                  <a:pt x="15711" y="5520"/>
                  <a:pt x="15711" y="5520"/>
                  <a:pt x="15705" y="5526"/>
                </a:cubicBezTo>
                <a:cubicBezTo>
                  <a:pt x="15699" y="5538"/>
                  <a:pt x="15693" y="5538"/>
                  <a:pt x="15687" y="5550"/>
                </a:cubicBezTo>
                <a:cubicBezTo>
                  <a:pt x="15687" y="5556"/>
                  <a:pt x="15687" y="5556"/>
                  <a:pt x="15687" y="5562"/>
                </a:cubicBezTo>
                <a:cubicBezTo>
                  <a:pt x="15681" y="5567"/>
                  <a:pt x="15681" y="5567"/>
                  <a:pt x="15676" y="5573"/>
                </a:cubicBezTo>
                <a:cubicBezTo>
                  <a:pt x="15676" y="5579"/>
                  <a:pt x="15676" y="5579"/>
                  <a:pt x="15670" y="5585"/>
                </a:cubicBezTo>
                <a:cubicBezTo>
                  <a:pt x="15670" y="5591"/>
                  <a:pt x="15664" y="5591"/>
                  <a:pt x="15664" y="5591"/>
                </a:cubicBezTo>
                <a:cubicBezTo>
                  <a:pt x="15658" y="5597"/>
                  <a:pt x="15658" y="5603"/>
                  <a:pt x="15658" y="5603"/>
                </a:cubicBezTo>
                <a:cubicBezTo>
                  <a:pt x="15652" y="5609"/>
                  <a:pt x="15652" y="5615"/>
                  <a:pt x="15652" y="5615"/>
                </a:cubicBezTo>
                <a:cubicBezTo>
                  <a:pt x="15646" y="5621"/>
                  <a:pt x="15640" y="5621"/>
                  <a:pt x="15640" y="5627"/>
                </a:cubicBezTo>
                <a:cubicBezTo>
                  <a:pt x="15634" y="5627"/>
                  <a:pt x="15640" y="5633"/>
                  <a:pt x="15640" y="5639"/>
                </a:cubicBezTo>
                <a:cubicBezTo>
                  <a:pt x="15640" y="5639"/>
                  <a:pt x="15640" y="5644"/>
                  <a:pt x="15640" y="5651"/>
                </a:cubicBezTo>
                <a:cubicBezTo>
                  <a:pt x="15640" y="5651"/>
                  <a:pt x="15634" y="5656"/>
                  <a:pt x="15628" y="5656"/>
                </a:cubicBezTo>
                <a:cubicBezTo>
                  <a:pt x="15628" y="5662"/>
                  <a:pt x="15622" y="5668"/>
                  <a:pt x="15622" y="5668"/>
                </a:cubicBezTo>
                <a:cubicBezTo>
                  <a:pt x="15616" y="5674"/>
                  <a:pt x="15616" y="5680"/>
                  <a:pt x="15616" y="5680"/>
                </a:cubicBezTo>
                <a:cubicBezTo>
                  <a:pt x="15610" y="5686"/>
                  <a:pt x="15598" y="5680"/>
                  <a:pt x="15592" y="5686"/>
                </a:cubicBezTo>
                <a:cubicBezTo>
                  <a:pt x="15587" y="5692"/>
                  <a:pt x="15592" y="5698"/>
                  <a:pt x="15587" y="5698"/>
                </a:cubicBezTo>
                <a:cubicBezTo>
                  <a:pt x="15587" y="5704"/>
                  <a:pt x="15581" y="5704"/>
                  <a:pt x="15581" y="5710"/>
                </a:cubicBezTo>
                <a:cubicBezTo>
                  <a:pt x="15575" y="5710"/>
                  <a:pt x="15569" y="5710"/>
                  <a:pt x="15569" y="5710"/>
                </a:cubicBezTo>
                <a:cubicBezTo>
                  <a:pt x="15563" y="5710"/>
                  <a:pt x="15557" y="5710"/>
                  <a:pt x="15557" y="5710"/>
                </a:cubicBezTo>
                <a:cubicBezTo>
                  <a:pt x="15551" y="5710"/>
                  <a:pt x="15551" y="5716"/>
                  <a:pt x="15545" y="5722"/>
                </a:cubicBezTo>
                <a:cubicBezTo>
                  <a:pt x="15539" y="5728"/>
                  <a:pt x="15539" y="5733"/>
                  <a:pt x="15539" y="5745"/>
                </a:cubicBezTo>
                <a:cubicBezTo>
                  <a:pt x="15545" y="5745"/>
                  <a:pt x="15545" y="5745"/>
                  <a:pt x="15551" y="5745"/>
                </a:cubicBezTo>
                <a:cubicBezTo>
                  <a:pt x="15551" y="5745"/>
                  <a:pt x="15557" y="5745"/>
                  <a:pt x="15563" y="5745"/>
                </a:cubicBezTo>
                <a:cubicBezTo>
                  <a:pt x="15563" y="5745"/>
                  <a:pt x="15569" y="5745"/>
                  <a:pt x="15575" y="5745"/>
                </a:cubicBezTo>
                <a:cubicBezTo>
                  <a:pt x="15575" y="5745"/>
                  <a:pt x="15581" y="5739"/>
                  <a:pt x="15581" y="5733"/>
                </a:cubicBezTo>
                <a:cubicBezTo>
                  <a:pt x="15587" y="5733"/>
                  <a:pt x="15592" y="5728"/>
                  <a:pt x="15592" y="5728"/>
                </a:cubicBezTo>
                <a:cubicBezTo>
                  <a:pt x="15592" y="5722"/>
                  <a:pt x="15592" y="5716"/>
                  <a:pt x="15592" y="5716"/>
                </a:cubicBezTo>
                <a:cubicBezTo>
                  <a:pt x="15598" y="5704"/>
                  <a:pt x="15604" y="5698"/>
                  <a:pt x="15610" y="5692"/>
                </a:cubicBezTo>
                <a:cubicBezTo>
                  <a:pt x="15610" y="5692"/>
                  <a:pt x="15616" y="5692"/>
                  <a:pt x="15622" y="5692"/>
                </a:cubicBezTo>
                <a:cubicBezTo>
                  <a:pt x="15628" y="5686"/>
                  <a:pt x="15628" y="5686"/>
                  <a:pt x="15634" y="5686"/>
                </a:cubicBezTo>
                <a:cubicBezTo>
                  <a:pt x="15640" y="5680"/>
                  <a:pt x="15646" y="5686"/>
                  <a:pt x="15658" y="5686"/>
                </a:cubicBezTo>
                <a:cubicBezTo>
                  <a:pt x="15658" y="5674"/>
                  <a:pt x="15658" y="5668"/>
                  <a:pt x="15658" y="5662"/>
                </a:cubicBezTo>
                <a:cubicBezTo>
                  <a:pt x="15658" y="5651"/>
                  <a:pt x="15664" y="5644"/>
                  <a:pt x="15664" y="5639"/>
                </a:cubicBezTo>
                <a:cubicBezTo>
                  <a:pt x="15670" y="5633"/>
                  <a:pt x="15676" y="5621"/>
                  <a:pt x="15681" y="5615"/>
                </a:cubicBezTo>
                <a:cubicBezTo>
                  <a:pt x="15681" y="5615"/>
                  <a:pt x="15687" y="5615"/>
                  <a:pt x="15693" y="5609"/>
                </a:cubicBezTo>
                <a:cubicBezTo>
                  <a:pt x="15693" y="5609"/>
                  <a:pt x="15699" y="5609"/>
                  <a:pt x="15705" y="5603"/>
                </a:cubicBezTo>
                <a:cubicBezTo>
                  <a:pt x="15705" y="5603"/>
                  <a:pt x="15705" y="5597"/>
                  <a:pt x="15705" y="5591"/>
                </a:cubicBezTo>
                <a:cubicBezTo>
                  <a:pt x="15711" y="5579"/>
                  <a:pt x="15705" y="5573"/>
                  <a:pt x="15705" y="5567"/>
                </a:cubicBezTo>
                <a:cubicBezTo>
                  <a:pt x="15705" y="5562"/>
                  <a:pt x="15711" y="5556"/>
                  <a:pt x="15711" y="5556"/>
                </a:cubicBezTo>
                <a:cubicBezTo>
                  <a:pt x="15711" y="5544"/>
                  <a:pt x="15711" y="5526"/>
                  <a:pt x="15711" y="5514"/>
                </a:cubicBezTo>
                <a:close/>
                <a:moveTo>
                  <a:pt x="15759" y="5182"/>
                </a:moveTo>
                <a:lnTo>
                  <a:pt x="15759" y="5182"/>
                </a:lnTo>
                <a:cubicBezTo>
                  <a:pt x="15729" y="5182"/>
                  <a:pt x="15729" y="5182"/>
                  <a:pt x="15729" y="5182"/>
                </a:cubicBezTo>
                <a:cubicBezTo>
                  <a:pt x="15729" y="5182"/>
                  <a:pt x="15729" y="5182"/>
                  <a:pt x="15729" y="5188"/>
                </a:cubicBezTo>
                <a:lnTo>
                  <a:pt x="15729" y="5188"/>
                </a:lnTo>
                <a:cubicBezTo>
                  <a:pt x="15729" y="5194"/>
                  <a:pt x="15729" y="5194"/>
                  <a:pt x="15729" y="5200"/>
                </a:cubicBezTo>
                <a:lnTo>
                  <a:pt x="15729" y="5200"/>
                </a:lnTo>
                <a:cubicBezTo>
                  <a:pt x="15729" y="5206"/>
                  <a:pt x="15729" y="5206"/>
                  <a:pt x="15729" y="5212"/>
                </a:cubicBezTo>
                <a:cubicBezTo>
                  <a:pt x="15729" y="5212"/>
                  <a:pt x="15729" y="5212"/>
                  <a:pt x="15729" y="5218"/>
                </a:cubicBezTo>
                <a:cubicBezTo>
                  <a:pt x="15729" y="5218"/>
                  <a:pt x="15729" y="5218"/>
                  <a:pt x="15735" y="5224"/>
                </a:cubicBezTo>
                <a:lnTo>
                  <a:pt x="15735" y="5230"/>
                </a:lnTo>
                <a:cubicBezTo>
                  <a:pt x="15735" y="5235"/>
                  <a:pt x="15735" y="5235"/>
                  <a:pt x="15735" y="5235"/>
                </a:cubicBezTo>
                <a:cubicBezTo>
                  <a:pt x="15735" y="5241"/>
                  <a:pt x="15729" y="5241"/>
                  <a:pt x="15729" y="5247"/>
                </a:cubicBezTo>
                <a:cubicBezTo>
                  <a:pt x="15729" y="5247"/>
                  <a:pt x="15723" y="5247"/>
                  <a:pt x="15723" y="5253"/>
                </a:cubicBezTo>
                <a:cubicBezTo>
                  <a:pt x="15723" y="5253"/>
                  <a:pt x="15723" y="5259"/>
                  <a:pt x="15723" y="5265"/>
                </a:cubicBezTo>
                <a:cubicBezTo>
                  <a:pt x="15723" y="5271"/>
                  <a:pt x="15729" y="5277"/>
                  <a:pt x="15729" y="5289"/>
                </a:cubicBezTo>
                <a:cubicBezTo>
                  <a:pt x="15729" y="5295"/>
                  <a:pt x="15723" y="5295"/>
                  <a:pt x="15723" y="5295"/>
                </a:cubicBezTo>
                <a:cubicBezTo>
                  <a:pt x="15717" y="5295"/>
                  <a:pt x="15717" y="5301"/>
                  <a:pt x="15717" y="5301"/>
                </a:cubicBezTo>
                <a:cubicBezTo>
                  <a:pt x="15711" y="5301"/>
                  <a:pt x="15711" y="5301"/>
                  <a:pt x="15705" y="5307"/>
                </a:cubicBezTo>
                <a:cubicBezTo>
                  <a:pt x="15699" y="5307"/>
                  <a:pt x="15693" y="5307"/>
                  <a:pt x="15693" y="5312"/>
                </a:cubicBezTo>
                <a:cubicBezTo>
                  <a:pt x="15687" y="5312"/>
                  <a:pt x="15687" y="5318"/>
                  <a:pt x="15687" y="5318"/>
                </a:cubicBezTo>
                <a:cubicBezTo>
                  <a:pt x="15687" y="5324"/>
                  <a:pt x="15687" y="5324"/>
                  <a:pt x="15687" y="5324"/>
                </a:cubicBezTo>
                <a:cubicBezTo>
                  <a:pt x="15687" y="5330"/>
                  <a:pt x="15687" y="5330"/>
                  <a:pt x="15687" y="5336"/>
                </a:cubicBezTo>
                <a:cubicBezTo>
                  <a:pt x="15687" y="5336"/>
                  <a:pt x="15693" y="5336"/>
                  <a:pt x="15693" y="5342"/>
                </a:cubicBezTo>
                <a:cubicBezTo>
                  <a:pt x="15693" y="5348"/>
                  <a:pt x="15699" y="5348"/>
                  <a:pt x="15699" y="5354"/>
                </a:cubicBezTo>
                <a:cubicBezTo>
                  <a:pt x="15705" y="5354"/>
                  <a:pt x="15705" y="5354"/>
                  <a:pt x="15711" y="5360"/>
                </a:cubicBezTo>
                <a:lnTo>
                  <a:pt x="15717" y="5366"/>
                </a:lnTo>
                <a:cubicBezTo>
                  <a:pt x="15723" y="5366"/>
                  <a:pt x="15729" y="5372"/>
                  <a:pt x="15735" y="5378"/>
                </a:cubicBezTo>
                <a:cubicBezTo>
                  <a:pt x="15735" y="5378"/>
                  <a:pt x="15735" y="5378"/>
                  <a:pt x="15741" y="5378"/>
                </a:cubicBezTo>
                <a:lnTo>
                  <a:pt x="15741" y="5378"/>
                </a:lnTo>
                <a:cubicBezTo>
                  <a:pt x="15741" y="5390"/>
                  <a:pt x="15735" y="5390"/>
                  <a:pt x="15735" y="5401"/>
                </a:cubicBezTo>
                <a:cubicBezTo>
                  <a:pt x="15735" y="5407"/>
                  <a:pt x="15741" y="5407"/>
                  <a:pt x="15741" y="5413"/>
                </a:cubicBezTo>
                <a:cubicBezTo>
                  <a:pt x="15741" y="5419"/>
                  <a:pt x="15741" y="5419"/>
                  <a:pt x="15747" y="5425"/>
                </a:cubicBezTo>
                <a:cubicBezTo>
                  <a:pt x="15753" y="5425"/>
                  <a:pt x="15753" y="5425"/>
                  <a:pt x="15753" y="5425"/>
                </a:cubicBezTo>
                <a:cubicBezTo>
                  <a:pt x="15759" y="5425"/>
                  <a:pt x="15759" y="5425"/>
                  <a:pt x="15764" y="5425"/>
                </a:cubicBezTo>
                <a:cubicBezTo>
                  <a:pt x="15788" y="5425"/>
                  <a:pt x="15788" y="5425"/>
                  <a:pt x="15788" y="5425"/>
                </a:cubicBezTo>
                <a:cubicBezTo>
                  <a:pt x="15788" y="5407"/>
                  <a:pt x="15788" y="5407"/>
                  <a:pt x="15788" y="5407"/>
                </a:cubicBezTo>
                <a:cubicBezTo>
                  <a:pt x="15788" y="5401"/>
                  <a:pt x="15788" y="5401"/>
                  <a:pt x="15788" y="5396"/>
                </a:cubicBezTo>
                <a:cubicBezTo>
                  <a:pt x="15788" y="5372"/>
                  <a:pt x="15788" y="5372"/>
                  <a:pt x="15788" y="5372"/>
                </a:cubicBezTo>
                <a:cubicBezTo>
                  <a:pt x="15788" y="5366"/>
                  <a:pt x="15788" y="5360"/>
                  <a:pt x="15794" y="5354"/>
                </a:cubicBezTo>
                <a:cubicBezTo>
                  <a:pt x="15800" y="5348"/>
                  <a:pt x="15800" y="5348"/>
                  <a:pt x="15806" y="5342"/>
                </a:cubicBezTo>
                <a:lnTo>
                  <a:pt x="15812" y="5342"/>
                </a:lnTo>
                <a:cubicBezTo>
                  <a:pt x="15812" y="5342"/>
                  <a:pt x="15812" y="5336"/>
                  <a:pt x="15818" y="5336"/>
                </a:cubicBezTo>
                <a:lnTo>
                  <a:pt x="15818" y="5330"/>
                </a:lnTo>
                <a:cubicBezTo>
                  <a:pt x="15824" y="5324"/>
                  <a:pt x="15824" y="5324"/>
                  <a:pt x="15824" y="5324"/>
                </a:cubicBezTo>
                <a:cubicBezTo>
                  <a:pt x="15830" y="5318"/>
                  <a:pt x="15830" y="5318"/>
                  <a:pt x="15830" y="5312"/>
                </a:cubicBezTo>
                <a:cubicBezTo>
                  <a:pt x="15830" y="5307"/>
                  <a:pt x="15836" y="5307"/>
                  <a:pt x="15836" y="5301"/>
                </a:cubicBezTo>
                <a:cubicBezTo>
                  <a:pt x="15836" y="5295"/>
                  <a:pt x="15836" y="5295"/>
                  <a:pt x="15836" y="5289"/>
                </a:cubicBezTo>
                <a:cubicBezTo>
                  <a:pt x="15836" y="5283"/>
                  <a:pt x="15836" y="5283"/>
                  <a:pt x="15836" y="5283"/>
                </a:cubicBezTo>
                <a:cubicBezTo>
                  <a:pt x="15836" y="5277"/>
                  <a:pt x="15842" y="5277"/>
                  <a:pt x="15842" y="5271"/>
                </a:cubicBezTo>
                <a:cubicBezTo>
                  <a:pt x="15842" y="5265"/>
                  <a:pt x="15842" y="5265"/>
                  <a:pt x="15842" y="5265"/>
                </a:cubicBezTo>
                <a:cubicBezTo>
                  <a:pt x="15842" y="5265"/>
                  <a:pt x="15842" y="5259"/>
                  <a:pt x="15836" y="5253"/>
                </a:cubicBezTo>
                <a:cubicBezTo>
                  <a:pt x="15836" y="5253"/>
                  <a:pt x="15836" y="5253"/>
                  <a:pt x="15836" y="5247"/>
                </a:cubicBezTo>
                <a:cubicBezTo>
                  <a:pt x="15836" y="5247"/>
                  <a:pt x="15836" y="5247"/>
                  <a:pt x="15830" y="5241"/>
                </a:cubicBezTo>
                <a:cubicBezTo>
                  <a:pt x="15830" y="5241"/>
                  <a:pt x="15830" y="5241"/>
                  <a:pt x="15830" y="5235"/>
                </a:cubicBezTo>
                <a:cubicBezTo>
                  <a:pt x="15830" y="5235"/>
                  <a:pt x="15830" y="5235"/>
                  <a:pt x="15830" y="5230"/>
                </a:cubicBezTo>
                <a:lnTo>
                  <a:pt x="15824" y="5224"/>
                </a:lnTo>
                <a:lnTo>
                  <a:pt x="15824" y="5218"/>
                </a:lnTo>
                <a:lnTo>
                  <a:pt x="15818" y="5212"/>
                </a:lnTo>
                <a:cubicBezTo>
                  <a:pt x="15818" y="5212"/>
                  <a:pt x="15818" y="5206"/>
                  <a:pt x="15812" y="5206"/>
                </a:cubicBezTo>
                <a:cubicBezTo>
                  <a:pt x="15812" y="5206"/>
                  <a:pt x="15812" y="5200"/>
                  <a:pt x="15806" y="5200"/>
                </a:cubicBezTo>
                <a:lnTo>
                  <a:pt x="15800" y="5200"/>
                </a:lnTo>
                <a:cubicBezTo>
                  <a:pt x="15794" y="5200"/>
                  <a:pt x="15794" y="5200"/>
                  <a:pt x="15794" y="5200"/>
                </a:cubicBezTo>
                <a:cubicBezTo>
                  <a:pt x="15788" y="5200"/>
                  <a:pt x="15788" y="5200"/>
                  <a:pt x="15782" y="5194"/>
                </a:cubicBezTo>
                <a:lnTo>
                  <a:pt x="15776" y="5194"/>
                </a:lnTo>
                <a:lnTo>
                  <a:pt x="15776" y="5188"/>
                </a:lnTo>
                <a:cubicBezTo>
                  <a:pt x="15770" y="5188"/>
                  <a:pt x="15770" y="5182"/>
                  <a:pt x="15770" y="5182"/>
                </a:cubicBezTo>
                <a:cubicBezTo>
                  <a:pt x="15764" y="5182"/>
                  <a:pt x="15759" y="5182"/>
                  <a:pt x="15759" y="5182"/>
                </a:cubicBezTo>
                <a:close/>
                <a:moveTo>
                  <a:pt x="15812" y="4820"/>
                </a:moveTo>
                <a:lnTo>
                  <a:pt x="15812" y="4820"/>
                </a:lnTo>
                <a:cubicBezTo>
                  <a:pt x="15812" y="4814"/>
                  <a:pt x="15812" y="4809"/>
                  <a:pt x="15818" y="4803"/>
                </a:cubicBezTo>
                <a:cubicBezTo>
                  <a:pt x="15806" y="4803"/>
                  <a:pt x="15800" y="4803"/>
                  <a:pt x="15794" y="4803"/>
                </a:cubicBezTo>
                <a:cubicBezTo>
                  <a:pt x="15788" y="4803"/>
                  <a:pt x="15782" y="4803"/>
                  <a:pt x="15782" y="4803"/>
                </a:cubicBezTo>
                <a:cubicBezTo>
                  <a:pt x="15776" y="4803"/>
                  <a:pt x="15776" y="4809"/>
                  <a:pt x="15770" y="4814"/>
                </a:cubicBezTo>
                <a:cubicBezTo>
                  <a:pt x="15770" y="4814"/>
                  <a:pt x="15764" y="4820"/>
                  <a:pt x="15759" y="4820"/>
                </a:cubicBezTo>
                <a:cubicBezTo>
                  <a:pt x="15759" y="4826"/>
                  <a:pt x="15753" y="4826"/>
                  <a:pt x="15747" y="4832"/>
                </a:cubicBezTo>
                <a:cubicBezTo>
                  <a:pt x="15747" y="4838"/>
                  <a:pt x="15741" y="4838"/>
                  <a:pt x="15741" y="4844"/>
                </a:cubicBezTo>
                <a:cubicBezTo>
                  <a:pt x="15741" y="4844"/>
                  <a:pt x="15741" y="4850"/>
                  <a:pt x="15735" y="4856"/>
                </a:cubicBezTo>
                <a:lnTo>
                  <a:pt x="15723" y="4856"/>
                </a:lnTo>
                <a:cubicBezTo>
                  <a:pt x="15723" y="4862"/>
                  <a:pt x="15723" y="4862"/>
                  <a:pt x="15723" y="4868"/>
                </a:cubicBezTo>
                <a:cubicBezTo>
                  <a:pt x="15717" y="4874"/>
                  <a:pt x="15717" y="4880"/>
                  <a:pt x="15717" y="4892"/>
                </a:cubicBezTo>
                <a:cubicBezTo>
                  <a:pt x="15717" y="4986"/>
                  <a:pt x="15717" y="4986"/>
                  <a:pt x="15717" y="4986"/>
                </a:cubicBezTo>
                <a:cubicBezTo>
                  <a:pt x="15747" y="4986"/>
                  <a:pt x="15747" y="4986"/>
                  <a:pt x="15747" y="4986"/>
                </a:cubicBezTo>
                <a:cubicBezTo>
                  <a:pt x="15747" y="4980"/>
                  <a:pt x="15747" y="4975"/>
                  <a:pt x="15747" y="4963"/>
                </a:cubicBezTo>
                <a:cubicBezTo>
                  <a:pt x="15747" y="4957"/>
                  <a:pt x="15753" y="4957"/>
                  <a:pt x="15753" y="4951"/>
                </a:cubicBezTo>
                <a:cubicBezTo>
                  <a:pt x="15753" y="4945"/>
                  <a:pt x="15753" y="4945"/>
                  <a:pt x="15753" y="4939"/>
                </a:cubicBezTo>
                <a:cubicBezTo>
                  <a:pt x="15759" y="4933"/>
                  <a:pt x="15764" y="4933"/>
                  <a:pt x="15764" y="4933"/>
                </a:cubicBezTo>
                <a:cubicBezTo>
                  <a:pt x="15770" y="4921"/>
                  <a:pt x="15770" y="4921"/>
                  <a:pt x="15770" y="4921"/>
                </a:cubicBezTo>
                <a:cubicBezTo>
                  <a:pt x="15776" y="4915"/>
                  <a:pt x="15770" y="4909"/>
                  <a:pt x="15770" y="4909"/>
                </a:cubicBezTo>
                <a:cubicBezTo>
                  <a:pt x="15776" y="4903"/>
                  <a:pt x="15782" y="4903"/>
                  <a:pt x="15782" y="4897"/>
                </a:cubicBezTo>
                <a:cubicBezTo>
                  <a:pt x="15788" y="4892"/>
                  <a:pt x="15788" y="4892"/>
                  <a:pt x="15788" y="4886"/>
                </a:cubicBezTo>
                <a:cubicBezTo>
                  <a:pt x="15794" y="4874"/>
                  <a:pt x="15806" y="4874"/>
                  <a:pt x="15812" y="4862"/>
                </a:cubicBezTo>
                <a:cubicBezTo>
                  <a:pt x="15812" y="4856"/>
                  <a:pt x="15818" y="4856"/>
                  <a:pt x="15818" y="4850"/>
                </a:cubicBezTo>
                <a:cubicBezTo>
                  <a:pt x="15818" y="4838"/>
                  <a:pt x="15818" y="4838"/>
                  <a:pt x="15818" y="4838"/>
                </a:cubicBezTo>
                <a:cubicBezTo>
                  <a:pt x="15818" y="4826"/>
                  <a:pt x="15818" y="4826"/>
                  <a:pt x="15818" y="4826"/>
                </a:cubicBezTo>
                <a:cubicBezTo>
                  <a:pt x="15818" y="4826"/>
                  <a:pt x="15812" y="4826"/>
                  <a:pt x="15812" y="4820"/>
                </a:cubicBezTo>
                <a:close/>
                <a:moveTo>
                  <a:pt x="17270" y="3540"/>
                </a:moveTo>
                <a:lnTo>
                  <a:pt x="17270" y="3540"/>
                </a:lnTo>
                <a:cubicBezTo>
                  <a:pt x="17265" y="3540"/>
                  <a:pt x="17259" y="3540"/>
                  <a:pt x="17259" y="3540"/>
                </a:cubicBezTo>
                <a:cubicBezTo>
                  <a:pt x="17247" y="3546"/>
                  <a:pt x="17241" y="3546"/>
                  <a:pt x="17235" y="3557"/>
                </a:cubicBezTo>
                <a:cubicBezTo>
                  <a:pt x="17229" y="3557"/>
                  <a:pt x="17235" y="3563"/>
                  <a:pt x="17229" y="3569"/>
                </a:cubicBezTo>
                <a:cubicBezTo>
                  <a:pt x="17229" y="3569"/>
                  <a:pt x="17229" y="3575"/>
                  <a:pt x="17223" y="3575"/>
                </a:cubicBezTo>
                <a:cubicBezTo>
                  <a:pt x="17223" y="3581"/>
                  <a:pt x="17217" y="3581"/>
                  <a:pt x="17211" y="3581"/>
                </a:cubicBezTo>
                <a:cubicBezTo>
                  <a:pt x="17205" y="3587"/>
                  <a:pt x="17199" y="3593"/>
                  <a:pt x="17193" y="3599"/>
                </a:cubicBezTo>
                <a:cubicBezTo>
                  <a:pt x="17187" y="3599"/>
                  <a:pt x="17181" y="3599"/>
                  <a:pt x="17181" y="3599"/>
                </a:cubicBezTo>
                <a:cubicBezTo>
                  <a:pt x="17170" y="3599"/>
                  <a:pt x="17164" y="3599"/>
                  <a:pt x="17158" y="3599"/>
                </a:cubicBezTo>
                <a:cubicBezTo>
                  <a:pt x="17146" y="3599"/>
                  <a:pt x="17146" y="3599"/>
                  <a:pt x="17146" y="3599"/>
                </a:cubicBezTo>
                <a:cubicBezTo>
                  <a:pt x="17140" y="3599"/>
                  <a:pt x="17140" y="3605"/>
                  <a:pt x="17134" y="3605"/>
                </a:cubicBezTo>
                <a:cubicBezTo>
                  <a:pt x="17122" y="3605"/>
                  <a:pt x="17122" y="3605"/>
                  <a:pt x="17122" y="3605"/>
                </a:cubicBezTo>
                <a:cubicBezTo>
                  <a:pt x="17116" y="3605"/>
                  <a:pt x="17104" y="3599"/>
                  <a:pt x="17099" y="3605"/>
                </a:cubicBezTo>
                <a:cubicBezTo>
                  <a:pt x="17093" y="3605"/>
                  <a:pt x="17093" y="3611"/>
                  <a:pt x="17093" y="3617"/>
                </a:cubicBezTo>
                <a:cubicBezTo>
                  <a:pt x="17087" y="3617"/>
                  <a:pt x="17087" y="3617"/>
                  <a:pt x="17081" y="3623"/>
                </a:cubicBezTo>
                <a:cubicBezTo>
                  <a:pt x="17075" y="3623"/>
                  <a:pt x="17075" y="3623"/>
                  <a:pt x="17069" y="3629"/>
                </a:cubicBezTo>
                <a:cubicBezTo>
                  <a:pt x="17063" y="3629"/>
                  <a:pt x="17057" y="3635"/>
                  <a:pt x="17051" y="3635"/>
                </a:cubicBezTo>
                <a:cubicBezTo>
                  <a:pt x="17045" y="3635"/>
                  <a:pt x="17039" y="3629"/>
                  <a:pt x="17033" y="3629"/>
                </a:cubicBezTo>
                <a:cubicBezTo>
                  <a:pt x="17021" y="3623"/>
                  <a:pt x="17010" y="3617"/>
                  <a:pt x="16998" y="3611"/>
                </a:cubicBezTo>
                <a:cubicBezTo>
                  <a:pt x="16992" y="3605"/>
                  <a:pt x="16992" y="3605"/>
                  <a:pt x="16986" y="3599"/>
                </a:cubicBezTo>
                <a:cubicBezTo>
                  <a:pt x="16974" y="3593"/>
                  <a:pt x="16974" y="3587"/>
                  <a:pt x="16968" y="3575"/>
                </a:cubicBezTo>
                <a:cubicBezTo>
                  <a:pt x="16962" y="3575"/>
                  <a:pt x="16962" y="3575"/>
                  <a:pt x="16956" y="3569"/>
                </a:cubicBezTo>
                <a:cubicBezTo>
                  <a:pt x="16950" y="3569"/>
                  <a:pt x="16950" y="3563"/>
                  <a:pt x="16944" y="3563"/>
                </a:cubicBezTo>
                <a:cubicBezTo>
                  <a:pt x="16933" y="3557"/>
                  <a:pt x="16921" y="3557"/>
                  <a:pt x="16909" y="3557"/>
                </a:cubicBezTo>
                <a:cubicBezTo>
                  <a:pt x="16903" y="3552"/>
                  <a:pt x="16897" y="3552"/>
                  <a:pt x="16891" y="3546"/>
                </a:cubicBezTo>
                <a:cubicBezTo>
                  <a:pt x="16891" y="3552"/>
                  <a:pt x="16891" y="3552"/>
                  <a:pt x="16891" y="3557"/>
                </a:cubicBezTo>
                <a:cubicBezTo>
                  <a:pt x="16885" y="3569"/>
                  <a:pt x="16885" y="3575"/>
                  <a:pt x="16891" y="3581"/>
                </a:cubicBezTo>
                <a:cubicBezTo>
                  <a:pt x="16891" y="3587"/>
                  <a:pt x="16891" y="3593"/>
                  <a:pt x="16891" y="3593"/>
                </a:cubicBezTo>
                <a:cubicBezTo>
                  <a:pt x="16891" y="3605"/>
                  <a:pt x="16891" y="3611"/>
                  <a:pt x="16891" y="3617"/>
                </a:cubicBezTo>
                <a:cubicBezTo>
                  <a:pt x="16891" y="3623"/>
                  <a:pt x="16891" y="3629"/>
                  <a:pt x="16891" y="3629"/>
                </a:cubicBezTo>
                <a:cubicBezTo>
                  <a:pt x="16891" y="3635"/>
                  <a:pt x="16891" y="3635"/>
                  <a:pt x="16891" y="3641"/>
                </a:cubicBezTo>
                <a:cubicBezTo>
                  <a:pt x="16891" y="3646"/>
                  <a:pt x="16885" y="3646"/>
                  <a:pt x="16879" y="3652"/>
                </a:cubicBezTo>
                <a:cubicBezTo>
                  <a:pt x="16879" y="3652"/>
                  <a:pt x="16879" y="3658"/>
                  <a:pt x="16873" y="3658"/>
                </a:cubicBezTo>
                <a:cubicBezTo>
                  <a:pt x="16873" y="3664"/>
                  <a:pt x="16867" y="3664"/>
                  <a:pt x="16861" y="3664"/>
                </a:cubicBezTo>
                <a:cubicBezTo>
                  <a:pt x="16861" y="3670"/>
                  <a:pt x="16855" y="3670"/>
                  <a:pt x="16855" y="3676"/>
                </a:cubicBezTo>
                <a:cubicBezTo>
                  <a:pt x="16849" y="3688"/>
                  <a:pt x="16849" y="3700"/>
                  <a:pt x="16849" y="3712"/>
                </a:cubicBezTo>
                <a:cubicBezTo>
                  <a:pt x="16844" y="3712"/>
                  <a:pt x="16844" y="3718"/>
                  <a:pt x="16838" y="3718"/>
                </a:cubicBezTo>
                <a:cubicBezTo>
                  <a:pt x="16832" y="3718"/>
                  <a:pt x="16832" y="3712"/>
                  <a:pt x="16826" y="3706"/>
                </a:cubicBezTo>
                <a:cubicBezTo>
                  <a:pt x="16826" y="3706"/>
                  <a:pt x="16826" y="3700"/>
                  <a:pt x="16820" y="3694"/>
                </a:cubicBezTo>
                <a:cubicBezTo>
                  <a:pt x="16820" y="3700"/>
                  <a:pt x="16814" y="3706"/>
                  <a:pt x="16814" y="3712"/>
                </a:cubicBezTo>
                <a:cubicBezTo>
                  <a:pt x="16814" y="3712"/>
                  <a:pt x="16814" y="3718"/>
                  <a:pt x="16814" y="3723"/>
                </a:cubicBezTo>
                <a:cubicBezTo>
                  <a:pt x="16808" y="3723"/>
                  <a:pt x="16802" y="3718"/>
                  <a:pt x="16802" y="3723"/>
                </a:cubicBezTo>
                <a:cubicBezTo>
                  <a:pt x="16796" y="3723"/>
                  <a:pt x="16796" y="3730"/>
                  <a:pt x="16790" y="3730"/>
                </a:cubicBezTo>
                <a:cubicBezTo>
                  <a:pt x="16784" y="3741"/>
                  <a:pt x="16778" y="3747"/>
                  <a:pt x="16778" y="3759"/>
                </a:cubicBezTo>
                <a:cubicBezTo>
                  <a:pt x="16778" y="3765"/>
                  <a:pt x="16778" y="3771"/>
                  <a:pt x="16784" y="3777"/>
                </a:cubicBezTo>
                <a:cubicBezTo>
                  <a:pt x="16784" y="3783"/>
                  <a:pt x="16790" y="3783"/>
                  <a:pt x="16796" y="3783"/>
                </a:cubicBezTo>
                <a:cubicBezTo>
                  <a:pt x="16796" y="3789"/>
                  <a:pt x="16802" y="3789"/>
                  <a:pt x="16808" y="3795"/>
                </a:cubicBezTo>
                <a:cubicBezTo>
                  <a:pt x="16808" y="3801"/>
                  <a:pt x="16802" y="3807"/>
                  <a:pt x="16808" y="3807"/>
                </a:cubicBezTo>
                <a:cubicBezTo>
                  <a:pt x="16808" y="3812"/>
                  <a:pt x="16814" y="3812"/>
                  <a:pt x="16814" y="3812"/>
                </a:cubicBezTo>
                <a:cubicBezTo>
                  <a:pt x="16820" y="3812"/>
                  <a:pt x="16820" y="3812"/>
                  <a:pt x="16820" y="3812"/>
                </a:cubicBezTo>
                <a:cubicBezTo>
                  <a:pt x="16832" y="3812"/>
                  <a:pt x="16832" y="3807"/>
                  <a:pt x="16838" y="3807"/>
                </a:cubicBezTo>
                <a:cubicBezTo>
                  <a:pt x="16838" y="3836"/>
                  <a:pt x="16838" y="3836"/>
                  <a:pt x="16838" y="3836"/>
                </a:cubicBezTo>
                <a:cubicBezTo>
                  <a:pt x="16796" y="3836"/>
                  <a:pt x="16796" y="3836"/>
                  <a:pt x="16796" y="3836"/>
                </a:cubicBezTo>
                <a:cubicBezTo>
                  <a:pt x="16796" y="3842"/>
                  <a:pt x="16796" y="3848"/>
                  <a:pt x="16796" y="3860"/>
                </a:cubicBezTo>
                <a:cubicBezTo>
                  <a:pt x="16796" y="3872"/>
                  <a:pt x="16796" y="3872"/>
                  <a:pt x="16796" y="3872"/>
                </a:cubicBezTo>
                <a:cubicBezTo>
                  <a:pt x="16796" y="3878"/>
                  <a:pt x="16796" y="3884"/>
                  <a:pt x="16796" y="3884"/>
                </a:cubicBezTo>
                <a:cubicBezTo>
                  <a:pt x="16796" y="3889"/>
                  <a:pt x="16790" y="3895"/>
                  <a:pt x="16790" y="3895"/>
                </a:cubicBezTo>
                <a:cubicBezTo>
                  <a:pt x="16790" y="3901"/>
                  <a:pt x="16784" y="3901"/>
                  <a:pt x="16784" y="3907"/>
                </a:cubicBezTo>
                <a:cubicBezTo>
                  <a:pt x="16784" y="3913"/>
                  <a:pt x="16790" y="3913"/>
                  <a:pt x="16790" y="3919"/>
                </a:cubicBezTo>
                <a:cubicBezTo>
                  <a:pt x="16790" y="3961"/>
                  <a:pt x="16790" y="3961"/>
                  <a:pt x="16790" y="3961"/>
                </a:cubicBezTo>
                <a:cubicBezTo>
                  <a:pt x="16790" y="3967"/>
                  <a:pt x="16790" y="3973"/>
                  <a:pt x="16790" y="3984"/>
                </a:cubicBezTo>
                <a:cubicBezTo>
                  <a:pt x="16790" y="3984"/>
                  <a:pt x="16790" y="3990"/>
                  <a:pt x="16784" y="3996"/>
                </a:cubicBezTo>
                <a:cubicBezTo>
                  <a:pt x="16784" y="3996"/>
                  <a:pt x="16778" y="3996"/>
                  <a:pt x="16772" y="4002"/>
                </a:cubicBezTo>
                <a:cubicBezTo>
                  <a:pt x="16772" y="4002"/>
                  <a:pt x="16767" y="4002"/>
                  <a:pt x="16760" y="4002"/>
                </a:cubicBezTo>
                <a:cubicBezTo>
                  <a:pt x="16755" y="4002"/>
                  <a:pt x="16755" y="4008"/>
                  <a:pt x="16749" y="4014"/>
                </a:cubicBezTo>
                <a:cubicBezTo>
                  <a:pt x="16749" y="4020"/>
                  <a:pt x="16743" y="4026"/>
                  <a:pt x="16737" y="4038"/>
                </a:cubicBezTo>
                <a:cubicBezTo>
                  <a:pt x="16737" y="4044"/>
                  <a:pt x="16731" y="4044"/>
                  <a:pt x="16725" y="4050"/>
                </a:cubicBezTo>
                <a:cubicBezTo>
                  <a:pt x="16719" y="4055"/>
                  <a:pt x="16713" y="4062"/>
                  <a:pt x="16707" y="4067"/>
                </a:cubicBezTo>
                <a:cubicBezTo>
                  <a:pt x="16707" y="4067"/>
                  <a:pt x="16707" y="4062"/>
                  <a:pt x="16707" y="4055"/>
                </a:cubicBezTo>
                <a:cubicBezTo>
                  <a:pt x="16707" y="4055"/>
                  <a:pt x="16713" y="4050"/>
                  <a:pt x="16713" y="4044"/>
                </a:cubicBezTo>
                <a:cubicBezTo>
                  <a:pt x="16713" y="4038"/>
                  <a:pt x="16707" y="4032"/>
                  <a:pt x="16707" y="4026"/>
                </a:cubicBezTo>
                <a:lnTo>
                  <a:pt x="16701" y="4026"/>
                </a:lnTo>
                <a:cubicBezTo>
                  <a:pt x="16701" y="4032"/>
                  <a:pt x="16701" y="4038"/>
                  <a:pt x="16695" y="4038"/>
                </a:cubicBezTo>
                <a:cubicBezTo>
                  <a:pt x="16695" y="4050"/>
                  <a:pt x="16695" y="4055"/>
                  <a:pt x="16695" y="4062"/>
                </a:cubicBezTo>
                <a:cubicBezTo>
                  <a:pt x="16654" y="4062"/>
                  <a:pt x="16654" y="4062"/>
                  <a:pt x="16654" y="4062"/>
                </a:cubicBezTo>
                <a:cubicBezTo>
                  <a:pt x="16654" y="4109"/>
                  <a:pt x="16654" y="4109"/>
                  <a:pt x="16654" y="4109"/>
                </a:cubicBezTo>
                <a:cubicBezTo>
                  <a:pt x="16642" y="4109"/>
                  <a:pt x="16642" y="4109"/>
                  <a:pt x="16642" y="4109"/>
                </a:cubicBezTo>
                <a:cubicBezTo>
                  <a:pt x="16636" y="4109"/>
                  <a:pt x="16630" y="4109"/>
                  <a:pt x="16630" y="4109"/>
                </a:cubicBezTo>
                <a:cubicBezTo>
                  <a:pt x="16624" y="4103"/>
                  <a:pt x="16624" y="4097"/>
                  <a:pt x="16624" y="4097"/>
                </a:cubicBezTo>
                <a:cubicBezTo>
                  <a:pt x="16618" y="4085"/>
                  <a:pt x="16624" y="4079"/>
                  <a:pt x="16624" y="4073"/>
                </a:cubicBezTo>
                <a:cubicBezTo>
                  <a:pt x="16612" y="4067"/>
                  <a:pt x="16612" y="4067"/>
                  <a:pt x="16612" y="4067"/>
                </a:cubicBezTo>
                <a:cubicBezTo>
                  <a:pt x="16612" y="4073"/>
                  <a:pt x="16606" y="4073"/>
                  <a:pt x="16606" y="4079"/>
                </a:cubicBezTo>
                <a:cubicBezTo>
                  <a:pt x="16606" y="4085"/>
                  <a:pt x="16606" y="4091"/>
                  <a:pt x="16606" y="4097"/>
                </a:cubicBezTo>
                <a:cubicBezTo>
                  <a:pt x="16606" y="4103"/>
                  <a:pt x="16606" y="4109"/>
                  <a:pt x="16601" y="4115"/>
                </a:cubicBezTo>
                <a:cubicBezTo>
                  <a:pt x="16601" y="4121"/>
                  <a:pt x="16594" y="4121"/>
                  <a:pt x="16589" y="4121"/>
                </a:cubicBezTo>
                <a:cubicBezTo>
                  <a:pt x="16583" y="4121"/>
                  <a:pt x="16577" y="4121"/>
                  <a:pt x="16571" y="4121"/>
                </a:cubicBezTo>
                <a:cubicBezTo>
                  <a:pt x="16571" y="4192"/>
                  <a:pt x="16571" y="4192"/>
                  <a:pt x="16571" y="4192"/>
                </a:cubicBezTo>
                <a:cubicBezTo>
                  <a:pt x="16547" y="4192"/>
                  <a:pt x="16547" y="4192"/>
                  <a:pt x="16547" y="4192"/>
                </a:cubicBezTo>
                <a:cubicBezTo>
                  <a:pt x="16541" y="4186"/>
                  <a:pt x="16535" y="4186"/>
                  <a:pt x="16535" y="4186"/>
                </a:cubicBezTo>
                <a:cubicBezTo>
                  <a:pt x="16529" y="4180"/>
                  <a:pt x="16535" y="4174"/>
                  <a:pt x="16529" y="4174"/>
                </a:cubicBezTo>
                <a:cubicBezTo>
                  <a:pt x="16529" y="4168"/>
                  <a:pt x="16523" y="4168"/>
                  <a:pt x="16517" y="4162"/>
                </a:cubicBezTo>
                <a:lnTo>
                  <a:pt x="16512" y="4162"/>
                </a:lnTo>
                <a:cubicBezTo>
                  <a:pt x="16506" y="4168"/>
                  <a:pt x="16500" y="4180"/>
                  <a:pt x="16494" y="4186"/>
                </a:cubicBezTo>
                <a:cubicBezTo>
                  <a:pt x="16494" y="4186"/>
                  <a:pt x="16488" y="4186"/>
                  <a:pt x="16482" y="4186"/>
                </a:cubicBezTo>
                <a:cubicBezTo>
                  <a:pt x="16476" y="4186"/>
                  <a:pt x="16470" y="4186"/>
                  <a:pt x="16458" y="4186"/>
                </a:cubicBezTo>
                <a:cubicBezTo>
                  <a:pt x="16446" y="4180"/>
                  <a:pt x="16435" y="4180"/>
                  <a:pt x="16423" y="4186"/>
                </a:cubicBezTo>
                <a:cubicBezTo>
                  <a:pt x="16417" y="4186"/>
                  <a:pt x="16417" y="4180"/>
                  <a:pt x="16411" y="4186"/>
                </a:cubicBezTo>
                <a:cubicBezTo>
                  <a:pt x="16405" y="4186"/>
                  <a:pt x="16405" y="4186"/>
                  <a:pt x="16399" y="4192"/>
                </a:cubicBezTo>
                <a:cubicBezTo>
                  <a:pt x="16399" y="4192"/>
                  <a:pt x="16393" y="4192"/>
                  <a:pt x="16387" y="4192"/>
                </a:cubicBezTo>
                <a:cubicBezTo>
                  <a:pt x="16381" y="4192"/>
                  <a:pt x="16375" y="4192"/>
                  <a:pt x="16363" y="4192"/>
                </a:cubicBezTo>
                <a:cubicBezTo>
                  <a:pt x="16357" y="4198"/>
                  <a:pt x="16351" y="4204"/>
                  <a:pt x="16346" y="4210"/>
                </a:cubicBezTo>
                <a:cubicBezTo>
                  <a:pt x="16346" y="4216"/>
                  <a:pt x="16340" y="4221"/>
                  <a:pt x="16340" y="4221"/>
                </a:cubicBezTo>
                <a:cubicBezTo>
                  <a:pt x="16340" y="4228"/>
                  <a:pt x="16340" y="4228"/>
                  <a:pt x="16340" y="4233"/>
                </a:cubicBezTo>
                <a:cubicBezTo>
                  <a:pt x="16340" y="4245"/>
                  <a:pt x="16340" y="4251"/>
                  <a:pt x="16340" y="4257"/>
                </a:cubicBezTo>
                <a:cubicBezTo>
                  <a:pt x="16286" y="4257"/>
                  <a:pt x="16286" y="4257"/>
                  <a:pt x="16286" y="4257"/>
                </a:cubicBezTo>
                <a:cubicBezTo>
                  <a:pt x="16286" y="4263"/>
                  <a:pt x="16286" y="4269"/>
                  <a:pt x="16286" y="4269"/>
                </a:cubicBezTo>
                <a:cubicBezTo>
                  <a:pt x="16286" y="4281"/>
                  <a:pt x="16286" y="4287"/>
                  <a:pt x="16286" y="4293"/>
                </a:cubicBezTo>
                <a:cubicBezTo>
                  <a:pt x="16280" y="4293"/>
                  <a:pt x="16274" y="4293"/>
                  <a:pt x="16262" y="4299"/>
                </a:cubicBezTo>
                <a:cubicBezTo>
                  <a:pt x="16257" y="4299"/>
                  <a:pt x="16257" y="4299"/>
                  <a:pt x="16251" y="4299"/>
                </a:cubicBezTo>
                <a:cubicBezTo>
                  <a:pt x="16245" y="4305"/>
                  <a:pt x="16245" y="4305"/>
                  <a:pt x="16245" y="4310"/>
                </a:cubicBezTo>
                <a:cubicBezTo>
                  <a:pt x="16239" y="4316"/>
                  <a:pt x="16239" y="4316"/>
                  <a:pt x="16233" y="4322"/>
                </a:cubicBezTo>
                <a:cubicBezTo>
                  <a:pt x="16233" y="4328"/>
                  <a:pt x="16233" y="4328"/>
                  <a:pt x="16233" y="4334"/>
                </a:cubicBezTo>
                <a:cubicBezTo>
                  <a:pt x="16233" y="4340"/>
                  <a:pt x="16227" y="4340"/>
                  <a:pt x="16227" y="4346"/>
                </a:cubicBezTo>
                <a:cubicBezTo>
                  <a:pt x="16227" y="4352"/>
                  <a:pt x="16221" y="4352"/>
                  <a:pt x="16221" y="4358"/>
                </a:cubicBezTo>
                <a:cubicBezTo>
                  <a:pt x="16227" y="4358"/>
                  <a:pt x="16233" y="4364"/>
                  <a:pt x="16239" y="4364"/>
                </a:cubicBezTo>
                <a:cubicBezTo>
                  <a:pt x="16245" y="4364"/>
                  <a:pt x="16251" y="4364"/>
                  <a:pt x="16262" y="4364"/>
                </a:cubicBezTo>
                <a:cubicBezTo>
                  <a:pt x="16274" y="4364"/>
                  <a:pt x="16280" y="4364"/>
                  <a:pt x="16286" y="4364"/>
                </a:cubicBezTo>
                <a:cubicBezTo>
                  <a:pt x="16292" y="4364"/>
                  <a:pt x="16286" y="4358"/>
                  <a:pt x="16286" y="4358"/>
                </a:cubicBezTo>
                <a:cubicBezTo>
                  <a:pt x="16286" y="4364"/>
                  <a:pt x="16292" y="4370"/>
                  <a:pt x="16286" y="4370"/>
                </a:cubicBezTo>
                <a:cubicBezTo>
                  <a:pt x="16286" y="4376"/>
                  <a:pt x="16286" y="4382"/>
                  <a:pt x="16286" y="4382"/>
                </a:cubicBezTo>
                <a:cubicBezTo>
                  <a:pt x="16286" y="4387"/>
                  <a:pt x="16280" y="4387"/>
                  <a:pt x="16274" y="4394"/>
                </a:cubicBezTo>
                <a:cubicBezTo>
                  <a:pt x="16274" y="4405"/>
                  <a:pt x="16274" y="4405"/>
                  <a:pt x="16274" y="4405"/>
                </a:cubicBezTo>
                <a:cubicBezTo>
                  <a:pt x="16269" y="4411"/>
                  <a:pt x="16262" y="4411"/>
                  <a:pt x="16262" y="4417"/>
                </a:cubicBezTo>
                <a:cubicBezTo>
                  <a:pt x="16262" y="4423"/>
                  <a:pt x="16262" y="4429"/>
                  <a:pt x="16262" y="4435"/>
                </a:cubicBezTo>
                <a:cubicBezTo>
                  <a:pt x="16262" y="4453"/>
                  <a:pt x="16274" y="4465"/>
                  <a:pt x="16292" y="4465"/>
                </a:cubicBezTo>
                <a:cubicBezTo>
                  <a:pt x="16310" y="4465"/>
                  <a:pt x="16310" y="4465"/>
                  <a:pt x="16310" y="4465"/>
                </a:cubicBezTo>
                <a:cubicBezTo>
                  <a:pt x="16310" y="4447"/>
                  <a:pt x="16310" y="4441"/>
                  <a:pt x="16310" y="4429"/>
                </a:cubicBezTo>
                <a:cubicBezTo>
                  <a:pt x="16310" y="4423"/>
                  <a:pt x="16310" y="4411"/>
                  <a:pt x="16316" y="4405"/>
                </a:cubicBezTo>
                <a:cubicBezTo>
                  <a:pt x="16322" y="4399"/>
                  <a:pt x="16334" y="4399"/>
                  <a:pt x="16340" y="4399"/>
                </a:cubicBezTo>
                <a:cubicBezTo>
                  <a:pt x="16351" y="4394"/>
                  <a:pt x="16363" y="4387"/>
                  <a:pt x="16363" y="4376"/>
                </a:cubicBezTo>
                <a:cubicBezTo>
                  <a:pt x="16363" y="4364"/>
                  <a:pt x="16351" y="4358"/>
                  <a:pt x="16351" y="4346"/>
                </a:cubicBezTo>
                <a:cubicBezTo>
                  <a:pt x="16346" y="4340"/>
                  <a:pt x="16351" y="4340"/>
                  <a:pt x="16351" y="4334"/>
                </a:cubicBezTo>
                <a:cubicBezTo>
                  <a:pt x="16346" y="4328"/>
                  <a:pt x="16351" y="4322"/>
                  <a:pt x="16351" y="4310"/>
                </a:cubicBezTo>
                <a:cubicBezTo>
                  <a:pt x="16346" y="4310"/>
                  <a:pt x="16340" y="4316"/>
                  <a:pt x="16340" y="4316"/>
                </a:cubicBezTo>
                <a:cubicBezTo>
                  <a:pt x="16328" y="4316"/>
                  <a:pt x="16322" y="4316"/>
                  <a:pt x="16310" y="4310"/>
                </a:cubicBezTo>
                <a:cubicBezTo>
                  <a:pt x="16316" y="4310"/>
                  <a:pt x="16310" y="4305"/>
                  <a:pt x="16310" y="4299"/>
                </a:cubicBezTo>
                <a:cubicBezTo>
                  <a:pt x="16316" y="4299"/>
                  <a:pt x="16322" y="4299"/>
                  <a:pt x="16322" y="4293"/>
                </a:cubicBezTo>
                <a:cubicBezTo>
                  <a:pt x="16328" y="4293"/>
                  <a:pt x="16328" y="4287"/>
                  <a:pt x="16334" y="4287"/>
                </a:cubicBezTo>
                <a:cubicBezTo>
                  <a:pt x="16346" y="4287"/>
                  <a:pt x="16351" y="4287"/>
                  <a:pt x="16357" y="4287"/>
                </a:cubicBezTo>
                <a:cubicBezTo>
                  <a:pt x="16369" y="4287"/>
                  <a:pt x="16375" y="4281"/>
                  <a:pt x="16387" y="4275"/>
                </a:cubicBezTo>
                <a:cubicBezTo>
                  <a:pt x="16399" y="4269"/>
                  <a:pt x="16405" y="4257"/>
                  <a:pt x="16423" y="4257"/>
                </a:cubicBezTo>
                <a:cubicBezTo>
                  <a:pt x="16423" y="4251"/>
                  <a:pt x="16428" y="4257"/>
                  <a:pt x="16435" y="4257"/>
                </a:cubicBezTo>
                <a:lnTo>
                  <a:pt x="16440" y="4251"/>
                </a:lnTo>
                <a:cubicBezTo>
                  <a:pt x="16452" y="4251"/>
                  <a:pt x="16458" y="4251"/>
                  <a:pt x="16464" y="4251"/>
                </a:cubicBezTo>
                <a:cubicBezTo>
                  <a:pt x="16470" y="4251"/>
                  <a:pt x="16476" y="4251"/>
                  <a:pt x="16476" y="4251"/>
                </a:cubicBezTo>
                <a:cubicBezTo>
                  <a:pt x="16482" y="4251"/>
                  <a:pt x="16482" y="4245"/>
                  <a:pt x="16488" y="4245"/>
                </a:cubicBezTo>
                <a:cubicBezTo>
                  <a:pt x="16500" y="4245"/>
                  <a:pt x="16512" y="4245"/>
                  <a:pt x="16523" y="4245"/>
                </a:cubicBezTo>
                <a:cubicBezTo>
                  <a:pt x="16529" y="4245"/>
                  <a:pt x="16529" y="4245"/>
                  <a:pt x="16535" y="4245"/>
                </a:cubicBezTo>
                <a:cubicBezTo>
                  <a:pt x="16529" y="4245"/>
                  <a:pt x="16529" y="4251"/>
                  <a:pt x="16523" y="4257"/>
                </a:cubicBezTo>
                <a:cubicBezTo>
                  <a:pt x="16523" y="4257"/>
                  <a:pt x="16517" y="4257"/>
                  <a:pt x="16512" y="4257"/>
                </a:cubicBezTo>
                <a:cubicBezTo>
                  <a:pt x="16506" y="4257"/>
                  <a:pt x="16500" y="4251"/>
                  <a:pt x="16494" y="4257"/>
                </a:cubicBezTo>
                <a:cubicBezTo>
                  <a:pt x="16470" y="4257"/>
                  <a:pt x="16464" y="4275"/>
                  <a:pt x="16446" y="4275"/>
                </a:cubicBezTo>
                <a:cubicBezTo>
                  <a:pt x="16387" y="4275"/>
                  <a:pt x="16387" y="4275"/>
                  <a:pt x="16387" y="4275"/>
                </a:cubicBezTo>
                <a:cubicBezTo>
                  <a:pt x="16387" y="4352"/>
                  <a:pt x="16387" y="4352"/>
                  <a:pt x="16387" y="4352"/>
                </a:cubicBezTo>
                <a:cubicBezTo>
                  <a:pt x="16411" y="4352"/>
                  <a:pt x="16411" y="4352"/>
                  <a:pt x="16411" y="4352"/>
                </a:cubicBezTo>
                <a:cubicBezTo>
                  <a:pt x="16417" y="4352"/>
                  <a:pt x="16423" y="4352"/>
                  <a:pt x="16428" y="4346"/>
                </a:cubicBezTo>
                <a:cubicBezTo>
                  <a:pt x="16435" y="4346"/>
                  <a:pt x="16440" y="4340"/>
                  <a:pt x="16446" y="4340"/>
                </a:cubicBezTo>
                <a:cubicBezTo>
                  <a:pt x="16452" y="4334"/>
                  <a:pt x="16452" y="4328"/>
                  <a:pt x="16452" y="4328"/>
                </a:cubicBezTo>
                <a:cubicBezTo>
                  <a:pt x="16458" y="4322"/>
                  <a:pt x="16458" y="4316"/>
                  <a:pt x="16464" y="4316"/>
                </a:cubicBezTo>
                <a:cubicBezTo>
                  <a:pt x="16470" y="4310"/>
                  <a:pt x="16470" y="4305"/>
                  <a:pt x="16476" y="4305"/>
                </a:cubicBezTo>
                <a:cubicBezTo>
                  <a:pt x="16482" y="4305"/>
                  <a:pt x="16488" y="4305"/>
                  <a:pt x="16488" y="4305"/>
                </a:cubicBezTo>
                <a:cubicBezTo>
                  <a:pt x="16494" y="4305"/>
                  <a:pt x="16506" y="4305"/>
                  <a:pt x="16512" y="4305"/>
                </a:cubicBezTo>
                <a:cubicBezTo>
                  <a:pt x="16517" y="4299"/>
                  <a:pt x="16517" y="4293"/>
                  <a:pt x="16517" y="4293"/>
                </a:cubicBezTo>
                <a:cubicBezTo>
                  <a:pt x="16517" y="4287"/>
                  <a:pt x="16517" y="4287"/>
                  <a:pt x="16517" y="4281"/>
                </a:cubicBezTo>
                <a:cubicBezTo>
                  <a:pt x="16517" y="4275"/>
                  <a:pt x="16523" y="4275"/>
                  <a:pt x="16529" y="4275"/>
                </a:cubicBezTo>
                <a:cubicBezTo>
                  <a:pt x="16529" y="4281"/>
                  <a:pt x="16535" y="4281"/>
                  <a:pt x="16535" y="4287"/>
                </a:cubicBezTo>
                <a:cubicBezTo>
                  <a:pt x="16541" y="4287"/>
                  <a:pt x="16535" y="4293"/>
                  <a:pt x="16535" y="4299"/>
                </a:cubicBezTo>
                <a:cubicBezTo>
                  <a:pt x="16541" y="4305"/>
                  <a:pt x="16547" y="4305"/>
                  <a:pt x="16547" y="4305"/>
                </a:cubicBezTo>
                <a:cubicBezTo>
                  <a:pt x="16553" y="4310"/>
                  <a:pt x="16559" y="4310"/>
                  <a:pt x="16565" y="4310"/>
                </a:cubicBezTo>
                <a:cubicBezTo>
                  <a:pt x="16577" y="4310"/>
                  <a:pt x="16577" y="4305"/>
                  <a:pt x="16583" y="4299"/>
                </a:cubicBezTo>
                <a:cubicBezTo>
                  <a:pt x="16583" y="4293"/>
                  <a:pt x="16583" y="4287"/>
                  <a:pt x="16589" y="4287"/>
                </a:cubicBezTo>
                <a:cubicBezTo>
                  <a:pt x="16594" y="4275"/>
                  <a:pt x="16606" y="4281"/>
                  <a:pt x="16618" y="4281"/>
                </a:cubicBezTo>
                <a:cubicBezTo>
                  <a:pt x="16618" y="4275"/>
                  <a:pt x="16618" y="4275"/>
                  <a:pt x="16618" y="4269"/>
                </a:cubicBezTo>
                <a:cubicBezTo>
                  <a:pt x="16618" y="4263"/>
                  <a:pt x="16624" y="4263"/>
                  <a:pt x="16624" y="4257"/>
                </a:cubicBezTo>
                <a:cubicBezTo>
                  <a:pt x="16624" y="4251"/>
                  <a:pt x="16618" y="4251"/>
                  <a:pt x="16618" y="4245"/>
                </a:cubicBezTo>
                <a:cubicBezTo>
                  <a:pt x="16618" y="4245"/>
                  <a:pt x="16618" y="4239"/>
                  <a:pt x="16618" y="4233"/>
                </a:cubicBezTo>
                <a:cubicBezTo>
                  <a:pt x="16630" y="4228"/>
                  <a:pt x="16630" y="4228"/>
                  <a:pt x="16630" y="4228"/>
                </a:cubicBezTo>
                <a:cubicBezTo>
                  <a:pt x="16755" y="4233"/>
                  <a:pt x="16755" y="4233"/>
                  <a:pt x="16755" y="4233"/>
                </a:cubicBezTo>
                <a:cubicBezTo>
                  <a:pt x="16767" y="4228"/>
                  <a:pt x="16767" y="4216"/>
                  <a:pt x="16778" y="4216"/>
                </a:cubicBezTo>
                <a:cubicBezTo>
                  <a:pt x="16784" y="4210"/>
                  <a:pt x="16790" y="4216"/>
                  <a:pt x="16802" y="4216"/>
                </a:cubicBezTo>
                <a:cubicBezTo>
                  <a:pt x="16814" y="4216"/>
                  <a:pt x="16820" y="4210"/>
                  <a:pt x="16820" y="4204"/>
                </a:cubicBezTo>
                <a:cubicBezTo>
                  <a:pt x="16826" y="4198"/>
                  <a:pt x="16832" y="4192"/>
                  <a:pt x="16832" y="4180"/>
                </a:cubicBezTo>
                <a:cubicBezTo>
                  <a:pt x="16832" y="4127"/>
                  <a:pt x="16832" y="4127"/>
                  <a:pt x="16832" y="4127"/>
                </a:cubicBezTo>
                <a:cubicBezTo>
                  <a:pt x="16832" y="4121"/>
                  <a:pt x="16838" y="4121"/>
                  <a:pt x="16838" y="4115"/>
                </a:cubicBezTo>
                <a:cubicBezTo>
                  <a:pt x="16838" y="4109"/>
                  <a:pt x="16838" y="4109"/>
                  <a:pt x="16838" y="4103"/>
                </a:cubicBezTo>
                <a:cubicBezTo>
                  <a:pt x="16844" y="4091"/>
                  <a:pt x="16855" y="4091"/>
                  <a:pt x="16855" y="4079"/>
                </a:cubicBezTo>
                <a:cubicBezTo>
                  <a:pt x="16855" y="4067"/>
                  <a:pt x="16855" y="4067"/>
                  <a:pt x="16855" y="4067"/>
                </a:cubicBezTo>
                <a:cubicBezTo>
                  <a:pt x="16855" y="4062"/>
                  <a:pt x="16855" y="4055"/>
                  <a:pt x="16855" y="4044"/>
                </a:cubicBezTo>
                <a:cubicBezTo>
                  <a:pt x="16855" y="4026"/>
                  <a:pt x="16855" y="4026"/>
                  <a:pt x="16855" y="4026"/>
                </a:cubicBezTo>
                <a:cubicBezTo>
                  <a:pt x="16855" y="4020"/>
                  <a:pt x="16849" y="4014"/>
                  <a:pt x="16855" y="4008"/>
                </a:cubicBezTo>
                <a:cubicBezTo>
                  <a:pt x="16855" y="4002"/>
                  <a:pt x="16861" y="4002"/>
                  <a:pt x="16867" y="4002"/>
                </a:cubicBezTo>
                <a:cubicBezTo>
                  <a:pt x="16873" y="3996"/>
                  <a:pt x="16879" y="3996"/>
                  <a:pt x="16879" y="3996"/>
                </a:cubicBezTo>
                <a:cubicBezTo>
                  <a:pt x="16885" y="3984"/>
                  <a:pt x="16879" y="3973"/>
                  <a:pt x="16885" y="3961"/>
                </a:cubicBezTo>
                <a:cubicBezTo>
                  <a:pt x="16885" y="3955"/>
                  <a:pt x="16885" y="3955"/>
                  <a:pt x="16885" y="3949"/>
                </a:cubicBezTo>
                <a:cubicBezTo>
                  <a:pt x="16885" y="3943"/>
                  <a:pt x="16891" y="3937"/>
                  <a:pt x="16891" y="3925"/>
                </a:cubicBezTo>
                <a:cubicBezTo>
                  <a:pt x="16897" y="3919"/>
                  <a:pt x="16903" y="3919"/>
                  <a:pt x="16903" y="3913"/>
                </a:cubicBezTo>
                <a:cubicBezTo>
                  <a:pt x="16909" y="3907"/>
                  <a:pt x="16903" y="3901"/>
                  <a:pt x="16903" y="3889"/>
                </a:cubicBezTo>
                <a:cubicBezTo>
                  <a:pt x="16903" y="3884"/>
                  <a:pt x="16909" y="3872"/>
                  <a:pt x="16903" y="3866"/>
                </a:cubicBezTo>
                <a:cubicBezTo>
                  <a:pt x="16903" y="3860"/>
                  <a:pt x="16891" y="3860"/>
                  <a:pt x="16891" y="3860"/>
                </a:cubicBezTo>
                <a:cubicBezTo>
                  <a:pt x="16891" y="3854"/>
                  <a:pt x="16885" y="3848"/>
                  <a:pt x="16885" y="3848"/>
                </a:cubicBezTo>
                <a:cubicBezTo>
                  <a:pt x="16879" y="3836"/>
                  <a:pt x="16873" y="3830"/>
                  <a:pt x="16873" y="3824"/>
                </a:cubicBezTo>
                <a:cubicBezTo>
                  <a:pt x="16873" y="3818"/>
                  <a:pt x="16873" y="3818"/>
                  <a:pt x="16873" y="3812"/>
                </a:cubicBezTo>
                <a:cubicBezTo>
                  <a:pt x="16867" y="3801"/>
                  <a:pt x="16861" y="3801"/>
                  <a:pt x="16861" y="3789"/>
                </a:cubicBezTo>
                <a:cubicBezTo>
                  <a:pt x="16861" y="3783"/>
                  <a:pt x="16861" y="3783"/>
                  <a:pt x="16861" y="3777"/>
                </a:cubicBezTo>
                <a:cubicBezTo>
                  <a:pt x="16855" y="3771"/>
                  <a:pt x="16855" y="3771"/>
                  <a:pt x="16855" y="3765"/>
                </a:cubicBezTo>
                <a:cubicBezTo>
                  <a:pt x="16849" y="3765"/>
                  <a:pt x="16844" y="3765"/>
                  <a:pt x="16844" y="3765"/>
                </a:cubicBezTo>
                <a:cubicBezTo>
                  <a:pt x="16838" y="3759"/>
                  <a:pt x="16826" y="3759"/>
                  <a:pt x="16820" y="3759"/>
                </a:cubicBezTo>
                <a:cubicBezTo>
                  <a:pt x="16820" y="3741"/>
                  <a:pt x="16820" y="3741"/>
                  <a:pt x="16820" y="3741"/>
                </a:cubicBezTo>
                <a:cubicBezTo>
                  <a:pt x="16873" y="3741"/>
                  <a:pt x="16873" y="3741"/>
                  <a:pt x="16873" y="3741"/>
                </a:cubicBezTo>
                <a:cubicBezTo>
                  <a:pt x="16885" y="3741"/>
                  <a:pt x="16885" y="3730"/>
                  <a:pt x="16891" y="3730"/>
                </a:cubicBezTo>
                <a:cubicBezTo>
                  <a:pt x="16897" y="3730"/>
                  <a:pt x="16897" y="3730"/>
                  <a:pt x="16897" y="3730"/>
                </a:cubicBezTo>
                <a:cubicBezTo>
                  <a:pt x="16903" y="3730"/>
                  <a:pt x="16909" y="3741"/>
                  <a:pt x="16915" y="3741"/>
                </a:cubicBezTo>
                <a:cubicBezTo>
                  <a:pt x="16921" y="3741"/>
                  <a:pt x="16921" y="3747"/>
                  <a:pt x="16926" y="3747"/>
                </a:cubicBezTo>
                <a:cubicBezTo>
                  <a:pt x="16926" y="3747"/>
                  <a:pt x="16933" y="3747"/>
                  <a:pt x="16938" y="3747"/>
                </a:cubicBezTo>
                <a:cubicBezTo>
                  <a:pt x="16938" y="3747"/>
                  <a:pt x="16938" y="3759"/>
                  <a:pt x="16944" y="3759"/>
                </a:cubicBezTo>
                <a:cubicBezTo>
                  <a:pt x="16950" y="3759"/>
                  <a:pt x="16956" y="3759"/>
                  <a:pt x="16968" y="3759"/>
                </a:cubicBezTo>
                <a:cubicBezTo>
                  <a:pt x="16980" y="3759"/>
                  <a:pt x="16986" y="3765"/>
                  <a:pt x="16992" y="3765"/>
                </a:cubicBezTo>
                <a:cubicBezTo>
                  <a:pt x="16992" y="3759"/>
                  <a:pt x="16998" y="3759"/>
                  <a:pt x="16998" y="3753"/>
                </a:cubicBezTo>
                <a:cubicBezTo>
                  <a:pt x="16998" y="3741"/>
                  <a:pt x="16998" y="3730"/>
                  <a:pt x="16992" y="3718"/>
                </a:cubicBezTo>
                <a:cubicBezTo>
                  <a:pt x="17057" y="3718"/>
                  <a:pt x="17057" y="3718"/>
                  <a:pt x="17057" y="3718"/>
                </a:cubicBezTo>
                <a:cubicBezTo>
                  <a:pt x="17063" y="3718"/>
                  <a:pt x="17063" y="3712"/>
                  <a:pt x="17069" y="3712"/>
                </a:cubicBezTo>
                <a:cubicBezTo>
                  <a:pt x="17069" y="3706"/>
                  <a:pt x="17075" y="3706"/>
                  <a:pt x="17081" y="3706"/>
                </a:cubicBezTo>
                <a:cubicBezTo>
                  <a:pt x="17081" y="3706"/>
                  <a:pt x="17087" y="3706"/>
                  <a:pt x="17093" y="3706"/>
                </a:cubicBezTo>
                <a:cubicBezTo>
                  <a:pt x="17093" y="3700"/>
                  <a:pt x="17093" y="3694"/>
                  <a:pt x="17093" y="3694"/>
                </a:cubicBezTo>
                <a:cubicBezTo>
                  <a:pt x="17099" y="3682"/>
                  <a:pt x="17093" y="3676"/>
                  <a:pt x="17093" y="3670"/>
                </a:cubicBezTo>
                <a:cubicBezTo>
                  <a:pt x="17093" y="3664"/>
                  <a:pt x="17093" y="3664"/>
                  <a:pt x="17099" y="3658"/>
                </a:cubicBezTo>
                <a:cubicBezTo>
                  <a:pt x="17099" y="3652"/>
                  <a:pt x="17099" y="3652"/>
                  <a:pt x="17104" y="3646"/>
                </a:cubicBezTo>
                <a:cubicBezTo>
                  <a:pt x="17104" y="3646"/>
                  <a:pt x="17110" y="3646"/>
                  <a:pt x="17116" y="3646"/>
                </a:cubicBezTo>
                <a:cubicBezTo>
                  <a:pt x="17116" y="3641"/>
                  <a:pt x="17122" y="3641"/>
                  <a:pt x="17122" y="3641"/>
                </a:cubicBezTo>
                <a:cubicBezTo>
                  <a:pt x="17134" y="3635"/>
                  <a:pt x="17140" y="3641"/>
                  <a:pt x="17146" y="3641"/>
                </a:cubicBezTo>
                <a:cubicBezTo>
                  <a:pt x="17152" y="3635"/>
                  <a:pt x="17152" y="3629"/>
                  <a:pt x="17158" y="3629"/>
                </a:cubicBezTo>
                <a:cubicBezTo>
                  <a:pt x="17170" y="3623"/>
                  <a:pt x="17181" y="3623"/>
                  <a:pt x="17193" y="3623"/>
                </a:cubicBezTo>
                <a:cubicBezTo>
                  <a:pt x="17205" y="3623"/>
                  <a:pt x="17205" y="3623"/>
                  <a:pt x="17205" y="3623"/>
                </a:cubicBezTo>
                <a:cubicBezTo>
                  <a:pt x="17211" y="3623"/>
                  <a:pt x="17211" y="3617"/>
                  <a:pt x="17217" y="3617"/>
                </a:cubicBezTo>
                <a:cubicBezTo>
                  <a:pt x="17217" y="3617"/>
                  <a:pt x="17223" y="3617"/>
                  <a:pt x="17229" y="3617"/>
                </a:cubicBezTo>
                <a:cubicBezTo>
                  <a:pt x="17229" y="3611"/>
                  <a:pt x="17229" y="3605"/>
                  <a:pt x="17229" y="3605"/>
                </a:cubicBezTo>
                <a:cubicBezTo>
                  <a:pt x="17235" y="3599"/>
                  <a:pt x="17235" y="3593"/>
                  <a:pt x="17235" y="3593"/>
                </a:cubicBezTo>
                <a:cubicBezTo>
                  <a:pt x="17235" y="3587"/>
                  <a:pt x="17241" y="3587"/>
                  <a:pt x="17247" y="3587"/>
                </a:cubicBezTo>
                <a:cubicBezTo>
                  <a:pt x="17247" y="3581"/>
                  <a:pt x="17253" y="3581"/>
                  <a:pt x="17253" y="3575"/>
                </a:cubicBezTo>
                <a:cubicBezTo>
                  <a:pt x="17259" y="3569"/>
                  <a:pt x="17265" y="3569"/>
                  <a:pt x="17265" y="3569"/>
                </a:cubicBezTo>
                <a:cubicBezTo>
                  <a:pt x="17265" y="3563"/>
                  <a:pt x="17265" y="3557"/>
                  <a:pt x="17270" y="3557"/>
                </a:cubicBezTo>
                <a:cubicBezTo>
                  <a:pt x="17270" y="3552"/>
                  <a:pt x="17270" y="3546"/>
                  <a:pt x="17270" y="3540"/>
                </a:cubicBezTo>
                <a:close/>
                <a:moveTo>
                  <a:pt x="17371" y="3486"/>
                </a:moveTo>
                <a:lnTo>
                  <a:pt x="17371" y="3486"/>
                </a:lnTo>
                <a:cubicBezTo>
                  <a:pt x="17371" y="3486"/>
                  <a:pt x="17365" y="3486"/>
                  <a:pt x="17359" y="3486"/>
                </a:cubicBezTo>
                <a:lnTo>
                  <a:pt x="17353" y="3492"/>
                </a:lnTo>
                <a:cubicBezTo>
                  <a:pt x="17348" y="3498"/>
                  <a:pt x="17342" y="3498"/>
                  <a:pt x="17342" y="3498"/>
                </a:cubicBezTo>
                <a:cubicBezTo>
                  <a:pt x="17336" y="3504"/>
                  <a:pt x="17336" y="3510"/>
                  <a:pt x="17330" y="3510"/>
                </a:cubicBezTo>
                <a:cubicBezTo>
                  <a:pt x="17324" y="3516"/>
                  <a:pt x="17318" y="3516"/>
                  <a:pt x="17318" y="3516"/>
                </a:cubicBezTo>
                <a:cubicBezTo>
                  <a:pt x="17324" y="3522"/>
                  <a:pt x="17330" y="3528"/>
                  <a:pt x="17336" y="3528"/>
                </a:cubicBezTo>
                <a:cubicBezTo>
                  <a:pt x="17348" y="3528"/>
                  <a:pt x="17353" y="3528"/>
                  <a:pt x="17353" y="3522"/>
                </a:cubicBezTo>
                <a:cubicBezTo>
                  <a:pt x="17359" y="3522"/>
                  <a:pt x="17359" y="3516"/>
                  <a:pt x="17359" y="3510"/>
                </a:cubicBezTo>
                <a:cubicBezTo>
                  <a:pt x="17365" y="3504"/>
                  <a:pt x="17371" y="3498"/>
                  <a:pt x="17371" y="3486"/>
                </a:cubicBezTo>
                <a:close/>
                <a:moveTo>
                  <a:pt x="17656" y="3184"/>
                </a:moveTo>
                <a:lnTo>
                  <a:pt x="17656" y="3184"/>
                </a:lnTo>
                <a:cubicBezTo>
                  <a:pt x="17650" y="3184"/>
                  <a:pt x="17650" y="3190"/>
                  <a:pt x="17650" y="3196"/>
                </a:cubicBezTo>
                <a:cubicBezTo>
                  <a:pt x="17644" y="3202"/>
                  <a:pt x="17638" y="3202"/>
                  <a:pt x="17638" y="3208"/>
                </a:cubicBezTo>
                <a:cubicBezTo>
                  <a:pt x="17638" y="3208"/>
                  <a:pt x="17638" y="3214"/>
                  <a:pt x="17638" y="3220"/>
                </a:cubicBezTo>
                <a:cubicBezTo>
                  <a:pt x="17638" y="3225"/>
                  <a:pt x="17632" y="3231"/>
                  <a:pt x="17626" y="3237"/>
                </a:cubicBezTo>
                <a:cubicBezTo>
                  <a:pt x="17620" y="3249"/>
                  <a:pt x="17620" y="3249"/>
                  <a:pt x="17620" y="3249"/>
                </a:cubicBezTo>
                <a:cubicBezTo>
                  <a:pt x="17620" y="3243"/>
                  <a:pt x="17626" y="3249"/>
                  <a:pt x="17632" y="3249"/>
                </a:cubicBezTo>
                <a:cubicBezTo>
                  <a:pt x="17638" y="3243"/>
                  <a:pt x="17638" y="3237"/>
                  <a:pt x="17638" y="3231"/>
                </a:cubicBezTo>
                <a:cubicBezTo>
                  <a:pt x="17644" y="3225"/>
                  <a:pt x="17644" y="3225"/>
                  <a:pt x="17650" y="3220"/>
                </a:cubicBezTo>
                <a:cubicBezTo>
                  <a:pt x="17650" y="3220"/>
                  <a:pt x="17656" y="3220"/>
                  <a:pt x="17662" y="3214"/>
                </a:cubicBezTo>
                <a:cubicBezTo>
                  <a:pt x="17662" y="3214"/>
                  <a:pt x="17662" y="3208"/>
                  <a:pt x="17662" y="3202"/>
                </a:cubicBezTo>
                <a:cubicBezTo>
                  <a:pt x="17662" y="3202"/>
                  <a:pt x="17668" y="3196"/>
                  <a:pt x="17668" y="3190"/>
                </a:cubicBezTo>
                <a:lnTo>
                  <a:pt x="17668" y="3184"/>
                </a:lnTo>
                <a:cubicBezTo>
                  <a:pt x="17656" y="3178"/>
                  <a:pt x="17656" y="3178"/>
                  <a:pt x="17656" y="3178"/>
                </a:cubicBezTo>
                <a:lnTo>
                  <a:pt x="17656" y="3184"/>
                </a:lnTo>
                <a:close/>
                <a:moveTo>
                  <a:pt x="18338" y="2882"/>
                </a:moveTo>
                <a:lnTo>
                  <a:pt x="18338" y="2882"/>
                </a:lnTo>
                <a:cubicBezTo>
                  <a:pt x="18332" y="2870"/>
                  <a:pt x="18332" y="2870"/>
                  <a:pt x="18332" y="2870"/>
                </a:cubicBezTo>
                <a:cubicBezTo>
                  <a:pt x="18326" y="2864"/>
                  <a:pt x="18320" y="2864"/>
                  <a:pt x="18314" y="2864"/>
                </a:cubicBezTo>
                <a:cubicBezTo>
                  <a:pt x="18314" y="2864"/>
                  <a:pt x="18308" y="2864"/>
                  <a:pt x="18302" y="2864"/>
                </a:cubicBezTo>
                <a:cubicBezTo>
                  <a:pt x="18302" y="2870"/>
                  <a:pt x="18302" y="2876"/>
                  <a:pt x="18302" y="2882"/>
                </a:cubicBezTo>
                <a:cubicBezTo>
                  <a:pt x="18302" y="2887"/>
                  <a:pt x="18302" y="2887"/>
                  <a:pt x="18302" y="2899"/>
                </a:cubicBezTo>
                <a:cubicBezTo>
                  <a:pt x="18338" y="2899"/>
                  <a:pt x="18338" y="2899"/>
                  <a:pt x="18338" y="2899"/>
                </a:cubicBezTo>
                <a:cubicBezTo>
                  <a:pt x="18338" y="2893"/>
                  <a:pt x="18338" y="2887"/>
                  <a:pt x="18338" y="2882"/>
                </a:cubicBezTo>
                <a:close/>
                <a:moveTo>
                  <a:pt x="18260" y="2887"/>
                </a:moveTo>
                <a:lnTo>
                  <a:pt x="18260" y="2887"/>
                </a:lnTo>
                <a:cubicBezTo>
                  <a:pt x="18255" y="2887"/>
                  <a:pt x="18255" y="2882"/>
                  <a:pt x="18255" y="2882"/>
                </a:cubicBezTo>
                <a:cubicBezTo>
                  <a:pt x="18249" y="2870"/>
                  <a:pt x="18255" y="2864"/>
                  <a:pt x="18255" y="2852"/>
                </a:cubicBezTo>
                <a:cubicBezTo>
                  <a:pt x="18255" y="2846"/>
                  <a:pt x="18249" y="2846"/>
                  <a:pt x="18243" y="2840"/>
                </a:cubicBezTo>
                <a:cubicBezTo>
                  <a:pt x="18243" y="2834"/>
                  <a:pt x="18237" y="2834"/>
                  <a:pt x="18237" y="2828"/>
                </a:cubicBezTo>
                <a:cubicBezTo>
                  <a:pt x="18231" y="2822"/>
                  <a:pt x="18225" y="2822"/>
                  <a:pt x="18219" y="2816"/>
                </a:cubicBezTo>
                <a:cubicBezTo>
                  <a:pt x="18219" y="2828"/>
                  <a:pt x="18219" y="2834"/>
                  <a:pt x="18219" y="2846"/>
                </a:cubicBezTo>
                <a:cubicBezTo>
                  <a:pt x="18219" y="2846"/>
                  <a:pt x="18225" y="2852"/>
                  <a:pt x="18225" y="2858"/>
                </a:cubicBezTo>
                <a:cubicBezTo>
                  <a:pt x="18225" y="2864"/>
                  <a:pt x="18225" y="2870"/>
                  <a:pt x="18225" y="2882"/>
                </a:cubicBezTo>
                <a:cubicBezTo>
                  <a:pt x="18225" y="2887"/>
                  <a:pt x="18231" y="2893"/>
                  <a:pt x="18231" y="2905"/>
                </a:cubicBezTo>
                <a:cubicBezTo>
                  <a:pt x="18267" y="2905"/>
                  <a:pt x="18267" y="2905"/>
                  <a:pt x="18267" y="2905"/>
                </a:cubicBezTo>
                <a:cubicBezTo>
                  <a:pt x="18260" y="2899"/>
                  <a:pt x="18260" y="2893"/>
                  <a:pt x="18260" y="2887"/>
                </a:cubicBezTo>
                <a:close/>
                <a:moveTo>
                  <a:pt x="18106" y="2579"/>
                </a:moveTo>
                <a:lnTo>
                  <a:pt x="18106" y="2579"/>
                </a:lnTo>
                <a:cubicBezTo>
                  <a:pt x="18112" y="2579"/>
                  <a:pt x="18118" y="2573"/>
                  <a:pt x="18124" y="2573"/>
                </a:cubicBezTo>
                <a:lnTo>
                  <a:pt x="18130" y="2567"/>
                </a:lnTo>
                <a:cubicBezTo>
                  <a:pt x="18136" y="2561"/>
                  <a:pt x="18142" y="2567"/>
                  <a:pt x="18142" y="2561"/>
                </a:cubicBezTo>
                <a:cubicBezTo>
                  <a:pt x="18148" y="2555"/>
                  <a:pt x="18148" y="2550"/>
                  <a:pt x="18148" y="2538"/>
                </a:cubicBezTo>
                <a:cubicBezTo>
                  <a:pt x="18142" y="2538"/>
                  <a:pt x="18142" y="2532"/>
                  <a:pt x="18136" y="2532"/>
                </a:cubicBezTo>
                <a:cubicBezTo>
                  <a:pt x="18130" y="2532"/>
                  <a:pt x="18130" y="2532"/>
                  <a:pt x="18130" y="2532"/>
                </a:cubicBezTo>
                <a:cubicBezTo>
                  <a:pt x="18124" y="2532"/>
                  <a:pt x="18118" y="2538"/>
                  <a:pt x="18112" y="2538"/>
                </a:cubicBezTo>
                <a:cubicBezTo>
                  <a:pt x="18106" y="2538"/>
                  <a:pt x="18095" y="2538"/>
                  <a:pt x="18089" y="2538"/>
                </a:cubicBezTo>
                <a:cubicBezTo>
                  <a:pt x="18083" y="2544"/>
                  <a:pt x="18071" y="2550"/>
                  <a:pt x="18071" y="2555"/>
                </a:cubicBezTo>
                <a:cubicBezTo>
                  <a:pt x="18071" y="2579"/>
                  <a:pt x="18071" y="2579"/>
                  <a:pt x="18071" y="2579"/>
                </a:cubicBezTo>
                <a:cubicBezTo>
                  <a:pt x="18077" y="2579"/>
                  <a:pt x="18083" y="2579"/>
                  <a:pt x="18083" y="2579"/>
                </a:cubicBezTo>
                <a:cubicBezTo>
                  <a:pt x="18095" y="2579"/>
                  <a:pt x="18101" y="2579"/>
                  <a:pt x="18106" y="2579"/>
                </a:cubicBezTo>
                <a:close/>
                <a:moveTo>
                  <a:pt x="19429" y="2182"/>
                </a:moveTo>
                <a:lnTo>
                  <a:pt x="19429" y="2182"/>
                </a:lnTo>
                <a:cubicBezTo>
                  <a:pt x="19435" y="2182"/>
                  <a:pt x="19446" y="2182"/>
                  <a:pt x="19452" y="2182"/>
                </a:cubicBezTo>
                <a:cubicBezTo>
                  <a:pt x="19452" y="2182"/>
                  <a:pt x="19458" y="2182"/>
                  <a:pt x="19464" y="2182"/>
                </a:cubicBezTo>
                <a:cubicBezTo>
                  <a:pt x="19470" y="2182"/>
                  <a:pt x="19464" y="2194"/>
                  <a:pt x="19470" y="2194"/>
                </a:cubicBezTo>
                <a:cubicBezTo>
                  <a:pt x="19482" y="2200"/>
                  <a:pt x="19488" y="2194"/>
                  <a:pt x="19500" y="2194"/>
                </a:cubicBezTo>
                <a:cubicBezTo>
                  <a:pt x="19512" y="2194"/>
                  <a:pt x="19512" y="2194"/>
                  <a:pt x="19512" y="2194"/>
                </a:cubicBezTo>
                <a:cubicBezTo>
                  <a:pt x="19518" y="2194"/>
                  <a:pt x="19524" y="2188"/>
                  <a:pt x="19529" y="2188"/>
                </a:cubicBezTo>
                <a:cubicBezTo>
                  <a:pt x="19541" y="2188"/>
                  <a:pt x="19547" y="2194"/>
                  <a:pt x="19559" y="2200"/>
                </a:cubicBezTo>
                <a:cubicBezTo>
                  <a:pt x="19565" y="2200"/>
                  <a:pt x="19565" y="2206"/>
                  <a:pt x="19577" y="2206"/>
                </a:cubicBezTo>
                <a:cubicBezTo>
                  <a:pt x="19583" y="2206"/>
                  <a:pt x="19583" y="2206"/>
                  <a:pt x="19589" y="2206"/>
                </a:cubicBezTo>
                <a:cubicBezTo>
                  <a:pt x="19589" y="2182"/>
                  <a:pt x="19589" y="2182"/>
                  <a:pt x="19589" y="2182"/>
                </a:cubicBezTo>
                <a:lnTo>
                  <a:pt x="19583" y="2182"/>
                </a:lnTo>
                <a:cubicBezTo>
                  <a:pt x="19577" y="2176"/>
                  <a:pt x="19571" y="2176"/>
                  <a:pt x="19571" y="2176"/>
                </a:cubicBezTo>
                <a:cubicBezTo>
                  <a:pt x="19565" y="2170"/>
                  <a:pt x="19559" y="2170"/>
                  <a:pt x="19559" y="2170"/>
                </a:cubicBezTo>
                <a:cubicBezTo>
                  <a:pt x="19547" y="2170"/>
                  <a:pt x="19541" y="2164"/>
                  <a:pt x="19529" y="2164"/>
                </a:cubicBezTo>
                <a:cubicBezTo>
                  <a:pt x="19524" y="2164"/>
                  <a:pt x="19518" y="2164"/>
                  <a:pt x="19512" y="2164"/>
                </a:cubicBezTo>
                <a:cubicBezTo>
                  <a:pt x="19506" y="2164"/>
                  <a:pt x="19500" y="2158"/>
                  <a:pt x="19500" y="2158"/>
                </a:cubicBezTo>
                <a:cubicBezTo>
                  <a:pt x="19494" y="2158"/>
                  <a:pt x="19488" y="2158"/>
                  <a:pt x="19488" y="2158"/>
                </a:cubicBezTo>
                <a:cubicBezTo>
                  <a:pt x="19482" y="2158"/>
                  <a:pt x="19476" y="2152"/>
                  <a:pt x="19470" y="2152"/>
                </a:cubicBezTo>
                <a:cubicBezTo>
                  <a:pt x="19452" y="2152"/>
                  <a:pt x="19440" y="2158"/>
                  <a:pt x="19429" y="2164"/>
                </a:cubicBezTo>
                <a:cubicBezTo>
                  <a:pt x="19429" y="2164"/>
                  <a:pt x="19423" y="2182"/>
                  <a:pt x="19429" y="2182"/>
                </a:cubicBezTo>
                <a:close/>
                <a:moveTo>
                  <a:pt x="18925" y="1482"/>
                </a:moveTo>
                <a:lnTo>
                  <a:pt x="18925" y="1482"/>
                </a:lnTo>
                <a:cubicBezTo>
                  <a:pt x="18925" y="1482"/>
                  <a:pt x="18931" y="1482"/>
                  <a:pt x="18937" y="1482"/>
                </a:cubicBezTo>
                <a:cubicBezTo>
                  <a:pt x="18948" y="1482"/>
                  <a:pt x="18954" y="1482"/>
                  <a:pt x="18966" y="1482"/>
                </a:cubicBezTo>
                <a:cubicBezTo>
                  <a:pt x="18984" y="1482"/>
                  <a:pt x="18990" y="1482"/>
                  <a:pt x="19008" y="1482"/>
                </a:cubicBezTo>
                <a:cubicBezTo>
                  <a:pt x="19014" y="1482"/>
                  <a:pt x="19020" y="1476"/>
                  <a:pt x="19031" y="1476"/>
                </a:cubicBezTo>
                <a:cubicBezTo>
                  <a:pt x="19031" y="1470"/>
                  <a:pt x="19037" y="1470"/>
                  <a:pt x="19043" y="1470"/>
                </a:cubicBezTo>
                <a:cubicBezTo>
                  <a:pt x="19049" y="1465"/>
                  <a:pt x="19055" y="1470"/>
                  <a:pt x="19067" y="1470"/>
                </a:cubicBezTo>
                <a:cubicBezTo>
                  <a:pt x="19091" y="1470"/>
                  <a:pt x="19091" y="1470"/>
                  <a:pt x="19091" y="1470"/>
                </a:cubicBezTo>
                <a:cubicBezTo>
                  <a:pt x="19091" y="1470"/>
                  <a:pt x="19097" y="1470"/>
                  <a:pt x="19103" y="1470"/>
                </a:cubicBezTo>
                <a:cubicBezTo>
                  <a:pt x="19114" y="1470"/>
                  <a:pt x="19114" y="1470"/>
                  <a:pt x="19114" y="1470"/>
                </a:cubicBezTo>
                <a:cubicBezTo>
                  <a:pt x="19120" y="1470"/>
                  <a:pt x="19120" y="1470"/>
                  <a:pt x="19126" y="1470"/>
                </a:cubicBezTo>
                <a:cubicBezTo>
                  <a:pt x="19126" y="1453"/>
                  <a:pt x="19126" y="1453"/>
                  <a:pt x="19126" y="1453"/>
                </a:cubicBezTo>
                <a:cubicBezTo>
                  <a:pt x="19126" y="1447"/>
                  <a:pt x="19126" y="1441"/>
                  <a:pt x="19120" y="1441"/>
                </a:cubicBezTo>
                <a:cubicBezTo>
                  <a:pt x="19114" y="1435"/>
                  <a:pt x="19114" y="1435"/>
                  <a:pt x="19108" y="1429"/>
                </a:cubicBezTo>
                <a:cubicBezTo>
                  <a:pt x="19097" y="1423"/>
                  <a:pt x="19091" y="1429"/>
                  <a:pt x="19073" y="1429"/>
                </a:cubicBezTo>
                <a:cubicBezTo>
                  <a:pt x="19073" y="1429"/>
                  <a:pt x="19067" y="1423"/>
                  <a:pt x="19061" y="1423"/>
                </a:cubicBezTo>
                <a:cubicBezTo>
                  <a:pt x="19061" y="1423"/>
                  <a:pt x="19055" y="1429"/>
                  <a:pt x="19049" y="1423"/>
                </a:cubicBezTo>
                <a:cubicBezTo>
                  <a:pt x="19043" y="1423"/>
                  <a:pt x="19043" y="1423"/>
                  <a:pt x="19037" y="1417"/>
                </a:cubicBezTo>
                <a:cubicBezTo>
                  <a:pt x="19031" y="1417"/>
                  <a:pt x="19031" y="1411"/>
                  <a:pt x="19025" y="1411"/>
                </a:cubicBezTo>
                <a:cubicBezTo>
                  <a:pt x="19020" y="1405"/>
                  <a:pt x="19020" y="1411"/>
                  <a:pt x="19014" y="1411"/>
                </a:cubicBezTo>
                <a:cubicBezTo>
                  <a:pt x="19008" y="1411"/>
                  <a:pt x="19008" y="1405"/>
                  <a:pt x="19002" y="1411"/>
                </a:cubicBezTo>
                <a:cubicBezTo>
                  <a:pt x="18996" y="1411"/>
                  <a:pt x="18996" y="1417"/>
                  <a:pt x="18990" y="1417"/>
                </a:cubicBezTo>
                <a:cubicBezTo>
                  <a:pt x="18984" y="1417"/>
                  <a:pt x="18990" y="1429"/>
                  <a:pt x="18984" y="1429"/>
                </a:cubicBezTo>
                <a:cubicBezTo>
                  <a:pt x="18984" y="1429"/>
                  <a:pt x="18978" y="1429"/>
                  <a:pt x="18972" y="1429"/>
                </a:cubicBezTo>
                <a:cubicBezTo>
                  <a:pt x="18972" y="1429"/>
                  <a:pt x="18966" y="1429"/>
                  <a:pt x="18960" y="1429"/>
                </a:cubicBezTo>
                <a:cubicBezTo>
                  <a:pt x="18954" y="1429"/>
                  <a:pt x="18948" y="1429"/>
                  <a:pt x="18937" y="1429"/>
                </a:cubicBezTo>
                <a:cubicBezTo>
                  <a:pt x="18931" y="1429"/>
                  <a:pt x="18931" y="1435"/>
                  <a:pt x="18925" y="1435"/>
                </a:cubicBezTo>
                <a:cubicBezTo>
                  <a:pt x="18913" y="1441"/>
                  <a:pt x="18913" y="1453"/>
                  <a:pt x="18913" y="1470"/>
                </a:cubicBezTo>
                <a:cubicBezTo>
                  <a:pt x="18919" y="1476"/>
                  <a:pt x="18919" y="1482"/>
                  <a:pt x="18925" y="1482"/>
                </a:cubicBezTo>
                <a:close/>
                <a:moveTo>
                  <a:pt x="17140" y="1044"/>
                </a:moveTo>
                <a:lnTo>
                  <a:pt x="17140" y="1044"/>
                </a:lnTo>
                <a:cubicBezTo>
                  <a:pt x="17146" y="1050"/>
                  <a:pt x="17146" y="1050"/>
                  <a:pt x="17152" y="1050"/>
                </a:cubicBezTo>
                <a:cubicBezTo>
                  <a:pt x="17158" y="1050"/>
                  <a:pt x="17158" y="1050"/>
                  <a:pt x="17164" y="1055"/>
                </a:cubicBezTo>
                <a:cubicBezTo>
                  <a:pt x="17164" y="1055"/>
                  <a:pt x="17164" y="1061"/>
                  <a:pt x="17170" y="1067"/>
                </a:cubicBezTo>
                <a:cubicBezTo>
                  <a:pt x="17176" y="1073"/>
                  <a:pt x="17181" y="1073"/>
                  <a:pt x="17187" y="1073"/>
                </a:cubicBezTo>
                <a:cubicBezTo>
                  <a:pt x="17193" y="1073"/>
                  <a:pt x="17199" y="1073"/>
                  <a:pt x="17205" y="1067"/>
                </a:cubicBezTo>
                <a:cubicBezTo>
                  <a:pt x="17217" y="1067"/>
                  <a:pt x="17223" y="1061"/>
                  <a:pt x="17229" y="1061"/>
                </a:cubicBezTo>
                <a:cubicBezTo>
                  <a:pt x="17241" y="1061"/>
                  <a:pt x="17247" y="1067"/>
                  <a:pt x="17253" y="1073"/>
                </a:cubicBezTo>
                <a:cubicBezTo>
                  <a:pt x="17259" y="1073"/>
                  <a:pt x="17259" y="1079"/>
                  <a:pt x="17265" y="1085"/>
                </a:cubicBezTo>
                <a:cubicBezTo>
                  <a:pt x="17270" y="1085"/>
                  <a:pt x="17270" y="1085"/>
                  <a:pt x="17276" y="1085"/>
                </a:cubicBezTo>
                <a:cubicBezTo>
                  <a:pt x="17282" y="1085"/>
                  <a:pt x="17282" y="1091"/>
                  <a:pt x="17288" y="1091"/>
                </a:cubicBezTo>
                <a:cubicBezTo>
                  <a:pt x="17294" y="1091"/>
                  <a:pt x="17300" y="1091"/>
                  <a:pt x="17312" y="1091"/>
                </a:cubicBezTo>
                <a:cubicBezTo>
                  <a:pt x="17324" y="1091"/>
                  <a:pt x="17324" y="1091"/>
                  <a:pt x="17324" y="1091"/>
                </a:cubicBezTo>
                <a:cubicBezTo>
                  <a:pt x="17324" y="1091"/>
                  <a:pt x="17330" y="1091"/>
                  <a:pt x="17336" y="1091"/>
                </a:cubicBezTo>
                <a:cubicBezTo>
                  <a:pt x="17342" y="1091"/>
                  <a:pt x="17342" y="1085"/>
                  <a:pt x="17348" y="1079"/>
                </a:cubicBezTo>
                <a:cubicBezTo>
                  <a:pt x="17348" y="1079"/>
                  <a:pt x="17348" y="1067"/>
                  <a:pt x="17353" y="1067"/>
                </a:cubicBezTo>
                <a:cubicBezTo>
                  <a:pt x="17359" y="1067"/>
                  <a:pt x="17359" y="1067"/>
                  <a:pt x="17365" y="1067"/>
                </a:cubicBezTo>
                <a:cubicBezTo>
                  <a:pt x="17371" y="1067"/>
                  <a:pt x="17377" y="1067"/>
                  <a:pt x="17383" y="1067"/>
                </a:cubicBezTo>
                <a:cubicBezTo>
                  <a:pt x="17383" y="1044"/>
                  <a:pt x="17383" y="1044"/>
                  <a:pt x="17383" y="1044"/>
                </a:cubicBezTo>
                <a:cubicBezTo>
                  <a:pt x="17383" y="1044"/>
                  <a:pt x="17377" y="1038"/>
                  <a:pt x="17377" y="1032"/>
                </a:cubicBezTo>
                <a:lnTo>
                  <a:pt x="17383" y="1032"/>
                </a:lnTo>
                <a:cubicBezTo>
                  <a:pt x="17365" y="1032"/>
                  <a:pt x="17359" y="1032"/>
                  <a:pt x="17342" y="1032"/>
                </a:cubicBezTo>
                <a:cubicBezTo>
                  <a:pt x="17336" y="1032"/>
                  <a:pt x="17336" y="1032"/>
                  <a:pt x="17330" y="1032"/>
                </a:cubicBezTo>
                <a:cubicBezTo>
                  <a:pt x="17324" y="1032"/>
                  <a:pt x="17318" y="1032"/>
                  <a:pt x="17306" y="1032"/>
                </a:cubicBezTo>
                <a:cubicBezTo>
                  <a:pt x="17294" y="1032"/>
                  <a:pt x="17294" y="1032"/>
                  <a:pt x="17294" y="1032"/>
                </a:cubicBezTo>
                <a:cubicBezTo>
                  <a:pt x="17294" y="1032"/>
                  <a:pt x="17288" y="1032"/>
                  <a:pt x="17282" y="1032"/>
                </a:cubicBezTo>
                <a:cubicBezTo>
                  <a:pt x="17270" y="1032"/>
                  <a:pt x="17270" y="1032"/>
                  <a:pt x="17270" y="1032"/>
                </a:cubicBezTo>
                <a:cubicBezTo>
                  <a:pt x="17265" y="1032"/>
                  <a:pt x="17265" y="1032"/>
                  <a:pt x="17259" y="1032"/>
                </a:cubicBezTo>
                <a:cubicBezTo>
                  <a:pt x="17259" y="1002"/>
                  <a:pt x="17259" y="1002"/>
                  <a:pt x="17259" y="1002"/>
                </a:cubicBezTo>
                <a:cubicBezTo>
                  <a:pt x="17247" y="1002"/>
                  <a:pt x="17235" y="1002"/>
                  <a:pt x="17223" y="1002"/>
                </a:cubicBezTo>
                <a:cubicBezTo>
                  <a:pt x="17217" y="1002"/>
                  <a:pt x="17217" y="1002"/>
                  <a:pt x="17211" y="1002"/>
                </a:cubicBezTo>
                <a:cubicBezTo>
                  <a:pt x="17205" y="1002"/>
                  <a:pt x="17211" y="1014"/>
                  <a:pt x="17205" y="1014"/>
                </a:cubicBezTo>
                <a:cubicBezTo>
                  <a:pt x="17205" y="1020"/>
                  <a:pt x="17199" y="1014"/>
                  <a:pt x="17193" y="1014"/>
                </a:cubicBezTo>
                <a:cubicBezTo>
                  <a:pt x="17181" y="1014"/>
                  <a:pt x="17181" y="1014"/>
                  <a:pt x="17176" y="1014"/>
                </a:cubicBezTo>
                <a:cubicBezTo>
                  <a:pt x="17158" y="1008"/>
                  <a:pt x="17158" y="996"/>
                  <a:pt x="17146" y="984"/>
                </a:cubicBezTo>
                <a:cubicBezTo>
                  <a:pt x="17134" y="990"/>
                  <a:pt x="17134" y="990"/>
                  <a:pt x="17134" y="990"/>
                </a:cubicBezTo>
                <a:cubicBezTo>
                  <a:pt x="17134" y="1038"/>
                  <a:pt x="17134" y="1038"/>
                  <a:pt x="17134" y="1038"/>
                </a:cubicBezTo>
                <a:cubicBezTo>
                  <a:pt x="17140" y="1038"/>
                  <a:pt x="17134" y="1044"/>
                  <a:pt x="17140" y="1044"/>
                </a:cubicBezTo>
                <a:close/>
                <a:moveTo>
                  <a:pt x="16796" y="1227"/>
                </a:moveTo>
                <a:lnTo>
                  <a:pt x="16796" y="1227"/>
                </a:lnTo>
                <a:cubicBezTo>
                  <a:pt x="16808" y="1227"/>
                  <a:pt x="16814" y="1233"/>
                  <a:pt x="16820" y="1233"/>
                </a:cubicBezTo>
                <a:cubicBezTo>
                  <a:pt x="16826" y="1233"/>
                  <a:pt x="16832" y="1233"/>
                  <a:pt x="16844" y="1233"/>
                </a:cubicBezTo>
                <a:cubicBezTo>
                  <a:pt x="16855" y="1233"/>
                  <a:pt x="16855" y="1233"/>
                  <a:pt x="16855" y="1233"/>
                </a:cubicBezTo>
                <a:cubicBezTo>
                  <a:pt x="16861" y="1233"/>
                  <a:pt x="16861" y="1233"/>
                  <a:pt x="16867" y="1233"/>
                </a:cubicBezTo>
                <a:cubicBezTo>
                  <a:pt x="16879" y="1233"/>
                  <a:pt x="16891" y="1233"/>
                  <a:pt x="16903" y="1233"/>
                </a:cubicBezTo>
                <a:cubicBezTo>
                  <a:pt x="16909" y="1233"/>
                  <a:pt x="16915" y="1227"/>
                  <a:pt x="16921" y="1227"/>
                </a:cubicBezTo>
                <a:cubicBezTo>
                  <a:pt x="16926" y="1227"/>
                  <a:pt x="16926" y="1227"/>
                  <a:pt x="16926" y="1227"/>
                </a:cubicBezTo>
                <a:cubicBezTo>
                  <a:pt x="16933" y="1227"/>
                  <a:pt x="16933" y="1233"/>
                  <a:pt x="16938" y="1239"/>
                </a:cubicBezTo>
                <a:cubicBezTo>
                  <a:pt x="16944" y="1239"/>
                  <a:pt x="16950" y="1245"/>
                  <a:pt x="16962" y="1245"/>
                </a:cubicBezTo>
                <a:cubicBezTo>
                  <a:pt x="16962" y="1245"/>
                  <a:pt x="16968" y="1251"/>
                  <a:pt x="16974" y="1251"/>
                </a:cubicBezTo>
                <a:cubicBezTo>
                  <a:pt x="16992" y="1251"/>
                  <a:pt x="16992" y="1251"/>
                  <a:pt x="16992" y="1251"/>
                </a:cubicBezTo>
                <a:cubicBezTo>
                  <a:pt x="16998" y="1227"/>
                  <a:pt x="16998" y="1227"/>
                  <a:pt x="16998" y="1227"/>
                </a:cubicBezTo>
                <a:cubicBezTo>
                  <a:pt x="16992" y="1221"/>
                  <a:pt x="16992" y="1215"/>
                  <a:pt x="16992" y="1215"/>
                </a:cubicBezTo>
                <a:cubicBezTo>
                  <a:pt x="16986" y="1210"/>
                  <a:pt x="16986" y="1210"/>
                  <a:pt x="16980" y="1210"/>
                </a:cubicBezTo>
                <a:cubicBezTo>
                  <a:pt x="16974" y="1204"/>
                  <a:pt x="16974" y="1204"/>
                  <a:pt x="16968" y="1198"/>
                </a:cubicBezTo>
                <a:cubicBezTo>
                  <a:pt x="16962" y="1198"/>
                  <a:pt x="16962" y="1204"/>
                  <a:pt x="16956" y="1198"/>
                </a:cubicBezTo>
                <a:cubicBezTo>
                  <a:pt x="16950" y="1198"/>
                  <a:pt x="16950" y="1198"/>
                  <a:pt x="16944" y="1198"/>
                </a:cubicBezTo>
                <a:cubicBezTo>
                  <a:pt x="16938" y="1192"/>
                  <a:pt x="16938" y="1192"/>
                  <a:pt x="16933" y="1186"/>
                </a:cubicBezTo>
                <a:lnTo>
                  <a:pt x="16933" y="1180"/>
                </a:lnTo>
                <a:cubicBezTo>
                  <a:pt x="16926" y="1174"/>
                  <a:pt x="16921" y="1180"/>
                  <a:pt x="16921" y="1180"/>
                </a:cubicBezTo>
                <a:cubicBezTo>
                  <a:pt x="16909" y="1180"/>
                  <a:pt x="16909" y="1180"/>
                  <a:pt x="16909" y="1180"/>
                </a:cubicBezTo>
                <a:cubicBezTo>
                  <a:pt x="16897" y="1180"/>
                  <a:pt x="16885" y="1174"/>
                  <a:pt x="16873" y="1180"/>
                </a:cubicBezTo>
                <a:cubicBezTo>
                  <a:pt x="16867" y="1180"/>
                  <a:pt x="16867" y="1186"/>
                  <a:pt x="16861" y="1186"/>
                </a:cubicBezTo>
                <a:cubicBezTo>
                  <a:pt x="16861" y="1192"/>
                  <a:pt x="16861" y="1198"/>
                  <a:pt x="16855" y="1198"/>
                </a:cubicBezTo>
                <a:cubicBezTo>
                  <a:pt x="16855" y="1204"/>
                  <a:pt x="16849" y="1198"/>
                  <a:pt x="16844" y="1198"/>
                </a:cubicBezTo>
                <a:cubicBezTo>
                  <a:pt x="16826" y="1204"/>
                  <a:pt x="16820" y="1215"/>
                  <a:pt x="16808" y="1227"/>
                </a:cubicBezTo>
                <a:lnTo>
                  <a:pt x="16796" y="1227"/>
                </a:lnTo>
                <a:close/>
                <a:moveTo>
                  <a:pt x="16855" y="1156"/>
                </a:moveTo>
                <a:lnTo>
                  <a:pt x="16855" y="1156"/>
                </a:lnTo>
                <a:cubicBezTo>
                  <a:pt x="16861" y="1156"/>
                  <a:pt x="16861" y="1156"/>
                  <a:pt x="16867" y="1150"/>
                </a:cubicBezTo>
                <a:cubicBezTo>
                  <a:pt x="16867" y="1150"/>
                  <a:pt x="16867" y="1144"/>
                  <a:pt x="16867" y="1138"/>
                </a:cubicBezTo>
                <a:cubicBezTo>
                  <a:pt x="16861" y="1138"/>
                  <a:pt x="16861" y="1132"/>
                  <a:pt x="16855" y="1132"/>
                </a:cubicBezTo>
                <a:cubicBezTo>
                  <a:pt x="16855" y="1132"/>
                  <a:pt x="16849" y="1132"/>
                  <a:pt x="16844" y="1132"/>
                </a:cubicBezTo>
                <a:cubicBezTo>
                  <a:pt x="16838" y="1132"/>
                  <a:pt x="16832" y="1127"/>
                  <a:pt x="16820" y="1127"/>
                </a:cubicBezTo>
                <a:cubicBezTo>
                  <a:pt x="16802" y="1127"/>
                  <a:pt x="16802" y="1127"/>
                  <a:pt x="16802" y="1127"/>
                </a:cubicBezTo>
                <a:cubicBezTo>
                  <a:pt x="16802" y="1132"/>
                  <a:pt x="16796" y="1132"/>
                  <a:pt x="16796" y="1138"/>
                </a:cubicBezTo>
                <a:cubicBezTo>
                  <a:pt x="16796" y="1144"/>
                  <a:pt x="16802" y="1150"/>
                  <a:pt x="16808" y="1150"/>
                </a:cubicBezTo>
                <a:cubicBezTo>
                  <a:pt x="16808" y="1156"/>
                  <a:pt x="16814" y="1156"/>
                  <a:pt x="16814" y="1156"/>
                </a:cubicBezTo>
                <a:cubicBezTo>
                  <a:pt x="16826" y="1156"/>
                  <a:pt x="16832" y="1162"/>
                  <a:pt x="16838" y="1162"/>
                </a:cubicBezTo>
                <a:cubicBezTo>
                  <a:pt x="16844" y="1162"/>
                  <a:pt x="16849" y="1156"/>
                  <a:pt x="16855" y="1156"/>
                </a:cubicBezTo>
                <a:close/>
                <a:moveTo>
                  <a:pt x="16642" y="1032"/>
                </a:moveTo>
                <a:lnTo>
                  <a:pt x="16642" y="1032"/>
                </a:lnTo>
                <a:cubicBezTo>
                  <a:pt x="16642" y="1032"/>
                  <a:pt x="16642" y="1038"/>
                  <a:pt x="16648" y="1038"/>
                </a:cubicBezTo>
                <a:cubicBezTo>
                  <a:pt x="16654" y="1044"/>
                  <a:pt x="16648" y="1050"/>
                  <a:pt x="16654" y="1050"/>
                </a:cubicBezTo>
                <a:cubicBezTo>
                  <a:pt x="16660" y="1055"/>
                  <a:pt x="16660" y="1055"/>
                  <a:pt x="16666" y="1055"/>
                </a:cubicBezTo>
                <a:cubicBezTo>
                  <a:pt x="16672" y="1055"/>
                  <a:pt x="16672" y="1061"/>
                  <a:pt x="16678" y="1061"/>
                </a:cubicBezTo>
                <a:cubicBezTo>
                  <a:pt x="16683" y="1067"/>
                  <a:pt x="16683" y="1067"/>
                  <a:pt x="16689" y="1067"/>
                </a:cubicBezTo>
                <a:cubicBezTo>
                  <a:pt x="16695" y="1067"/>
                  <a:pt x="16701" y="1073"/>
                  <a:pt x="16701" y="1079"/>
                </a:cubicBezTo>
                <a:cubicBezTo>
                  <a:pt x="16707" y="1079"/>
                  <a:pt x="16707" y="1085"/>
                  <a:pt x="16707" y="1091"/>
                </a:cubicBezTo>
                <a:cubicBezTo>
                  <a:pt x="16713" y="1091"/>
                  <a:pt x="16713" y="1097"/>
                  <a:pt x="16713" y="1103"/>
                </a:cubicBezTo>
                <a:cubicBezTo>
                  <a:pt x="16719" y="1103"/>
                  <a:pt x="16725" y="1103"/>
                  <a:pt x="16731" y="1103"/>
                </a:cubicBezTo>
                <a:cubicBezTo>
                  <a:pt x="16743" y="1103"/>
                  <a:pt x="16749" y="1103"/>
                  <a:pt x="16760" y="1103"/>
                </a:cubicBezTo>
                <a:cubicBezTo>
                  <a:pt x="16760" y="1091"/>
                  <a:pt x="16767" y="1091"/>
                  <a:pt x="16767" y="1085"/>
                </a:cubicBezTo>
                <a:cubicBezTo>
                  <a:pt x="16767" y="1079"/>
                  <a:pt x="16767" y="1073"/>
                  <a:pt x="16767" y="1073"/>
                </a:cubicBezTo>
                <a:cubicBezTo>
                  <a:pt x="16767" y="1067"/>
                  <a:pt x="16772" y="1067"/>
                  <a:pt x="16772" y="1061"/>
                </a:cubicBezTo>
                <a:cubicBezTo>
                  <a:pt x="16784" y="1067"/>
                  <a:pt x="16796" y="1073"/>
                  <a:pt x="16808" y="1073"/>
                </a:cubicBezTo>
                <a:cubicBezTo>
                  <a:pt x="16820" y="1073"/>
                  <a:pt x="16832" y="1073"/>
                  <a:pt x="16844" y="1073"/>
                </a:cubicBezTo>
                <a:cubicBezTo>
                  <a:pt x="16855" y="1073"/>
                  <a:pt x="16861" y="1073"/>
                  <a:pt x="16867" y="1067"/>
                </a:cubicBezTo>
                <a:cubicBezTo>
                  <a:pt x="16873" y="1067"/>
                  <a:pt x="16867" y="1061"/>
                  <a:pt x="16873" y="1055"/>
                </a:cubicBezTo>
                <a:cubicBezTo>
                  <a:pt x="16873" y="1055"/>
                  <a:pt x="16879" y="1055"/>
                  <a:pt x="16885" y="1055"/>
                </a:cubicBezTo>
                <a:lnTo>
                  <a:pt x="16891" y="1055"/>
                </a:lnTo>
                <a:cubicBezTo>
                  <a:pt x="16897" y="1061"/>
                  <a:pt x="16897" y="1067"/>
                  <a:pt x="16903" y="1067"/>
                </a:cubicBezTo>
                <a:cubicBezTo>
                  <a:pt x="16909" y="1067"/>
                  <a:pt x="16909" y="1073"/>
                  <a:pt x="16915" y="1073"/>
                </a:cubicBezTo>
                <a:cubicBezTo>
                  <a:pt x="16926" y="1073"/>
                  <a:pt x="16926" y="1061"/>
                  <a:pt x="16938" y="1055"/>
                </a:cubicBezTo>
                <a:cubicBezTo>
                  <a:pt x="16938" y="1055"/>
                  <a:pt x="16938" y="1050"/>
                  <a:pt x="16944" y="1044"/>
                </a:cubicBezTo>
                <a:cubicBezTo>
                  <a:pt x="16950" y="1044"/>
                  <a:pt x="16956" y="1044"/>
                  <a:pt x="16962" y="1044"/>
                </a:cubicBezTo>
                <a:cubicBezTo>
                  <a:pt x="16968" y="1044"/>
                  <a:pt x="16968" y="1044"/>
                  <a:pt x="16968" y="1044"/>
                </a:cubicBezTo>
                <a:cubicBezTo>
                  <a:pt x="16974" y="1044"/>
                  <a:pt x="16974" y="1050"/>
                  <a:pt x="16980" y="1050"/>
                </a:cubicBezTo>
                <a:cubicBezTo>
                  <a:pt x="16986" y="1055"/>
                  <a:pt x="16986" y="1055"/>
                  <a:pt x="16992" y="1055"/>
                </a:cubicBezTo>
                <a:cubicBezTo>
                  <a:pt x="16998" y="1055"/>
                  <a:pt x="16998" y="1055"/>
                  <a:pt x="17004" y="1055"/>
                </a:cubicBezTo>
                <a:cubicBezTo>
                  <a:pt x="17045" y="1055"/>
                  <a:pt x="17045" y="1055"/>
                  <a:pt x="17045" y="1055"/>
                </a:cubicBezTo>
                <a:cubicBezTo>
                  <a:pt x="17045" y="1044"/>
                  <a:pt x="17045" y="1038"/>
                  <a:pt x="17045" y="1026"/>
                </a:cubicBezTo>
                <a:cubicBezTo>
                  <a:pt x="17051" y="1020"/>
                  <a:pt x="17051" y="1020"/>
                  <a:pt x="17051" y="1014"/>
                </a:cubicBezTo>
                <a:cubicBezTo>
                  <a:pt x="17057" y="1008"/>
                  <a:pt x="17063" y="1008"/>
                  <a:pt x="17063" y="1002"/>
                </a:cubicBezTo>
                <a:cubicBezTo>
                  <a:pt x="17069" y="996"/>
                  <a:pt x="17075" y="996"/>
                  <a:pt x="17075" y="990"/>
                </a:cubicBezTo>
                <a:cubicBezTo>
                  <a:pt x="17075" y="990"/>
                  <a:pt x="17075" y="984"/>
                  <a:pt x="17075" y="978"/>
                </a:cubicBezTo>
                <a:cubicBezTo>
                  <a:pt x="17069" y="978"/>
                  <a:pt x="17063" y="978"/>
                  <a:pt x="17063" y="978"/>
                </a:cubicBezTo>
                <a:cubicBezTo>
                  <a:pt x="17057" y="978"/>
                  <a:pt x="17057" y="978"/>
                  <a:pt x="17051" y="978"/>
                </a:cubicBezTo>
                <a:cubicBezTo>
                  <a:pt x="17045" y="978"/>
                  <a:pt x="17051" y="966"/>
                  <a:pt x="17045" y="966"/>
                </a:cubicBezTo>
                <a:cubicBezTo>
                  <a:pt x="17039" y="966"/>
                  <a:pt x="17039" y="966"/>
                  <a:pt x="17033" y="966"/>
                </a:cubicBezTo>
                <a:cubicBezTo>
                  <a:pt x="17021" y="966"/>
                  <a:pt x="17015" y="966"/>
                  <a:pt x="16998" y="966"/>
                </a:cubicBezTo>
                <a:cubicBezTo>
                  <a:pt x="16992" y="966"/>
                  <a:pt x="16992" y="961"/>
                  <a:pt x="16980" y="961"/>
                </a:cubicBezTo>
                <a:cubicBezTo>
                  <a:pt x="16974" y="961"/>
                  <a:pt x="16974" y="961"/>
                  <a:pt x="16974" y="961"/>
                </a:cubicBezTo>
                <a:cubicBezTo>
                  <a:pt x="16974" y="966"/>
                  <a:pt x="16968" y="966"/>
                  <a:pt x="16968" y="966"/>
                </a:cubicBezTo>
                <a:cubicBezTo>
                  <a:pt x="16962" y="972"/>
                  <a:pt x="16962" y="978"/>
                  <a:pt x="16962" y="978"/>
                </a:cubicBezTo>
                <a:cubicBezTo>
                  <a:pt x="16956" y="984"/>
                  <a:pt x="16950" y="984"/>
                  <a:pt x="16950" y="990"/>
                </a:cubicBezTo>
                <a:cubicBezTo>
                  <a:pt x="16950" y="996"/>
                  <a:pt x="16950" y="1002"/>
                  <a:pt x="16950" y="1002"/>
                </a:cubicBezTo>
                <a:cubicBezTo>
                  <a:pt x="16944" y="1014"/>
                  <a:pt x="16950" y="1020"/>
                  <a:pt x="16950" y="1026"/>
                </a:cubicBezTo>
                <a:cubicBezTo>
                  <a:pt x="16938" y="1026"/>
                  <a:pt x="16933" y="1026"/>
                  <a:pt x="16926" y="1026"/>
                </a:cubicBezTo>
                <a:cubicBezTo>
                  <a:pt x="16921" y="1026"/>
                  <a:pt x="16921" y="1026"/>
                  <a:pt x="16915" y="1026"/>
                </a:cubicBezTo>
                <a:cubicBezTo>
                  <a:pt x="16915" y="996"/>
                  <a:pt x="16915" y="996"/>
                  <a:pt x="16915" y="996"/>
                </a:cubicBezTo>
                <a:cubicBezTo>
                  <a:pt x="16915" y="990"/>
                  <a:pt x="16921" y="984"/>
                  <a:pt x="16921" y="984"/>
                </a:cubicBezTo>
                <a:cubicBezTo>
                  <a:pt x="16926" y="972"/>
                  <a:pt x="16933" y="972"/>
                  <a:pt x="16933" y="961"/>
                </a:cubicBezTo>
                <a:cubicBezTo>
                  <a:pt x="16933" y="955"/>
                  <a:pt x="16926" y="955"/>
                  <a:pt x="16926" y="949"/>
                </a:cubicBezTo>
                <a:cubicBezTo>
                  <a:pt x="16921" y="949"/>
                  <a:pt x="16915" y="949"/>
                  <a:pt x="16903" y="949"/>
                </a:cubicBezTo>
                <a:cubicBezTo>
                  <a:pt x="16903" y="949"/>
                  <a:pt x="16897" y="949"/>
                  <a:pt x="16891" y="949"/>
                </a:cubicBezTo>
                <a:cubicBezTo>
                  <a:pt x="16885" y="943"/>
                  <a:pt x="16879" y="949"/>
                  <a:pt x="16873" y="949"/>
                </a:cubicBezTo>
                <a:cubicBezTo>
                  <a:pt x="16867" y="949"/>
                  <a:pt x="16861" y="949"/>
                  <a:pt x="16861" y="949"/>
                </a:cubicBezTo>
                <a:cubicBezTo>
                  <a:pt x="16861" y="978"/>
                  <a:pt x="16861" y="978"/>
                  <a:pt x="16861" y="978"/>
                </a:cubicBezTo>
                <a:cubicBezTo>
                  <a:pt x="16849" y="978"/>
                  <a:pt x="16844" y="978"/>
                  <a:pt x="16838" y="978"/>
                </a:cubicBezTo>
                <a:cubicBezTo>
                  <a:pt x="16826" y="978"/>
                  <a:pt x="16820" y="978"/>
                  <a:pt x="16814" y="978"/>
                </a:cubicBezTo>
                <a:cubicBezTo>
                  <a:pt x="16808" y="978"/>
                  <a:pt x="16808" y="978"/>
                  <a:pt x="16802" y="978"/>
                </a:cubicBezTo>
                <a:cubicBezTo>
                  <a:pt x="16796" y="978"/>
                  <a:pt x="16796" y="966"/>
                  <a:pt x="16796" y="966"/>
                </a:cubicBezTo>
                <a:cubicBezTo>
                  <a:pt x="16790" y="961"/>
                  <a:pt x="16790" y="961"/>
                  <a:pt x="16784" y="955"/>
                </a:cubicBezTo>
                <a:cubicBezTo>
                  <a:pt x="16784" y="949"/>
                  <a:pt x="16778" y="955"/>
                  <a:pt x="16772" y="949"/>
                </a:cubicBezTo>
                <a:cubicBezTo>
                  <a:pt x="16772" y="949"/>
                  <a:pt x="16778" y="937"/>
                  <a:pt x="16772" y="937"/>
                </a:cubicBezTo>
                <a:cubicBezTo>
                  <a:pt x="16767" y="931"/>
                  <a:pt x="16760" y="937"/>
                  <a:pt x="16755" y="937"/>
                </a:cubicBezTo>
                <a:cubicBezTo>
                  <a:pt x="16737" y="937"/>
                  <a:pt x="16737" y="937"/>
                  <a:pt x="16737" y="937"/>
                </a:cubicBezTo>
                <a:lnTo>
                  <a:pt x="16731" y="943"/>
                </a:lnTo>
                <a:cubicBezTo>
                  <a:pt x="16707" y="943"/>
                  <a:pt x="16695" y="943"/>
                  <a:pt x="16672" y="943"/>
                </a:cubicBezTo>
                <a:cubicBezTo>
                  <a:pt x="16672" y="949"/>
                  <a:pt x="16678" y="955"/>
                  <a:pt x="16672" y="966"/>
                </a:cubicBezTo>
                <a:cubicBezTo>
                  <a:pt x="16672" y="972"/>
                  <a:pt x="16666" y="978"/>
                  <a:pt x="16660" y="990"/>
                </a:cubicBezTo>
                <a:cubicBezTo>
                  <a:pt x="16660" y="990"/>
                  <a:pt x="16660" y="996"/>
                  <a:pt x="16660" y="1002"/>
                </a:cubicBezTo>
                <a:cubicBezTo>
                  <a:pt x="16660" y="1008"/>
                  <a:pt x="16654" y="1008"/>
                  <a:pt x="16654" y="1014"/>
                </a:cubicBezTo>
                <a:cubicBezTo>
                  <a:pt x="16648" y="1020"/>
                  <a:pt x="16654" y="1020"/>
                  <a:pt x="16654" y="1026"/>
                </a:cubicBezTo>
                <a:cubicBezTo>
                  <a:pt x="16648" y="1032"/>
                  <a:pt x="16648" y="1032"/>
                  <a:pt x="16648" y="1038"/>
                </a:cubicBezTo>
                <a:lnTo>
                  <a:pt x="16642" y="1032"/>
                </a:lnTo>
                <a:close/>
                <a:moveTo>
                  <a:pt x="16583" y="1008"/>
                </a:moveTo>
                <a:lnTo>
                  <a:pt x="16583" y="1008"/>
                </a:lnTo>
                <a:cubicBezTo>
                  <a:pt x="16577" y="1002"/>
                  <a:pt x="16577" y="996"/>
                  <a:pt x="16577" y="996"/>
                </a:cubicBezTo>
                <a:cubicBezTo>
                  <a:pt x="16577" y="984"/>
                  <a:pt x="16577" y="978"/>
                  <a:pt x="16583" y="972"/>
                </a:cubicBezTo>
                <a:cubicBezTo>
                  <a:pt x="16577" y="972"/>
                  <a:pt x="16571" y="972"/>
                  <a:pt x="16565" y="972"/>
                </a:cubicBezTo>
                <a:cubicBezTo>
                  <a:pt x="16559" y="972"/>
                  <a:pt x="16559" y="966"/>
                  <a:pt x="16553" y="966"/>
                </a:cubicBezTo>
                <a:cubicBezTo>
                  <a:pt x="16547" y="966"/>
                  <a:pt x="16547" y="972"/>
                  <a:pt x="16541" y="978"/>
                </a:cubicBezTo>
                <a:cubicBezTo>
                  <a:pt x="16541" y="978"/>
                  <a:pt x="16541" y="984"/>
                  <a:pt x="16541" y="990"/>
                </a:cubicBezTo>
                <a:cubicBezTo>
                  <a:pt x="16541" y="996"/>
                  <a:pt x="16541" y="996"/>
                  <a:pt x="16541" y="1002"/>
                </a:cubicBezTo>
                <a:cubicBezTo>
                  <a:pt x="16541" y="1008"/>
                  <a:pt x="16547" y="1008"/>
                  <a:pt x="16553" y="1008"/>
                </a:cubicBezTo>
                <a:cubicBezTo>
                  <a:pt x="16559" y="1014"/>
                  <a:pt x="16559" y="1020"/>
                  <a:pt x="16565" y="1020"/>
                </a:cubicBezTo>
                <a:cubicBezTo>
                  <a:pt x="16571" y="1020"/>
                  <a:pt x="16577" y="1008"/>
                  <a:pt x="16583" y="1008"/>
                </a:cubicBezTo>
                <a:close/>
                <a:moveTo>
                  <a:pt x="16547" y="1127"/>
                </a:moveTo>
                <a:lnTo>
                  <a:pt x="16547" y="1127"/>
                </a:lnTo>
                <a:cubicBezTo>
                  <a:pt x="16547" y="1132"/>
                  <a:pt x="16547" y="1138"/>
                  <a:pt x="16553" y="1138"/>
                </a:cubicBezTo>
                <a:cubicBezTo>
                  <a:pt x="16553" y="1150"/>
                  <a:pt x="16565" y="1156"/>
                  <a:pt x="16565" y="1162"/>
                </a:cubicBezTo>
                <a:cubicBezTo>
                  <a:pt x="16565" y="1168"/>
                  <a:pt x="16571" y="1168"/>
                  <a:pt x="16571" y="1174"/>
                </a:cubicBezTo>
                <a:cubicBezTo>
                  <a:pt x="16571" y="1180"/>
                  <a:pt x="16571" y="1186"/>
                  <a:pt x="16571" y="1198"/>
                </a:cubicBezTo>
                <a:cubicBezTo>
                  <a:pt x="16624" y="1198"/>
                  <a:pt x="16624" y="1198"/>
                  <a:pt x="16624" y="1198"/>
                </a:cubicBezTo>
                <a:cubicBezTo>
                  <a:pt x="16618" y="1192"/>
                  <a:pt x="16624" y="1186"/>
                  <a:pt x="16618" y="1186"/>
                </a:cubicBezTo>
                <a:cubicBezTo>
                  <a:pt x="16612" y="1180"/>
                  <a:pt x="16606" y="1180"/>
                  <a:pt x="16601" y="1180"/>
                </a:cubicBezTo>
                <a:cubicBezTo>
                  <a:pt x="16601" y="1180"/>
                  <a:pt x="16594" y="1180"/>
                  <a:pt x="16589" y="1174"/>
                </a:cubicBezTo>
                <a:cubicBezTo>
                  <a:pt x="16583" y="1168"/>
                  <a:pt x="16583" y="1162"/>
                  <a:pt x="16577" y="1150"/>
                </a:cubicBezTo>
                <a:cubicBezTo>
                  <a:pt x="16571" y="1138"/>
                  <a:pt x="16571" y="1138"/>
                  <a:pt x="16571" y="1138"/>
                </a:cubicBezTo>
                <a:cubicBezTo>
                  <a:pt x="16571" y="1132"/>
                  <a:pt x="16565" y="1132"/>
                  <a:pt x="16565" y="1127"/>
                </a:cubicBezTo>
                <a:lnTo>
                  <a:pt x="16547" y="1127"/>
                </a:lnTo>
                <a:close/>
                <a:moveTo>
                  <a:pt x="15029" y="711"/>
                </a:moveTo>
                <a:lnTo>
                  <a:pt x="15029" y="711"/>
                </a:lnTo>
                <a:cubicBezTo>
                  <a:pt x="15029" y="706"/>
                  <a:pt x="15023" y="706"/>
                  <a:pt x="15017" y="700"/>
                </a:cubicBezTo>
                <a:cubicBezTo>
                  <a:pt x="15017" y="700"/>
                  <a:pt x="15023" y="694"/>
                  <a:pt x="15017" y="688"/>
                </a:cubicBezTo>
                <a:cubicBezTo>
                  <a:pt x="15017" y="688"/>
                  <a:pt x="15012" y="688"/>
                  <a:pt x="15005" y="688"/>
                </a:cubicBezTo>
                <a:cubicBezTo>
                  <a:pt x="15000" y="688"/>
                  <a:pt x="15000" y="682"/>
                  <a:pt x="14994" y="682"/>
                </a:cubicBezTo>
                <a:cubicBezTo>
                  <a:pt x="14982" y="682"/>
                  <a:pt x="14982" y="682"/>
                  <a:pt x="14982" y="682"/>
                </a:cubicBezTo>
                <a:cubicBezTo>
                  <a:pt x="14976" y="682"/>
                  <a:pt x="14976" y="676"/>
                  <a:pt x="14970" y="676"/>
                </a:cubicBezTo>
                <a:cubicBezTo>
                  <a:pt x="14964" y="676"/>
                  <a:pt x="14964" y="676"/>
                  <a:pt x="14958" y="676"/>
                </a:cubicBezTo>
                <a:cubicBezTo>
                  <a:pt x="14946" y="676"/>
                  <a:pt x="14946" y="676"/>
                  <a:pt x="14946" y="676"/>
                </a:cubicBezTo>
                <a:cubicBezTo>
                  <a:pt x="14940" y="676"/>
                  <a:pt x="14940" y="682"/>
                  <a:pt x="14934" y="688"/>
                </a:cubicBezTo>
                <a:cubicBezTo>
                  <a:pt x="14934" y="700"/>
                  <a:pt x="14934" y="700"/>
                  <a:pt x="14934" y="700"/>
                </a:cubicBezTo>
                <a:cubicBezTo>
                  <a:pt x="14940" y="700"/>
                  <a:pt x="14946" y="700"/>
                  <a:pt x="14946" y="700"/>
                </a:cubicBezTo>
                <a:cubicBezTo>
                  <a:pt x="14952" y="700"/>
                  <a:pt x="14952" y="700"/>
                  <a:pt x="14958" y="700"/>
                </a:cubicBezTo>
                <a:cubicBezTo>
                  <a:pt x="14964" y="706"/>
                  <a:pt x="14964" y="706"/>
                  <a:pt x="14970" y="711"/>
                </a:cubicBezTo>
                <a:cubicBezTo>
                  <a:pt x="14976" y="711"/>
                  <a:pt x="14976" y="718"/>
                  <a:pt x="14976" y="723"/>
                </a:cubicBezTo>
                <a:cubicBezTo>
                  <a:pt x="14988" y="723"/>
                  <a:pt x="14994" y="723"/>
                  <a:pt x="15005" y="723"/>
                </a:cubicBezTo>
                <a:cubicBezTo>
                  <a:pt x="15017" y="723"/>
                  <a:pt x="15017" y="723"/>
                  <a:pt x="15017" y="723"/>
                </a:cubicBezTo>
                <a:cubicBezTo>
                  <a:pt x="15023" y="723"/>
                  <a:pt x="15023" y="723"/>
                  <a:pt x="15029" y="723"/>
                </a:cubicBezTo>
                <a:cubicBezTo>
                  <a:pt x="15029" y="718"/>
                  <a:pt x="15029" y="711"/>
                  <a:pt x="15029" y="711"/>
                </a:cubicBezTo>
                <a:close/>
                <a:moveTo>
                  <a:pt x="14365" y="842"/>
                </a:moveTo>
                <a:lnTo>
                  <a:pt x="14365" y="842"/>
                </a:lnTo>
                <a:cubicBezTo>
                  <a:pt x="14371" y="842"/>
                  <a:pt x="14371" y="836"/>
                  <a:pt x="14377" y="836"/>
                </a:cubicBezTo>
                <a:cubicBezTo>
                  <a:pt x="14383" y="836"/>
                  <a:pt x="14389" y="842"/>
                  <a:pt x="14401" y="842"/>
                </a:cubicBezTo>
                <a:cubicBezTo>
                  <a:pt x="14401" y="842"/>
                  <a:pt x="14407" y="848"/>
                  <a:pt x="14413" y="848"/>
                </a:cubicBezTo>
                <a:cubicBezTo>
                  <a:pt x="14424" y="848"/>
                  <a:pt x="14424" y="848"/>
                  <a:pt x="14424" y="848"/>
                </a:cubicBezTo>
                <a:lnTo>
                  <a:pt x="14424" y="842"/>
                </a:lnTo>
                <a:cubicBezTo>
                  <a:pt x="14424" y="836"/>
                  <a:pt x="14424" y="830"/>
                  <a:pt x="14424" y="824"/>
                </a:cubicBezTo>
                <a:cubicBezTo>
                  <a:pt x="14419" y="818"/>
                  <a:pt x="14424" y="812"/>
                  <a:pt x="14424" y="812"/>
                </a:cubicBezTo>
                <a:cubicBezTo>
                  <a:pt x="14419" y="806"/>
                  <a:pt x="14413" y="806"/>
                  <a:pt x="14407" y="806"/>
                </a:cubicBezTo>
                <a:cubicBezTo>
                  <a:pt x="14401" y="806"/>
                  <a:pt x="14401" y="806"/>
                  <a:pt x="14401" y="806"/>
                </a:cubicBezTo>
                <a:cubicBezTo>
                  <a:pt x="14395" y="806"/>
                  <a:pt x="14395" y="812"/>
                  <a:pt x="14389" y="818"/>
                </a:cubicBezTo>
                <a:cubicBezTo>
                  <a:pt x="14383" y="824"/>
                  <a:pt x="14377" y="824"/>
                  <a:pt x="14365" y="830"/>
                </a:cubicBezTo>
                <a:lnTo>
                  <a:pt x="14365" y="842"/>
                </a:lnTo>
                <a:close/>
                <a:moveTo>
                  <a:pt x="14614" y="741"/>
                </a:moveTo>
                <a:lnTo>
                  <a:pt x="14614" y="741"/>
                </a:lnTo>
                <a:cubicBezTo>
                  <a:pt x="14626" y="741"/>
                  <a:pt x="14632" y="729"/>
                  <a:pt x="14644" y="723"/>
                </a:cubicBezTo>
                <a:cubicBezTo>
                  <a:pt x="14644" y="718"/>
                  <a:pt x="14650" y="718"/>
                  <a:pt x="14656" y="711"/>
                </a:cubicBezTo>
                <a:cubicBezTo>
                  <a:pt x="14656" y="706"/>
                  <a:pt x="14656" y="706"/>
                  <a:pt x="14662" y="700"/>
                </a:cubicBezTo>
                <a:cubicBezTo>
                  <a:pt x="14668" y="700"/>
                  <a:pt x="14673" y="700"/>
                  <a:pt x="14673" y="700"/>
                </a:cubicBezTo>
                <a:cubicBezTo>
                  <a:pt x="14679" y="700"/>
                  <a:pt x="14685" y="694"/>
                  <a:pt x="14691" y="694"/>
                </a:cubicBezTo>
                <a:cubicBezTo>
                  <a:pt x="14697" y="694"/>
                  <a:pt x="14697" y="700"/>
                  <a:pt x="14703" y="700"/>
                </a:cubicBezTo>
                <a:cubicBezTo>
                  <a:pt x="14762" y="700"/>
                  <a:pt x="14762" y="700"/>
                  <a:pt x="14762" y="700"/>
                </a:cubicBezTo>
                <a:cubicBezTo>
                  <a:pt x="14768" y="700"/>
                  <a:pt x="14768" y="694"/>
                  <a:pt x="14774" y="694"/>
                </a:cubicBezTo>
                <a:cubicBezTo>
                  <a:pt x="14780" y="688"/>
                  <a:pt x="14780" y="688"/>
                  <a:pt x="14786" y="688"/>
                </a:cubicBezTo>
                <a:cubicBezTo>
                  <a:pt x="14792" y="688"/>
                  <a:pt x="14792" y="688"/>
                  <a:pt x="14798" y="688"/>
                </a:cubicBezTo>
                <a:cubicBezTo>
                  <a:pt x="14810" y="688"/>
                  <a:pt x="14816" y="688"/>
                  <a:pt x="14822" y="688"/>
                </a:cubicBezTo>
                <a:cubicBezTo>
                  <a:pt x="14828" y="688"/>
                  <a:pt x="14828" y="688"/>
                  <a:pt x="14834" y="688"/>
                </a:cubicBezTo>
                <a:cubicBezTo>
                  <a:pt x="14839" y="688"/>
                  <a:pt x="14846" y="676"/>
                  <a:pt x="14851" y="676"/>
                </a:cubicBezTo>
                <a:cubicBezTo>
                  <a:pt x="14863" y="676"/>
                  <a:pt x="14869" y="682"/>
                  <a:pt x="14881" y="682"/>
                </a:cubicBezTo>
                <a:cubicBezTo>
                  <a:pt x="14887" y="682"/>
                  <a:pt x="14893" y="682"/>
                  <a:pt x="14899" y="676"/>
                </a:cubicBezTo>
                <a:cubicBezTo>
                  <a:pt x="14905" y="670"/>
                  <a:pt x="14905" y="670"/>
                  <a:pt x="14905" y="664"/>
                </a:cubicBezTo>
                <a:cubicBezTo>
                  <a:pt x="14911" y="658"/>
                  <a:pt x="14911" y="658"/>
                  <a:pt x="14911" y="652"/>
                </a:cubicBezTo>
                <a:cubicBezTo>
                  <a:pt x="14911" y="646"/>
                  <a:pt x="14905" y="646"/>
                  <a:pt x="14905" y="640"/>
                </a:cubicBezTo>
                <a:cubicBezTo>
                  <a:pt x="14905" y="629"/>
                  <a:pt x="14905" y="629"/>
                  <a:pt x="14905" y="629"/>
                </a:cubicBezTo>
                <a:cubicBezTo>
                  <a:pt x="14857" y="629"/>
                  <a:pt x="14857" y="629"/>
                  <a:pt x="14857" y="629"/>
                </a:cubicBezTo>
                <a:cubicBezTo>
                  <a:pt x="14857" y="617"/>
                  <a:pt x="14857" y="611"/>
                  <a:pt x="14857" y="599"/>
                </a:cubicBezTo>
                <a:cubicBezTo>
                  <a:pt x="14857" y="599"/>
                  <a:pt x="14857" y="593"/>
                  <a:pt x="14857" y="587"/>
                </a:cubicBezTo>
                <a:cubicBezTo>
                  <a:pt x="14857" y="587"/>
                  <a:pt x="14851" y="587"/>
                  <a:pt x="14846" y="581"/>
                </a:cubicBezTo>
                <a:cubicBezTo>
                  <a:pt x="14846" y="581"/>
                  <a:pt x="14839" y="581"/>
                  <a:pt x="14834" y="581"/>
                </a:cubicBezTo>
                <a:cubicBezTo>
                  <a:pt x="14822" y="575"/>
                  <a:pt x="14816" y="575"/>
                  <a:pt x="14798" y="575"/>
                </a:cubicBezTo>
                <a:cubicBezTo>
                  <a:pt x="14792" y="575"/>
                  <a:pt x="14792" y="575"/>
                  <a:pt x="14786" y="575"/>
                </a:cubicBezTo>
                <a:cubicBezTo>
                  <a:pt x="14780" y="575"/>
                  <a:pt x="14786" y="581"/>
                  <a:pt x="14780" y="587"/>
                </a:cubicBezTo>
                <a:cubicBezTo>
                  <a:pt x="14774" y="593"/>
                  <a:pt x="14774" y="599"/>
                  <a:pt x="14768" y="599"/>
                </a:cubicBezTo>
                <a:cubicBezTo>
                  <a:pt x="14762" y="599"/>
                  <a:pt x="14762" y="599"/>
                  <a:pt x="14762" y="599"/>
                </a:cubicBezTo>
                <a:cubicBezTo>
                  <a:pt x="14757" y="599"/>
                  <a:pt x="14757" y="593"/>
                  <a:pt x="14751" y="587"/>
                </a:cubicBezTo>
                <a:cubicBezTo>
                  <a:pt x="14757" y="587"/>
                  <a:pt x="14762" y="581"/>
                  <a:pt x="14762" y="575"/>
                </a:cubicBezTo>
                <a:cubicBezTo>
                  <a:pt x="14768" y="575"/>
                  <a:pt x="14774" y="575"/>
                  <a:pt x="14774" y="569"/>
                </a:cubicBezTo>
                <a:cubicBezTo>
                  <a:pt x="14774" y="563"/>
                  <a:pt x="14774" y="563"/>
                  <a:pt x="14774" y="557"/>
                </a:cubicBezTo>
                <a:cubicBezTo>
                  <a:pt x="14774" y="557"/>
                  <a:pt x="14768" y="557"/>
                  <a:pt x="14762" y="557"/>
                </a:cubicBezTo>
                <a:cubicBezTo>
                  <a:pt x="14762" y="552"/>
                  <a:pt x="14757" y="552"/>
                  <a:pt x="14751" y="552"/>
                </a:cubicBezTo>
                <a:cubicBezTo>
                  <a:pt x="14745" y="552"/>
                  <a:pt x="14751" y="540"/>
                  <a:pt x="14739" y="540"/>
                </a:cubicBezTo>
                <a:cubicBezTo>
                  <a:pt x="14733" y="540"/>
                  <a:pt x="14733" y="540"/>
                  <a:pt x="14733" y="540"/>
                </a:cubicBezTo>
                <a:cubicBezTo>
                  <a:pt x="14733" y="540"/>
                  <a:pt x="14727" y="545"/>
                  <a:pt x="14727" y="552"/>
                </a:cubicBezTo>
                <a:cubicBezTo>
                  <a:pt x="14721" y="552"/>
                  <a:pt x="14715" y="552"/>
                  <a:pt x="14709" y="552"/>
                </a:cubicBezTo>
                <a:cubicBezTo>
                  <a:pt x="14709" y="552"/>
                  <a:pt x="14703" y="552"/>
                  <a:pt x="14697" y="557"/>
                </a:cubicBezTo>
                <a:cubicBezTo>
                  <a:pt x="14697" y="557"/>
                  <a:pt x="14691" y="563"/>
                  <a:pt x="14691" y="569"/>
                </a:cubicBezTo>
                <a:cubicBezTo>
                  <a:pt x="14685" y="569"/>
                  <a:pt x="14679" y="569"/>
                  <a:pt x="14679" y="575"/>
                </a:cubicBezTo>
                <a:cubicBezTo>
                  <a:pt x="14679" y="581"/>
                  <a:pt x="14673" y="581"/>
                  <a:pt x="14673" y="587"/>
                </a:cubicBezTo>
                <a:cubicBezTo>
                  <a:pt x="14673" y="593"/>
                  <a:pt x="14673" y="593"/>
                  <a:pt x="14668" y="599"/>
                </a:cubicBezTo>
                <a:cubicBezTo>
                  <a:pt x="14668" y="605"/>
                  <a:pt x="14668" y="605"/>
                  <a:pt x="14662" y="611"/>
                </a:cubicBezTo>
                <a:cubicBezTo>
                  <a:pt x="14662" y="611"/>
                  <a:pt x="14656" y="605"/>
                  <a:pt x="14656" y="611"/>
                </a:cubicBezTo>
                <a:cubicBezTo>
                  <a:pt x="14650" y="611"/>
                  <a:pt x="14644" y="611"/>
                  <a:pt x="14644" y="617"/>
                </a:cubicBezTo>
                <a:cubicBezTo>
                  <a:pt x="14638" y="623"/>
                  <a:pt x="14644" y="623"/>
                  <a:pt x="14644" y="629"/>
                </a:cubicBezTo>
                <a:cubicBezTo>
                  <a:pt x="14638" y="634"/>
                  <a:pt x="14644" y="646"/>
                  <a:pt x="14644" y="652"/>
                </a:cubicBezTo>
                <a:cubicBezTo>
                  <a:pt x="14638" y="658"/>
                  <a:pt x="14638" y="658"/>
                  <a:pt x="14638" y="664"/>
                </a:cubicBezTo>
                <a:cubicBezTo>
                  <a:pt x="14632" y="670"/>
                  <a:pt x="14626" y="664"/>
                  <a:pt x="14626" y="670"/>
                </a:cubicBezTo>
                <a:cubicBezTo>
                  <a:pt x="14620" y="670"/>
                  <a:pt x="14614" y="670"/>
                  <a:pt x="14608" y="676"/>
                </a:cubicBezTo>
                <a:cubicBezTo>
                  <a:pt x="14608" y="676"/>
                  <a:pt x="14602" y="676"/>
                  <a:pt x="14596" y="682"/>
                </a:cubicBezTo>
                <a:cubicBezTo>
                  <a:pt x="14596" y="688"/>
                  <a:pt x="14591" y="688"/>
                  <a:pt x="14591" y="694"/>
                </a:cubicBezTo>
                <a:cubicBezTo>
                  <a:pt x="14591" y="700"/>
                  <a:pt x="14591" y="700"/>
                  <a:pt x="14591" y="706"/>
                </a:cubicBezTo>
                <a:cubicBezTo>
                  <a:pt x="14591" y="711"/>
                  <a:pt x="14591" y="718"/>
                  <a:pt x="14591" y="723"/>
                </a:cubicBezTo>
                <a:cubicBezTo>
                  <a:pt x="14596" y="723"/>
                  <a:pt x="14608" y="741"/>
                  <a:pt x="14614" y="741"/>
                </a:cubicBezTo>
                <a:close/>
                <a:moveTo>
                  <a:pt x="14430" y="457"/>
                </a:moveTo>
                <a:lnTo>
                  <a:pt x="14430" y="457"/>
                </a:lnTo>
                <a:cubicBezTo>
                  <a:pt x="14424" y="457"/>
                  <a:pt x="14424" y="463"/>
                  <a:pt x="14419" y="463"/>
                </a:cubicBezTo>
                <a:cubicBezTo>
                  <a:pt x="14413" y="468"/>
                  <a:pt x="14413" y="468"/>
                  <a:pt x="14407" y="468"/>
                </a:cubicBezTo>
                <a:cubicBezTo>
                  <a:pt x="14401" y="474"/>
                  <a:pt x="14407" y="480"/>
                  <a:pt x="14401" y="480"/>
                </a:cubicBezTo>
                <a:cubicBezTo>
                  <a:pt x="14395" y="480"/>
                  <a:pt x="14389" y="480"/>
                  <a:pt x="14389" y="486"/>
                </a:cubicBezTo>
                <a:cubicBezTo>
                  <a:pt x="14377" y="486"/>
                  <a:pt x="14365" y="480"/>
                  <a:pt x="14353" y="486"/>
                </a:cubicBezTo>
                <a:cubicBezTo>
                  <a:pt x="14347" y="486"/>
                  <a:pt x="14347" y="486"/>
                  <a:pt x="14341" y="486"/>
                </a:cubicBezTo>
                <a:cubicBezTo>
                  <a:pt x="14336" y="486"/>
                  <a:pt x="14336" y="486"/>
                  <a:pt x="14330" y="486"/>
                </a:cubicBezTo>
                <a:cubicBezTo>
                  <a:pt x="14324" y="486"/>
                  <a:pt x="14324" y="492"/>
                  <a:pt x="14318" y="492"/>
                </a:cubicBezTo>
                <a:cubicBezTo>
                  <a:pt x="14312" y="498"/>
                  <a:pt x="14318" y="504"/>
                  <a:pt x="14312" y="504"/>
                </a:cubicBezTo>
                <a:cubicBezTo>
                  <a:pt x="14306" y="510"/>
                  <a:pt x="14300" y="504"/>
                  <a:pt x="14300" y="504"/>
                </a:cubicBezTo>
                <a:cubicBezTo>
                  <a:pt x="14294" y="510"/>
                  <a:pt x="14294" y="510"/>
                  <a:pt x="14288" y="510"/>
                </a:cubicBezTo>
                <a:cubicBezTo>
                  <a:pt x="14282" y="510"/>
                  <a:pt x="14276" y="516"/>
                  <a:pt x="14276" y="522"/>
                </a:cubicBezTo>
                <a:cubicBezTo>
                  <a:pt x="14270" y="528"/>
                  <a:pt x="14270" y="528"/>
                  <a:pt x="14270" y="534"/>
                </a:cubicBezTo>
                <a:cubicBezTo>
                  <a:pt x="14264" y="534"/>
                  <a:pt x="14270" y="540"/>
                  <a:pt x="14270" y="540"/>
                </a:cubicBezTo>
                <a:cubicBezTo>
                  <a:pt x="14276" y="545"/>
                  <a:pt x="14282" y="545"/>
                  <a:pt x="14288" y="552"/>
                </a:cubicBezTo>
                <a:cubicBezTo>
                  <a:pt x="14294" y="552"/>
                  <a:pt x="14300" y="552"/>
                  <a:pt x="14300" y="557"/>
                </a:cubicBezTo>
                <a:cubicBezTo>
                  <a:pt x="14306" y="557"/>
                  <a:pt x="14300" y="563"/>
                  <a:pt x="14300" y="569"/>
                </a:cubicBezTo>
                <a:lnTo>
                  <a:pt x="14300" y="575"/>
                </a:lnTo>
                <a:cubicBezTo>
                  <a:pt x="14300" y="587"/>
                  <a:pt x="14306" y="587"/>
                  <a:pt x="14306" y="593"/>
                </a:cubicBezTo>
                <a:cubicBezTo>
                  <a:pt x="14407" y="593"/>
                  <a:pt x="14407" y="593"/>
                  <a:pt x="14407" y="593"/>
                </a:cubicBezTo>
                <a:cubicBezTo>
                  <a:pt x="14413" y="593"/>
                  <a:pt x="14413" y="599"/>
                  <a:pt x="14419" y="599"/>
                </a:cubicBezTo>
                <a:cubicBezTo>
                  <a:pt x="14424" y="599"/>
                  <a:pt x="14424" y="599"/>
                  <a:pt x="14430" y="599"/>
                </a:cubicBezTo>
                <a:cubicBezTo>
                  <a:pt x="14436" y="599"/>
                  <a:pt x="14436" y="605"/>
                  <a:pt x="14436" y="611"/>
                </a:cubicBezTo>
                <a:cubicBezTo>
                  <a:pt x="14442" y="611"/>
                  <a:pt x="14442" y="617"/>
                  <a:pt x="14448" y="623"/>
                </a:cubicBezTo>
                <a:cubicBezTo>
                  <a:pt x="14478" y="623"/>
                  <a:pt x="14490" y="623"/>
                  <a:pt x="14519" y="623"/>
                </a:cubicBezTo>
                <a:cubicBezTo>
                  <a:pt x="14525" y="623"/>
                  <a:pt x="14531" y="623"/>
                  <a:pt x="14531" y="623"/>
                </a:cubicBezTo>
                <a:cubicBezTo>
                  <a:pt x="14549" y="623"/>
                  <a:pt x="14549" y="623"/>
                  <a:pt x="14549" y="623"/>
                </a:cubicBezTo>
                <a:cubicBezTo>
                  <a:pt x="14561" y="623"/>
                  <a:pt x="14561" y="623"/>
                  <a:pt x="14573" y="623"/>
                </a:cubicBezTo>
                <a:cubicBezTo>
                  <a:pt x="14573" y="623"/>
                  <a:pt x="14579" y="623"/>
                  <a:pt x="14585" y="623"/>
                </a:cubicBezTo>
                <a:cubicBezTo>
                  <a:pt x="14591" y="617"/>
                  <a:pt x="14596" y="617"/>
                  <a:pt x="14602" y="611"/>
                </a:cubicBezTo>
                <a:cubicBezTo>
                  <a:pt x="14608" y="611"/>
                  <a:pt x="14608" y="605"/>
                  <a:pt x="14608" y="599"/>
                </a:cubicBezTo>
                <a:cubicBezTo>
                  <a:pt x="14608" y="575"/>
                  <a:pt x="14608" y="575"/>
                  <a:pt x="14608" y="575"/>
                </a:cubicBezTo>
                <a:cubicBezTo>
                  <a:pt x="14602" y="575"/>
                  <a:pt x="14602" y="581"/>
                  <a:pt x="14591" y="575"/>
                </a:cubicBezTo>
                <a:cubicBezTo>
                  <a:pt x="14591" y="575"/>
                  <a:pt x="14585" y="575"/>
                  <a:pt x="14585" y="569"/>
                </a:cubicBezTo>
                <a:cubicBezTo>
                  <a:pt x="14585" y="563"/>
                  <a:pt x="14585" y="557"/>
                  <a:pt x="14585" y="552"/>
                </a:cubicBezTo>
                <a:cubicBezTo>
                  <a:pt x="14585" y="545"/>
                  <a:pt x="14591" y="540"/>
                  <a:pt x="14591" y="540"/>
                </a:cubicBezTo>
                <a:cubicBezTo>
                  <a:pt x="14591" y="534"/>
                  <a:pt x="14596" y="534"/>
                  <a:pt x="14596" y="528"/>
                </a:cubicBezTo>
                <a:cubicBezTo>
                  <a:pt x="14602" y="522"/>
                  <a:pt x="14608" y="522"/>
                  <a:pt x="14608" y="510"/>
                </a:cubicBezTo>
                <a:cubicBezTo>
                  <a:pt x="14608" y="504"/>
                  <a:pt x="14602" y="498"/>
                  <a:pt x="14602" y="492"/>
                </a:cubicBezTo>
                <a:cubicBezTo>
                  <a:pt x="14602" y="486"/>
                  <a:pt x="14596" y="486"/>
                  <a:pt x="14596" y="480"/>
                </a:cubicBezTo>
                <a:cubicBezTo>
                  <a:pt x="14591" y="474"/>
                  <a:pt x="14591" y="474"/>
                  <a:pt x="14585" y="468"/>
                </a:cubicBezTo>
                <a:cubicBezTo>
                  <a:pt x="14579" y="463"/>
                  <a:pt x="14573" y="468"/>
                  <a:pt x="14561" y="468"/>
                </a:cubicBezTo>
                <a:cubicBezTo>
                  <a:pt x="14555" y="468"/>
                  <a:pt x="14549" y="463"/>
                  <a:pt x="14543" y="468"/>
                </a:cubicBezTo>
                <a:cubicBezTo>
                  <a:pt x="14537" y="468"/>
                  <a:pt x="14531" y="468"/>
                  <a:pt x="14531" y="474"/>
                </a:cubicBezTo>
                <a:cubicBezTo>
                  <a:pt x="14525" y="474"/>
                  <a:pt x="14525" y="480"/>
                  <a:pt x="14525" y="486"/>
                </a:cubicBezTo>
                <a:cubicBezTo>
                  <a:pt x="14519" y="486"/>
                  <a:pt x="14519" y="492"/>
                  <a:pt x="14513" y="492"/>
                </a:cubicBezTo>
                <a:cubicBezTo>
                  <a:pt x="14507" y="492"/>
                  <a:pt x="14507" y="492"/>
                  <a:pt x="14502" y="492"/>
                </a:cubicBezTo>
                <a:cubicBezTo>
                  <a:pt x="14496" y="492"/>
                  <a:pt x="14490" y="492"/>
                  <a:pt x="14478" y="492"/>
                </a:cubicBezTo>
                <a:cubicBezTo>
                  <a:pt x="14484" y="486"/>
                  <a:pt x="14484" y="486"/>
                  <a:pt x="14484" y="480"/>
                </a:cubicBezTo>
                <a:cubicBezTo>
                  <a:pt x="14490" y="474"/>
                  <a:pt x="14490" y="474"/>
                  <a:pt x="14496" y="474"/>
                </a:cubicBezTo>
                <a:cubicBezTo>
                  <a:pt x="14496" y="457"/>
                  <a:pt x="14496" y="457"/>
                  <a:pt x="14496" y="457"/>
                </a:cubicBezTo>
                <a:cubicBezTo>
                  <a:pt x="14478" y="457"/>
                  <a:pt x="14472" y="457"/>
                  <a:pt x="14454" y="457"/>
                </a:cubicBezTo>
                <a:cubicBezTo>
                  <a:pt x="14448" y="457"/>
                  <a:pt x="14442" y="457"/>
                  <a:pt x="14430" y="457"/>
                </a:cubicBezTo>
                <a:close/>
                <a:moveTo>
                  <a:pt x="14258" y="468"/>
                </a:moveTo>
                <a:lnTo>
                  <a:pt x="14258" y="468"/>
                </a:lnTo>
                <a:cubicBezTo>
                  <a:pt x="14264" y="474"/>
                  <a:pt x="14264" y="474"/>
                  <a:pt x="14270" y="474"/>
                </a:cubicBezTo>
                <a:cubicBezTo>
                  <a:pt x="14276" y="474"/>
                  <a:pt x="14282" y="474"/>
                  <a:pt x="14288" y="474"/>
                </a:cubicBezTo>
                <a:cubicBezTo>
                  <a:pt x="14294" y="474"/>
                  <a:pt x="14300" y="474"/>
                  <a:pt x="14306" y="474"/>
                </a:cubicBezTo>
                <a:cubicBezTo>
                  <a:pt x="14312" y="474"/>
                  <a:pt x="14312" y="468"/>
                  <a:pt x="14318" y="468"/>
                </a:cubicBezTo>
                <a:cubicBezTo>
                  <a:pt x="14324" y="463"/>
                  <a:pt x="14324" y="457"/>
                  <a:pt x="14330" y="457"/>
                </a:cubicBezTo>
                <a:cubicBezTo>
                  <a:pt x="14330" y="457"/>
                  <a:pt x="14336" y="457"/>
                  <a:pt x="14341" y="457"/>
                </a:cubicBezTo>
                <a:cubicBezTo>
                  <a:pt x="14347" y="457"/>
                  <a:pt x="14353" y="457"/>
                  <a:pt x="14359" y="457"/>
                </a:cubicBezTo>
                <a:cubicBezTo>
                  <a:pt x="14365" y="457"/>
                  <a:pt x="14371" y="457"/>
                  <a:pt x="14371" y="451"/>
                </a:cubicBezTo>
                <a:cubicBezTo>
                  <a:pt x="14377" y="451"/>
                  <a:pt x="14377" y="445"/>
                  <a:pt x="14383" y="439"/>
                </a:cubicBezTo>
                <a:cubicBezTo>
                  <a:pt x="14389" y="439"/>
                  <a:pt x="14395" y="439"/>
                  <a:pt x="14407" y="439"/>
                </a:cubicBezTo>
                <a:cubicBezTo>
                  <a:pt x="14424" y="439"/>
                  <a:pt x="14430" y="439"/>
                  <a:pt x="14448" y="439"/>
                </a:cubicBezTo>
                <a:cubicBezTo>
                  <a:pt x="14448" y="433"/>
                  <a:pt x="14454" y="427"/>
                  <a:pt x="14454" y="421"/>
                </a:cubicBezTo>
                <a:cubicBezTo>
                  <a:pt x="14454" y="415"/>
                  <a:pt x="14454" y="409"/>
                  <a:pt x="14454" y="403"/>
                </a:cubicBezTo>
                <a:cubicBezTo>
                  <a:pt x="14460" y="397"/>
                  <a:pt x="14460" y="391"/>
                  <a:pt x="14466" y="391"/>
                </a:cubicBezTo>
                <a:cubicBezTo>
                  <a:pt x="14466" y="386"/>
                  <a:pt x="14472" y="391"/>
                  <a:pt x="14478" y="391"/>
                </a:cubicBezTo>
                <a:cubicBezTo>
                  <a:pt x="14478" y="386"/>
                  <a:pt x="14478" y="379"/>
                  <a:pt x="14484" y="379"/>
                </a:cubicBezTo>
                <a:cubicBezTo>
                  <a:pt x="14490" y="374"/>
                  <a:pt x="14490" y="374"/>
                  <a:pt x="14496" y="374"/>
                </a:cubicBezTo>
                <a:cubicBezTo>
                  <a:pt x="14490" y="368"/>
                  <a:pt x="14490" y="368"/>
                  <a:pt x="14484" y="368"/>
                </a:cubicBezTo>
                <a:lnTo>
                  <a:pt x="14484" y="362"/>
                </a:lnTo>
                <a:cubicBezTo>
                  <a:pt x="14413" y="362"/>
                  <a:pt x="14413" y="362"/>
                  <a:pt x="14413" y="362"/>
                </a:cubicBezTo>
                <a:cubicBezTo>
                  <a:pt x="14413" y="350"/>
                  <a:pt x="14413" y="344"/>
                  <a:pt x="14407" y="338"/>
                </a:cubicBezTo>
                <a:cubicBezTo>
                  <a:pt x="14401" y="332"/>
                  <a:pt x="14401" y="326"/>
                  <a:pt x="14401" y="326"/>
                </a:cubicBezTo>
                <a:cubicBezTo>
                  <a:pt x="14395" y="320"/>
                  <a:pt x="14389" y="326"/>
                  <a:pt x="14389" y="326"/>
                </a:cubicBezTo>
                <a:cubicBezTo>
                  <a:pt x="14383" y="320"/>
                  <a:pt x="14383" y="320"/>
                  <a:pt x="14377" y="320"/>
                </a:cubicBezTo>
                <a:cubicBezTo>
                  <a:pt x="14365" y="320"/>
                  <a:pt x="14359" y="320"/>
                  <a:pt x="14353" y="326"/>
                </a:cubicBezTo>
                <a:cubicBezTo>
                  <a:pt x="14347" y="326"/>
                  <a:pt x="14347" y="326"/>
                  <a:pt x="14341" y="332"/>
                </a:cubicBezTo>
                <a:cubicBezTo>
                  <a:pt x="14336" y="332"/>
                  <a:pt x="14336" y="338"/>
                  <a:pt x="14336" y="338"/>
                </a:cubicBezTo>
                <a:cubicBezTo>
                  <a:pt x="14324" y="344"/>
                  <a:pt x="14318" y="344"/>
                  <a:pt x="14306" y="344"/>
                </a:cubicBezTo>
                <a:cubicBezTo>
                  <a:pt x="14306" y="344"/>
                  <a:pt x="14300" y="350"/>
                  <a:pt x="14294" y="350"/>
                </a:cubicBezTo>
                <a:cubicBezTo>
                  <a:pt x="14288" y="350"/>
                  <a:pt x="14282" y="356"/>
                  <a:pt x="14270" y="356"/>
                </a:cubicBezTo>
                <a:cubicBezTo>
                  <a:pt x="14264" y="362"/>
                  <a:pt x="14258" y="356"/>
                  <a:pt x="14247" y="356"/>
                </a:cubicBezTo>
                <a:cubicBezTo>
                  <a:pt x="14241" y="356"/>
                  <a:pt x="14241" y="362"/>
                  <a:pt x="14235" y="362"/>
                </a:cubicBezTo>
                <a:cubicBezTo>
                  <a:pt x="14235" y="368"/>
                  <a:pt x="14235" y="374"/>
                  <a:pt x="14235" y="386"/>
                </a:cubicBezTo>
                <a:cubicBezTo>
                  <a:pt x="14235" y="391"/>
                  <a:pt x="14235" y="391"/>
                  <a:pt x="14229" y="397"/>
                </a:cubicBezTo>
                <a:cubicBezTo>
                  <a:pt x="14229" y="403"/>
                  <a:pt x="14223" y="403"/>
                  <a:pt x="14217" y="409"/>
                </a:cubicBezTo>
                <a:cubicBezTo>
                  <a:pt x="14211" y="409"/>
                  <a:pt x="14205" y="403"/>
                  <a:pt x="14199" y="409"/>
                </a:cubicBezTo>
                <a:cubicBezTo>
                  <a:pt x="14193" y="409"/>
                  <a:pt x="14187" y="409"/>
                  <a:pt x="14187" y="415"/>
                </a:cubicBezTo>
                <a:cubicBezTo>
                  <a:pt x="14181" y="415"/>
                  <a:pt x="14175" y="415"/>
                  <a:pt x="14170" y="415"/>
                </a:cubicBezTo>
                <a:cubicBezTo>
                  <a:pt x="14170" y="415"/>
                  <a:pt x="14170" y="421"/>
                  <a:pt x="14170" y="427"/>
                </a:cubicBezTo>
                <a:cubicBezTo>
                  <a:pt x="14170" y="433"/>
                  <a:pt x="14170" y="433"/>
                  <a:pt x="14175" y="439"/>
                </a:cubicBezTo>
                <a:cubicBezTo>
                  <a:pt x="14181" y="445"/>
                  <a:pt x="14181" y="445"/>
                  <a:pt x="14193" y="445"/>
                </a:cubicBezTo>
                <a:cubicBezTo>
                  <a:pt x="14199" y="445"/>
                  <a:pt x="14205" y="439"/>
                  <a:pt x="14211" y="439"/>
                </a:cubicBezTo>
                <a:cubicBezTo>
                  <a:pt x="14217" y="439"/>
                  <a:pt x="14217" y="439"/>
                  <a:pt x="14217" y="439"/>
                </a:cubicBezTo>
                <a:cubicBezTo>
                  <a:pt x="14223" y="439"/>
                  <a:pt x="14229" y="445"/>
                  <a:pt x="14229" y="451"/>
                </a:cubicBezTo>
                <a:cubicBezTo>
                  <a:pt x="14235" y="451"/>
                  <a:pt x="14235" y="457"/>
                  <a:pt x="14241" y="463"/>
                </a:cubicBezTo>
                <a:cubicBezTo>
                  <a:pt x="14241" y="463"/>
                  <a:pt x="14247" y="463"/>
                  <a:pt x="14253" y="463"/>
                </a:cubicBezTo>
                <a:lnTo>
                  <a:pt x="14258" y="468"/>
                </a:lnTo>
                <a:close/>
                <a:moveTo>
                  <a:pt x="14235" y="492"/>
                </a:moveTo>
                <a:lnTo>
                  <a:pt x="14235" y="492"/>
                </a:lnTo>
                <a:cubicBezTo>
                  <a:pt x="14235" y="492"/>
                  <a:pt x="14229" y="492"/>
                  <a:pt x="14223" y="492"/>
                </a:cubicBezTo>
                <a:cubicBezTo>
                  <a:pt x="14223" y="492"/>
                  <a:pt x="14217" y="486"/>
                  <a:pt x="14211" y="486"/>
                </a:cubicBezTo>
                <a:cubicBezTo>
                  <a:pt x="14211" y="486"/>
                  <a:pt x="14205" y="486"/>
                  <a:pt x="14199" y="486"/>
                </a:cubicBezTo>
                <a:cubicBezTo>
                  <a:pt x="14193" y="480"/>
                  <a:pt x="14187" y="480"/>
                  <a:pt x="14187" y="480"/>
                </a:cubicBezTo>
                <a:cubicBezTo>
                  <a:pt x="14175" y="480"/>
                  <a:pt x="14175" y="480"/>
                  <a:pt x="14175" y="480"/>
                </a:cubicBezTo>
                <a:cubicBezTo>
                  <a:pt x="14170" y="480"/>
                  <a:pt x="14164" y="474"/>
                  <a:pt x="14164" y="474"/>
                </a:cubicBezTo>
                <a:cubicBezTo>
                  <a:pt x="14158" y="474"/>
                  <a:pt x="14158" y="480"/>
                  <a:pt x="14152" y="480"/>
                </a:cubicBezTo>
                <a:cubicBezTo>
                  <a:pt x="14140" y="480"/>
                  <a:pt x="14140" y="480"/>
                  <a:pt x="14140" y="480"/>
                </a:cubicBezTo>
                <a:cubicBezTo>
                  <a:pt x="14134" y="480"/>
                  <a:pt x="14134" y="480"/>
                  <a:pt x="14134" y="480"/>
                </a:cubicBezTo>
                <a:cubicBezTo>
                  <a:pt x="14134" y="492"/>
                  <a:pt x="14134" y="504"/>
                  <a:pt x="14134" y="516"/>
                </a:cubicBezTo>
                <a:cubicBezTo>
                  <a:pt x="14152" y="516"/>
                  <a:pt x="14158" y="516"/>
                  <a:pt x="14181" y="516"/>
                </a:cubicBezTo>
                <a:cubicBezTo>
                  <a:pt x="14193" y="516"/>
                  <a:pt x="14193" y="516"/>
                  <a:pt x="14193" y="516"/>
                </a:cubicBezTo>
                <a:cubicBezTo>
                  <a:pt x="14193" y="516"/>
                  <a:pt x="14199" y="522"/>
                  <a:pt x="14199" y="528"/>
                </a:cubicBezTo>
                <a:cubicBezTo>
                  <a:pt x="14205" y="528"/>
                  <a:pt x="14205" y="540"/>
                  <a:pt x="14205" y="540"/>
                </a:cubicBezTo>
                <a:cubicBezTo>
                  <a:pt x="14211" y="540"/>
                  <a:pt x="14217" y="540"/>
                  <a:pt x="14217" y="540"/>
                </a:cubicBezTo>
                <a:cubicBezTo>
                  <a:pt x="14223" y="540"/>
                  <a:pt x="14229" y="540"/>
                  <a:pt x="14229" y="540"/>
                </a:cubicBezTo>
                <a:cubicBezTo>
                  <a:pt x="14235" y="540"/>
                  <a:pt x="14235" y="534"/>
                  <a:pt x="14241" y="534"/>
                </a:cubicBezTo>
                <a:cubicBezTo>
                  <a:pt x="14247" y="528"/>
                  <a:pt x="14253" y="528"/>
                  <a:pt x="14253" y="528"/>
                </a:cubicBezTo>
                <a:cubicBezTo>
                  <a:pt x="14253" y="522"/>
                  <a:pt x="14253" y="522"/>
                  <a:pt x="14253" y="516"/>
                </a:cubicBezTo>
                <a:cubicBezTo>
                  <a:pt x="14253" y="504"/>
                  <a:pt x="14253" y="504"/>
                  <a:pt x="14253" y="504"/>
                </a:cubicBezTo>
                <a:cubicBezTo>
                  <a:pt x="14253" y="498"/>
                  <a:pt x="14247" y="498"/>
                  <a:pt x="14247" y="492"/>
                </a:cubicBezTo>
                <a:cubicBezTo>
                  <a:pt x="14241" y="492"/>
                  <a:pt x="14241" y="492"/>
                  <a:pt x="14235" y="492"/>
                </a:cubicBezTo>
                <a:close/>
                <a:moveTo>
                  <a:pt x="14122" y="308"/>
                </a:moveTo>
                <a:lnTo>
                  <a:pt x="14122" y="308"/>
                </a:lnTo>
                <a:cubicBezTo>
                  <a:pt x="14110" y="308"/>
                  <a:pt x="14110" y="320"/>
                  <a:pt x="14104" y="320"/>
                </a:cubicBezTo>
                <a:cubicBezTo>
                  <a:pt x="14098" y="320"/>
                  <a:pt x="14092" y="314"/>
                  <a:pt x="14087" y="314"/>
                </a:cubicBezTo>
                <a:cubicBezTo>
                  <a:pt x="14087" y="314"/>
                  <a:pt x="14081" y="308"/>
                  <a:pt x="14075" y="308"/>
                </a:cubicBezTo>
                <a:cubicBezTo>
                  <a:pt x="14069" y="320"/>
                  <a:pt x="14069" y="320"/>
                  <a:pt x="14069" y="320"/>
                </a:cubicBezTo>
                <a:cubicBezTo>
                  <a:pt x="14069" y="344"/>
                  <a:pt x="14069" y="344"/>
                  <a:pt x="14069" y="344"/>
                </a:cubicBezTo>
                <a:cubicBezTo>
                  <a:pt x="14075" y="344"/>
                  <a:pt x="14075" y="344"/>
                  <a:pt x="14081" y="344"/>
                </a:cubicBezTo>
                <a:cubicBezTo>
                  <a:pt x="14087" y="350"/>
                  <a:pt x="14087" y="356"/>
                  <a:pt x="14092" y="356"/>
                </a:cubicBezTo>
                <a:cubicBezTo>
                  <a:pt x="14098" y="356"/>
                  <a:pt x="14098" y="362"/>
                  <a:pt x="14104" y="362"/>
                </a:cubicBezTo>
                <a:cubicBezTo>
                  <a:pt x="14110" y="362"/>
                  <a:pt x="14110" y="362"/>
                  <a:pt x="14110" y="362"/>
                </a:cubicBezTo>
                <a:cubicBezTo>
                  <a:pt x="14116" y="362"/>
                  <a:pt x="14122" y="362"/>
                  <a:pt x="14128" y="356"/>
                </a:cubicBezTo>
                <a:cubicBezTo>
                  <a:pt x="14134" y="356"/>
                  <a:pt x="14140" y="356"/>
                  <a:pt x="14140" y="350"/>
                </a:cubicBezTo>
                <a:cubicBezTo>
                  <a:pt x="14140" y="350"/>
                  <a:pt x="14140" y="344"/>
                  <a:pt x="14140" y="338"/>
                </a:cubicBezTo>
                <a:cubicBezTo>
                  <a:pt x="14140" y="338"/>
                  <a:pt x="14140" y="332"/>
                  <a:pt x="14134" y="332"/>
                </a:cubicBezTo>
                <a:cubicBezTo>
                  <a:pt x="14134" y="326"/>
                  <a:pt x="14140" y="320"/>
                  <a:pt x="14134" y="320"/>
                </a:cubicBezTo>
                <a:cubicBezTo>
                  <a:pt x="14134" y="314"/>
                  <a:pt x="14128" y="308"/>
                  <a:pt x="14122" y="308"/>
                </a:cubicBezTo>
                <a:close/>
                <a:moveTo>
                  <a:pt x="11893" y="1648"/>
                </a:moveTo>
                <a:lnTo>
                  <a:pt x="11893" y="1648"/>
                </a:lnTo>
                <a:cubicBezTo>
                  <a:pt x="11887" y="1648"/>
                  <a:pt x="11887" y="1648"/>
                  <a:pt x="11881" y="1648"/>
                </a:cubicBezTo>
                <a:cubicBezTo>
                  <a:pt x="11875" y="1642"/>
                  <a:pt x="11875" y="1642"/>
                  <a:pt x="11869" y="1642"/>
                </a:cubicBezTo>
                <a:cubicBezTo>
                  <a:pt x="11863" y="1642"/>
                  <a:pt x="11863" y="1636"/>
                  <a:pt x="11863" y="1631"/>
                </a:cubicBezTo>
                <a:cubicBezTo>
                  <a:pt x="11863" y="1631"/>
                  <a:pt x="11863" y="1625"/>
                  <a:pt x="11863" y="1619"/>
                </a:cubicBezTo>
                <a:cubicBezTo>
                  <a:pt x="11792" y="1619"/>
                  <a:pt x="11792" y="1619"/>
                  <a:pt x="11792" y="1619"/>
                </a:cubicBezTo>
                <a:cubicBezTo>
                  <a:pt x="11792" y="1625"/>
                  <a:pt x="11792" y="1631"/>
                  <a:pt x="11792" y="1636"/>
                </a:cubicBezTo>
                <a:cubicBezTo>
                  <a:pt x="11792" y="1636"/>
                  <a:pt x="11792" y="1642"/>
                  <a:pt x="11798" y="1648"/>
                </a:cubicBezTo>
                <a:cubicBezTo>
                  <a:pt x="11798" y="1702"/>
                  <a:pt x="11798" y="1702"/>
                  <a:pt x="11798" y="1702"/>
                </a:cubicBezTo>
                <a:cubicBezTo>
                  <a:pt x="11827" y="1702"/>
                  <a:pt x="11827" y="1702"/>
                  <a:pt x="11827" y="1702"/>
                </a:cubicBezTo>
                <a:cubicBezTo>
                  <a:pt x="11834" y="1702"/>
                  <a:pt x="11839" y="1702"/>
                  <a:pt x="11839" y="1696"/>
                </a:cubicBezTo>
                <a:cubicBezTo>
                  <a:pt x="11845" y="1690"/>
                  <a:pt x="11845" y="1684"/>
                  <a:pt x="11851" y="1678"/>
                </a:cubicBezTo>
                <a:cubicBezTo>
                  <a:pt x="11851" y="1678"/>
                  <a:pt x="11851" y="1678"/>
                  <a:pt x="11857" y="1678"/>
                </a:cubicBezTo>
                <a:cubicBezTo>
                  <a:pt x="11863" y="1678"/>
                  <a:pt x="11863" y="1678"/>
                  <a:pt x="11875" y="1672"/>
                </a:cubicBezTo>
                <a:cubicBezTo>
                  <a:pt x="11875" y="1672"/>
                  <a:pt x="11881" y="1672"/>
                  <a:pt x="11887" y="1672"/>
                </a:cubicBezTo>
                <a:cubicBezTo>
                  <a:pt x="11887" y="1666"/>
                  <a:pt x="11887" y="1666"/>
                  <a:pt x="11893" y="1660"/>
                </a:cubicBezTo>
                <a:cubicBezTo>
                  <a:pt x="11893" y="1654"/>
                  <a:pt x="11893" y="1654"/>
                  <a:pt x="11893" y="1648"/>
                </a:cubicBezTo>
                <a:close/>
                <a:moveTo>
                  <a:pt x="12112" y="1233"/>
                </a:moveTo>
                <a:lnTo>
                  <a:pt x="12112" y="1233"/>
                </a:lnTo>
                <a:cubicBezTo>
                  <a:pt x="12106" y="1233"/>
                  <a:pt x="12100" y="1233"/>
                  <a:pt x="12088" y="1233"/>
                </a:cubicBezTo>
                <a:cubicBezTo>
                  <a:pt x="12082" y="1233"/>
                  <a:pt x="12082" y="1233"/>
                  <a:pt x="12077" y="1233"/>
                </a:cubicBezTo>
                <a:cubicBezTo>
                  <a:pt x="12077" y="1269"/>
                  <a:pt x="12077" y="1269"/>
                  <a:pt x="12077" y="1269"/>
                </a:cubicBezTo>
                <a:cubicBezTo>
                  <a:pt x="12065" y="1269"/>
                  <a:pt x="12059" y="1269"/>
                  <a:pt x="12047" y="1269"/>
                </a:cubicBezTo>
                <a:cubicBezTo>
                  <a:pt x="12041" y="1275"/>
                  <a:pt x="12035" y="1275"/>
                  <a:pt x="12023" y="1281"/>
                </a:cubicBezTo>
                <a:cubicBezTo>
                  <a:pt x="12023" y="1287"/>
                  <a:pt x="12023" y="1287"/>
                  <a:pt x="12023" y="1293"/>
                </a:cubicBezTo>
                <a:cubicBezTo>
                  <a:pt x="12023" y="1299"/>
                  <a:pt x="12029" y="1299"/>
                  <a:pt x="12029" y="1304"/>
                </a:cubicBezTo>
                <a:cubicBezTo>
                  <a:pt x="12029" y="1304"/>
                  <a:pt x="12029" y="1310"/>
                  <a:pt x="12029" y="1316"/>
                </a:cubicBezTo>
                <a:cubicBezTo>
                  <a:pt x="12023" y="1322"/>
                  <a:pt x="12017" y="1316"/>
                  <a:pt x="12017" y="1322"/>
                </a:cubicBezTo>
                <a:cubicBezTo>
                  <a:pt x="12011" y="1328"/>
                  <a:pt x="12017" y="1328"/>
                  <a:pt x="12017" y="1334"/>
                </a:cubicBezTo>
                <a:cubicBezTo>
                  <a:pt x="12017" y="1340"/>
                  <a:pt x="12011" y="1340"/>
                  <a:pt x="12011" y="1346"/>
                </a:cubicBezTo>
                <a:cubicBezTo>
                  <a:pt x="12005" y="1346"/>
                  <a:pt x="12000" y="1346"/>
                  <a:pt x="11988" y="1346"/>
                </a:cubicBezTo>
                <a:cubicBezTo>
                  <a:pt x="11988" y="1346"/>
                  <a:pt x="11982" y="1346"/>
                  <a:pt x="11976" y="1346"/>
                </a:cubicBezTo>
                <a:cubicBezTo>
                  <a:pt x="11976" y="1346"/>
                  <a:pt x="11970" y="1352"/>
                  <a:pt x="11970" y="1358"/>
                </a:cubicBezTo>
                <a:cubicBezTo>
                  <a:pt x="11970" y="1358"/>
                  <a:pt x="11970" y="1364"/>
                  <a:pt x="11970" y="1370"/>
                </a:cubicBezTo>
                <a:cubicBezTo>
                  <a:pt x="11970" y="1376"/>
                  <a:pt x="11958" y="1370"/>
                  <a:pt x="11958" y="1376"/>
                </a:cubicBezTo>
                <a:cubicBezTo>
                  <a:pt x="11952" y="1382"/>
                  <a:pt x="11958" y="1387"/>
                  <a:pt x="11958" y="1399"/>
                </a:cubicBezTo>
                <a:cubicBezTo>
                  <a:pt x="11958" y="1399"/>
                  <a:pt x="11958" y="1405"/>
                  <a:pt x="11958" y="1411"/>
                </a:cubicBezTo>
                <a:lnTo>
                  <a:pt x="11958" y="1417"/>
                </a:lnTo>
                <a:cubicBezTo>
                  <a:pt x="11958" y="1423"/>
                  <a:pt x="11958" y="1429"/>
                  <a:pt x="11958" y="1429"/>
                </a:cubicBezTo>
                <a:cubicBezTo>
                  <a:pt x="11988" y="1435"/>
                  <a:pt x="11988" y="1435"/>
                  <a:pt x="11988" y="1435"/>
                </a:cubicBezTo>
                <a:cubicBezTo>
                  <a:pt x="11988" y="1429"/>
                  <a:pt x="11988" y="1423"/>
                  <a:pt x="11988" y="1423"/>
                </a:cubicBezTo>
                <a:cubicBezTo>
                  <a:pt x="11993" y="1417"/>
                  <a:pt x="12000" y="1417"/>
                  <a:pt x="12000" y="1417"/>
                </a:cubicBezTo>
                <a:cubicBezTo>
                  <a:pt x="12005" y="1417"/>
                  <a:pt x="12011" y="1417"/>
                  <a:pt x="12011" y="1417"/>
                </a:cubicBezTo>
                <a:cubicBezTo>
                  <a:pt x="12011" y="1423"/>
                  <a:pt x="12011" y="1429"/>
                  <a:pt x="12017" y="1429"/>
                </a:cubicBezTo>
                <a:cubicBezTo>
                  <a:pt x="12017" y="1435"/>
                  <a:pt x="12023" y="1441"/>
                  <a:pt x="12023" y="1441"/>
                </a:cubicBezTo>
                <a:cubicBezTo>
                  <a:pt x="12029" y="1441"/>
                  <a:pt x="12035" y="1435"/>
                  <a:pt x="12035" y="1429"/>
                </a:cubicBezTo>
                <a:cubicBezTo>
                  <a:pt x="12035" y="1429"/>
                  <a:pt x="12035" y="1423"/>
                  <a:pt x="12035" y="1417"/>
                </a:cubicBezTo>
                <a:cubicBezTo>
                  <a:pt x="12041" y="1423"/>
                  <a:pt x="12041" y="1423"/>
                  <a:pt x="12047" y="1423"/>
                </a:cubicBezTo>
                <a:cubicBezTo>
                  <a:pt x="12053" y="1429"/>
                  <a:pt x="12053" y="1435"/>
                  <a:pt x="12059" y="1435"/>
                </a:cubicBezTo>
                <a:cubicBezTo>
                  <a:pt x="12065" y="1441"/>
                  <a:pt x="12077" y="1441"/>
                  <a:pt x="12082" y="1453"/>
                </a:cubicBezTo>
                <a:cubicBezTo>
                  <a:pt x="12088" y="1453"/>
                  <a:pt x="12088" y="1459"/>
                  <a:pt x="12088" y="1465"/>
                </a:cubicBezTo>
                <a:cubicBezTo>
                  <a:pt x="12071" y="1488"/>
                  <a:pt x="12071" y="1488"/>
                  <a:pt x="12071" y="1488"/>
                </a:cubicBezTo>
                <a:cubicBezTo>
                  <a:pt x="12071" y="1494"/>
                  <a:pt x="12071" y="1494"/>
                  <a:pt x="12071" y="1494"/>
                </a:cubicBezTo>
                <a:cubicBezTo>
                  <a:pt x="12071" y="1500"/>
                  <a:pt x="12077" y="1500"/>
                  <a:pt x="12077" y="1506"/>
                </a:cubicBezTo>
                <a:cubicBezTo>
                  <a:pt x="12136" y="1506"/>
                  <a:pt x="12136" y="1506"/>
                  <a:pt x="12136" y="1506"/>
                </a:cubicBezTo>
                <a:cubicBezTo>
                  <a:pt x="12154" y="1506"/>
                  <a:pt x="12159" y="1512"/>
                  <a:pt x="12177" y="1512"/>
                </a:cubicBezTo>
                <a:cubicBezTo>
                  <a:pt x="12183" y="1512"/>
                  <a:pt x="12189" y="1512"/>
                  <a:pt x="12195" y="1512"/>
                </a:cubicBezTo>
                <a:cubicBezTo>
                  <a:pt x="12201" y="1512"/>
                  <a:pt x="12207" y="1518"/>
                  <a:pt x="12219" y="1518"/>
                </a:cubicBezTo>
                <a:cubicBezTo>
                  <a:pt x="12225" y="1518"/>
                  <a:pt x="12231" y="1518"/>
                  <a:pt x="12237" y="1518"/>
                </a:cubicBezTo>
                <a:cubicBezTo>
                  <a:pt x="12254" y="1518"/>
                  <a:pt x="12254" y="1518"/>
                  <a:pt x="12254" y="1518"/>
                </a:cubicBezTo>
                <a:cubicBezTo>
                  <a:pt x="12260" y="1518"/>
                  <a:pt x="12260" y="1518"/>
                  <a:pt x="12266" y="1518"/>
                </a:cubicBezTo>
                <a:cubicBezTo>
                  <a:pt x="12272" y="1518"/>
                  <a:pt x="12272" y="1518"/>
                  <a:pt x="12272" y="1518"/>
                </a:cubicBezTo>
                <a:cubicBezTo>
                  <a:pt x="12272" y="1494"/>
                  <a:pt x="12272" y="1494"/>
                  <a:pt x="12272" y="1494"/>
                </a:cubicBezTo>
                <a:cubicBezTo>
                  <a:pt x="12272" y="1488"/>
                  <a:pt x="12272" y="1488"/>
                  <a:pt x="12272" y="1482"/>
                </a:cubicBezTo>
                <a:cubicBezTo>
                  <a:pt x="12272" y="1476"/>
                  <a:pt x="12260" y="1482"/>
                  <a:pt x="12260" y="1476"/>
                </a:cubicBezTo>
                <a:cubicBezTo>
                  <a:pt x="12260" y="1470"/>
                  <a:pt x="12260" y="1465"/>
                  <a:pt x="12260" y="1453"/>
                </a:cubicBezTo>
                <a:cubicBezTo>
                  <a:pt x="12254" y="1453"/>
                  <a:pt x="12254" y="1459"/>
                  <a:pt x="12248" y="1453"/>
                </a:cubicBezTo>
                <a:cubicBezTo>
                  <a:pt x="12243" y="1453"/>
                  <a:pt x="12243" y="1447"/>
                  <a:pt x="12237" y="1447"/>
                </a:cubicBezTo>
                <a:cubicBezTo>
                  <a:pt x="12237" y="1441"/>
                  <a:pt x="12237" y="1435"/>
                  <a:pt x="12237" y="1435"/>
                </a:cubicBezTo>
                <a:cubicBezTo>
                  <a:pt x="12237" y="1429"/>
                  <a:pt x="12231" y="1429"/>
                  <a:pt x="12225" y="1423"/>
                </a:cubicBezTo>
                <a:cubicBezTo>
                  <a:pt x="12225" y="1423"/>
                  <a:pt x="12219" y="1417"/>
                  <a:pt x="12213" y="1417"/>
                </a:cubicBezTo>
                <a:cubicBezTo>
                  <a:pt x="12213" y="1411"/>
                  <a:pt x="12207" y="1405"/>
                  <a:pt x="12201" y="1399"/>
                </a:cubicBezTo>
                <a:cubicBezTo>
                  <a:pt x="12201" y="1399"/>
                  <a:pt x="12201" y="1393"/>
                  <a:pt x="12195" y="1387"/>
                </a:cubicBezTo>
                <a:lnTo>
                  <a:pt x="12189" y="1387"/>
                </a:lnTo>
                <a:cubicBezTo>
                  <a:pt x="12183" y="1382"/>
                  <a:pt x="12189" y="1376"/>
                  <a:pt x="12189" y="1376"/>
                </a:cubicBezTo>
                <a:cubicBezTo>
                  <a:pt x="12183" y="1370"/>
                  <a:pt x="12189" y="1370"/>
                  <a:pt x="12189" y="1364"/>
                </a:cubicBezTo>
                <a:cubicBezTo>
                  <a:pt x="12183" y="1358"/>
                  <a:pt x="12183" y="1352"/>
                  <a:pt x="12183" y="1346"/>
                </a:cubicBezTo>
                <a:cubicBezTo>
                  <a:pt x="12183" y="1340"/>
                  <a:pt x="12183" y="1340"/>
                  <a:pt x="12183" y="1340"/>
                </a:cubicBezTo>
                <a:cubicBezTo>
                  <a:pt x="12183" y="1334"/>
                  <a:pt x="12189" y="1334"/>
                  <a:pt x="12195" y="1334"/>
                </a:cubicBezTo>
                <a:cubicBezTo>
                  <a:pt x="12195" y="1328"/>
                  <a:pt x="12195" y="1322"/>
                  <a:pt x="12195" y="1322"/>
                </a:cubicBezTo>
                <a:cubicBezTo>
                  <a:pt x="12195" y="1304"/>
                  <a:pt x="12189" y="1299"/>
                  <a:pt x="12195" y="1287"/>
                </a:cubicBezTo>
                <a:cubicBezTo>
                  <a:pt x="12195" y="1281"/>
                  <a:pt x="12201" y="1281"/>
                  <a:pt x="12207" y="1281"/>
                </a:cubicBezTo>
                <a:cubicBezTo>
                  <a:pt x="12213" y="1275"/>
                  <a:pt x="12219" y="1269"/>
                  <a:pt x="12225" y="1257"/>
                </a:cubicBezTo>
                <a:cubicBezTo>
                  <a:pt x="12231" y="1257"/>
                  <a:pt x="12225" y="1245"/>
                  <a:pt x="12231" y="1245"/>
                </a:cubicBezTo>
                <a:cubicBezTo>
                  <a:pt x="12231" y="1245"/>
                  <a:pt x="12237" y="1245"/>
                  <a:pt x="12243" y="1245"/>
                </a:cubicBezTo>
                <a:cubicBezTo>
                  <a:pt x="12243" y="1239"/>
                  <a:pt x="12248" y="1245"/>
                  <a:pt x="12254" y="1239"/>
                </a:cubicBezTo>
                <a:cubicBezTo>
                  <a:pt x="12254" y="1239"/>
                  <a:pt x="12248" y="1233"/>
                  <a:pt x="12254" y="1227"/>
                </a:cubicBezTo>
                <a:cubicBezTo>
                  <a:pt x="12254" y="1227"/>
                  <a:pt x="12260" y="1227"/>
                  <a:pt x="12266" y="1227"/>
                </a:cubicBezTo>
                <a:cubicBezTo>
                  <a:pt x="12272" y="1221"/>
                  <a:pt x="12278" y="1215"/>
                  <a:pt x="12284" y="1204"/>
                </a:cubicBezTo>
                <a:cubicBezTo>
                  <a:pt x="12284" y="1204"/>
                  <a:pt x="12284" y="1198"/>
                  <a:pt x="12284" y="1192"/>
                </a:cubicBezTo>
                <a:cubicBezTo>
                  <a:pt x="12284" y="1192"/>
                  <a:pt x="12290" y="1192"/>
                  <a:pt x="12296" y="1186"/>
                </a:cubicBezTo>
                <a:cubicBezTo>
                  <a:pt x="12296" y="1186"/>
                  <a:pt x="12296" y="1180"/>
                  <a:pt x="12302" y="1180"/>
                </a:cubicBezTo>
                <a:cubicBezTo>
                  <a:pt x="12302" y="1174"/>
                  <a:pt x="12308" y="1180"/>
                  <a:pt x="12314" y="1180"/>
                </a:cubicBezTo>
                <a:cubicBezTo>
                  <a:pt x="12320" y="1174"/>
                  <a:pt x="12325" y="1168"/>
                  <a:pt x="12332" y="1156"/>
                </a:cubicBezTo>
                <a:cubicBezTo>
                  <a:pt x="12332" y="1156"/>
                  <a:pt x="12332" y="1150"/>
                  <a:pt x="12332" y="1144"/>
                </a:cubicBezTo>
                <a:cubicBezTo>
                  <a:pt x="12332" y="1144"/>
                  <a:pt x="12337" y="1138"/>
                  <a:pt x="12337" y="1132"/>
                </a:cubicBezTo>
                <a:cubicBezTo>
                  <a:pt x="12343" y="1132"/>
                  <a:pt x="12349" y="1132"/>
                  <a:pt x="12349" y="1127"/>
                </a:cubicBezTo>
                <a:cubicBezTo>
                  <a:pt x="12349" y="1121"/>
                  <a:pt x="12355" y="1121"/>
                  <a:pt x="12355" y="1115"/>
                </a:cubicBezTo>
                <a:cubicBezTo>
                  <a:pt x="12361" y="1109"/>
                  <a:pt x="12355" y="1109"/>
                  <a:pt x="12355" y="1103"/>
                </a:cubicBezTo>
                <a:cubicBezTo>
                  <a:pt x="12367" y="1103"/>
                  <a:pt x="12373" y="1103"/>
                  <a:pt x="12385" y="1103"/>
                </a:cubicBezTo>
                <a:cubicBezTo>
                  <a:pt x="12391" y="1103"/>
                  <a:pt x="12391" y="1103"/>
                  <a:pt x="12397" y="1103"/>
                </a:cubicBezTo>
                <a:cubicBezTo>
                  <a:pt x="12403" y="1103"/>
                  <a:pt x="12403" y="1091"/>
                  <a:pt x="12409" y="1091"/>
                </a:cubicBezTo>
                <a:cubicBezTo>
                  <a:pt x="12409" y="1091"/>
                  <a:pt x="12414" y="1091"/>
                  <a:pt x="12420" y="1091"/>
                </a:cubicBezTo>
                <a:cubicBezTo>
                  <a:pt x="12426" y="1091"/>
                  <a:pt x="12432" y="1091"/>
                  <a:pt x="12432" y="1085"/>
                </a:cubicBezTo>
                <a:cubicBezTo>
                  <a:pt x="12438" y="1079"/>
                  <a:pt x="12432" y="1073"/>
                  <a:pt x="12432" y="1073"/>
                </a:cubicBezTo>
                <a:cubicBezTo>
                  <a:pt x="12438" y="1067"/>
                  <a:pt x="12444" y="1067"/>
                  <a:pt x="12444" y="1067"/>
                </a:cubicBezTo>
                <a:cubicBezTo>
                  <a:pt x="12450" y="1067"/>
                  <a:pt x="12456" y="1067"/>
                  <a:pt x="12456" y="1067"/>
                </a:cubicBezTo>
                <a:cubicBezTo>
                  <a:pt x="12462" y="1067"/>
                  <a:pt x="12468" y="1067"/>
                  <a:pt x="12468" y="1067"/>
                </a:cubicBezTo>
                <a:cubicBezTo>
                  <a:pt x="12474" y="1061"/>
                  <a:pt x="12474" y="1061"/>
                  <a:pt x="12480" y="1055"/>
                </a:cubicBezTo>
                <a:cubicBezTo>
                  <a:pt x="12486" y="1055"/>
                  <a:pt x="12486" y="1050"/>
                  <a:pt x="12486" y="1044"/>
                </a:cubicBezTo>
                <a:cubicBezTo>
                  <a:pt x="12492" y="1044"/>
                  <a:pt x="12492" y="1044"/>
                  <a:pt x="12498" y="1038"/>
                </a:cubicBezTo>
                <a:cubicBezTo>
                  <a:pt x="12503" y="1038"/>
                  <a:pt x="12509" y="1038"/>
                  <a:pt x="12509" y="1032"/>
                </a:cubicBezTo>
                <a:cubicBezTo>
                  <a:pt x="12509" y="1020"/>
                  <a:pt x="12509" y="1014"/>
                  <a:pt x="12503" y="1008"/>
                </a:cubicBezTo>
                <a:cubicBezTo>
                  <a:pt x="12515" y="1008"/>
                  <a:pt x="12521" y="1008"/>
                  <a:pt x="12527" y="1008"/>
                </a:cubicBezTo>
                <a:cubicBezTo>
                  <a:pt x="12545" y="1008"/>
                  <a:pt x="12557" y="1008"/>
                  <a:pt x="12575" y="1002"/>
                </a:cubicBezTo>
                <a:cubicBezTo>
                  <a:pt x="12580" y="1002"/>
                  <a:pt x="12580" y="996"/>
                  <a:pt x="12580" y="990"/>
                </a:cubicBezTo>
                <a:cubicBezTo>
                  <a:pt x="12586" y="990"/>
                  <a:pt x="12592" y="984"/>
                  <a:pt x="12598" y="978"/>
                </a:cubicBezTo>
                <a:cubicBezTo>
                  <a:pt x="12598" y="978"/>
                  <a:pt x="12604" y="978"/>
                  <a:pt x="12610" y="978"/>
                </a:cubicBezTo>
                <a:cubicBezTo>
                  <a:pt x="12616" y="978"/>
                  <a:pt x="12622" y="972"/>
                  <a:pt x="12634" y="972"/>
                </a:cubicBezTo>
                <a:cubicBezTo>
                  <a:pt x="12699" y="972"/>
                  <a:pt x="12699" y="972"/>
                  <a:pt x="12699" y="972"/>
                </a:cubicBezTo>
                <a:cubicBezTo>
                  <a:pt x="12705" y="972"/>
                  <a:pt x="12711" y="966"/>
                  <a:pt x="12711" y="966"/>
                </a:cubicBezTo>
                <a:cubicBezTo>
                  <a:pt x="12717" y="961"/>
                  <a:pt x="12717" y="955"/>
                  <a:pt x="12723" y="955"/>
                </a:cubicBezTo>
                <a:cubicBezTo>
                  <a:pt x="12729" y="955"/>
                  <a:pt x="12735" y="955"/>
                  <a:pt x="12747" y="955"/>
                </a:cubicBezTo>
                <a:cubicBezTo>
                  <a:pt x="12752" y="955"/>
                  <a:pt x="12758" y="955"/>
                  <a:pt x="12770" y="955"/>
                </a:cubicBezTo>
                <a:cubicBezTo>
                  <a:pt x="12782" y="949"/>
                  <a:pt x="12782" y="937"/>
                  <a:pt x="12794" y="937"/>
                </a:cubicBezTo>
                <a:cubicBezTo>
                  <a:pt x="12847" y="937"/>
                  <a:pt x="12847" y="937"/>
                  <a:pt x="12847" y="937"/>
                </a:cubicBezTo>
                <a:cubicBezTo>
                  <a:pt x="12853" y="937"/>
                  <a:pt x="12859" y="931"/>
                  <a:pt x="12859" y="931"/>
                </a:cubicBezTo>
                <a:cubicBezTo>
                  <a:pt x="12871" y="925"/>
                  <a:pt x="12871" y="913"/>
                  <a:pt x="12883" y="907"/>
                </a:cubicBezTo>
                <a:cubicBezTo>
                  <a:pt x="12883" y="901"/>
                  <a:pt x="12883" y="895"/>
                  <a:pt x="12889" y="895"/>
                </a:cubicBezTo>
                <a:cubicBezTo>
                  <a:pt x="12889" y="895"/>
                  <a:pt x="12895" y="895"/>
                  <a:pt x="12895" y="889"/>
                </a:cubicBezTo>
                <a:cubicBezTo>
                  <a:pt x="12907" y="889"/>
                  <a:pt x="12913" y="889"/>
                  <a:pt x="12918" y="889"/>
                </a:cubicBezTo>
                <a:cubicBezTo>
                  <a:pt x="12924" y="884"/>
                  <a:pt x="12924" y="884"/>
                  <a:pt x="12924" y="877"/>
                </a:cubicBezTo>
                <a:cubicBezTo>
                  <a:pt x="12924" y="872"/>
                  <a:pt x="12918" y="866"/>
                  <a:pt x="12918" y="866"/>
                </a:cubicBezTo>
                <a:cubicBezTo>
                  <a:pt x="12918" y="860"/>
                  <a:pt x="12913" y="854"/>
                  <a:pt x="12913" y="854"/>
                </a:cubicBezTo>
                <a:cubicBezTo>
                  <a:pt x="12913" y="848"/>
                  <a:pt x="12913" y="842"/>
                  <a:pt x="12907" y="842"/>
                </a:cubicBezTo>
                <a:cubicBezTo>
                  <a:pt x="12901" y="836"/>
                  <a:pt x="12895" y="842"/>
                  <a:pt x="12883" y="842"/>
                </a:cubicBezTo>
                <a:cubicBezTo>
                  <a:pt x="12877" y="842"/>
                  <a:pt x="12877" y="836"/>
                  <a:pt x="12871" y="836"/>
                </a:cubicBezTo>
                <a:cubicBezTo>
                  <a:pt x="12859" y="836"/>
                  <a:pt x="12859" y="836"/>
                  <a:pt x="12859" y="836"/>
                </a:cubicBezTo>
                <a:cubicBezTo>
                  <a:pt x="12847" y="836"/>
                  <a:pt x="12847" y="836"/>
                  <a:pt x="12847" y="836"/>
                </a:cubicBezTo>
                <a:cubicBezTo>
                  <a:pt x="12841" y="836"/>
                  <a:pt x="12841" y="836"/>
                  <a:pt x="12835" y="836"/>
                </a:cubicBezTo>
                <a:cubicBezTo>
                  <a:pt x="12824" y="836"/>
                  <a:pt x="12818" y="836"/>
                  <a:pt x="12812" y="836"/>
                </a:cubicBezTo>
                <a:cubicBezTo>
                  <a:pt x="12800" y="842"/>
                  <a:pt x="12794" y="842"/>
                  <a:pt x="12788" y="848"/>
                </a:cubicBezTo>
                <a:cubicBezTo>
                  <a:pt x="12788" y="854"/>
                  <a:pt x="12788" y="860"/>
                  <a:pt x="12788" y="860"/>
                </a:cubicBezTo>
                <a:cubicBezTo>
                  <a:pt x="12782" y="866"/>
                  <a:pt x="12782" y="866"/>
                  <a:pt x="12782" y="872"/>
                </a:cubicBezTo>
                <a:cubicBezTo>
                  <a:pt x="12776" y="877"/>
                  <a:pt x="12776" y="877"/>
                  <a:pt x="12770" y="877"/>
                </a:cubicBezTo>
                <a:cubicBezTo>
                  <a:pt x="12758" y="884"/>
                  <a:pt x="12752" y="877"/>
                  <a:pt x="12747" y="877"/>
                </a:cubicBezTo>
                <a:cubicBezTo>
                  <a:pt x="12741" y="877"/>
                  <a:pt x="12741" y="877"/>
                  <a:pt x="12735" y="877"/>
                </a:cubicBezTo>
                <a:cubicBezTo>
                  <a:pt x="12729" y="884"/>
                  <a:pt x="12729" y="884"/>
                  <a:pt x="12723" y="884"/>
                </a:cubicBezTo>
                <a:cubicBezTo>
                  <a:pt x="12717" y="889"/>
                  <a:pt x="12717" y="895"/>
                  <a:pt x="12711" y="895"/>
                </a:cubicBezTo>
                <a:cubicBezTo>
                  <a:pt x="12705" y="895"/>
                  <a:pt x="12705" y="901"/>
                  <a:pt x="12699" y="901"/>
                </a:cubicBezTo>
                <a:cubicBezTo>
                  <a:pt x="12699" y="901"/>
                  <a:pt x="12693" y="901"/>
                  <a:pt x="12687" y="901"/>
                </a:cubicBezTo>
                <a:cubicBezTo>
                  <a:pt x="12681" y="901"/>
                  <a:pt x="12675" y="901"/>
                  <a:pt x="12664" y="901"/>
                </a:cubicBezTo>
                <a:cubicBezTo>
                  <a:pt x="12658" y="901"/>
                  <a:pt x="12658" y="901"/>
                  <a:pt x="12652" y="901"/>
                </a:cubicBezTo>
                <a:cubicBezTo>
                  <a:pt x="12646" y="907"/>
                  <a:pt x="12640" y="907"/>
                  <a:pt x="12640" y="907"/>
                </a:cubicBezTo>
                <a:cubicBezTo>
                  <a:pt x="12634" y="913"/>
                  <a:pt x="12628" y="913"/>
                  <a:pt x="12628" y="913"/>
                </a:cubicBezTo>
                <a:cubicBezTo>
                  <a:pt x="12622" y="913"/>
                  <a:pt x="12622" y="919"/>
                  <a:pt x="12616" y="919"/>
                </a:cubicBezTo>
                <a:cubicBezTo>
                  <a:pt x="12610" y="919"/>
                  <a:pt x="12610" y="919"/>
                  <a:pt x="12604" y="919"/>
                </a:cubicBezTo>
                <a:cubicBezTo>
                  <a:pt x="12586" y="925"/>
                  <a:pt x="12580" y="919"/>
                  <a:pt x="12563" y="919"/>
                </a:cubicBezTo>
                <a:cubicBezTo>
                  <a:pt x="12557" y="919"/>
                  <a:pt x="12551" y="919"/>
                  <a:pt x="12539" y="919"/>
                </a:cubicBezTo>
                <a:cubicBezTo>
                  <a:pt x="12527" y="919"/>
                  <a:pt x="12527" y="919"/>
                  <a:pt x="12527" y="919"/>
                </a:cubicBezTo>
                <a:cubicBezTo>
                  <a:pt x="12521" y="919"/>
                  <a:pt x="12521" y="919"/>
                  <a:pt x="12515" y="919"/>
                </a:cubicBezTo>
                <a:cubicBezTo>
                  <a:pt x="12503" y="919"/>
                  <a:pt x="12498" y="919"/>
                  <a:pt x="12492" y="919"/>
                </a:cubicBezTo>
                <a:cubicBezTo>
                  <a:pt x="12486" y="919"/>
                  <a:pt x="12480" y="925"/>
                  <a:pt x="12480" y="925"/>
                </a:cubicBezTo>
                <a:cubicBezTo>
                  <a:pt x="12468" y="931"/>
                  <a:pt x="12462" y="931"/>
                  <a:pt x="12456" y="937"/>
                </a:cubicBezTo>
                <a:cubicBezTo>
                  <a:pt x="12450" y="937"/>
                  <a:pt x="12450" y="943"/>
                  <a:pt x="12450" y="949"/>
                </a:cubicBezTo>
                <a:cubicBezTo>
                  <a:pt x="12444" y="955"/>
                  <a:pt x="12438" y="961"/>
                  <a:pt x="12432" y="966"/>
                </a:cubicBezTo>
                <a:cubicBezTo>
                  <a:pt x="12355" y="966"/>
                  <a:pt x="12355" y="966"/>
                  <a:pt x="12355" y="966"/>
                </a:cubicBezTo>
                <a:cubicBezTo>
                  <a:pt x="12349" y="972"/>
                  <a:pt x="12349" y="972"/>
                  <a:pt x="12343" y="978"/>
                </a:cubicBezTo>
                <a:cubicBezTo>
                  <a:pt x="12337" y="978"/>
                  <a:pt x="12337" y="984"/>
                  <a:pt x="12337" y="990"/>
                </a:cubicBezTo>
                <a:cubicBezTo>
                  <a:pt x="12332" y="990"/>
                  <a:pt x="12332" y="996"/>
                  <a:pt x="12325" y="1002"/>
                </a:cubicBezTo>
                <a:cubicBezTo>
                  <a:pt x="12325" y="1002"/>
                  <a:pt x="12320" y="1002"/>
                  <a:pt x="12314" y="1002"/>
                </a:cubicBezTo>
                <a:cubicBezTo>
                  <a:pt x="12308" y="1008"/>
                  <a:pt x="12302" y="1002"/>
                  <a:pt x="12296" y="1008"/>
                </a:cubicBezTo>
                <a:cubicBezTo>
                  <a:pt x="12296" y="1008"/>
                  <a:pt x="12290" y="1008"/>
                  <a:pt x="12284" y="1008"/>
                </a:cubicBezTo>
                <a:cubicBezTo>
                  <a:pt x="12284" y="1014"/>
                  <a:pt x="12278" y="1014"/>
                  <a:pt x="12272" y="1020"/>
                </a:cubicBezTo>
                <a:cubicBezTo>
                  <a:pt x="12272" y="1020"/>
                  <a:pt x="12272" y="1026"/>
                  <a:pt x="12272" y="1032"/>
                </a:cubicBezTo>
                <a:cubicBezTo>
                  <a:pt x="12272" y="1038"/>
                  <a:pt x="12272" y="1044"/>
                  <a:pt x="12272" y="1055"/>
                </a:cubicBezTo>
                <a:cubicBezTo>
                  <a:pt x="12266" y="1055"/>
                  <a:pt x="12266" y="1050"/>
                  <a:pt x="12260" y="1050"/>
                </a:cubicBezTo>
                <a:cubicBezTo>
                  <a:pt x="12243" y="1050"/>
                  <a:pt x="12237" y="1050"/>
                  <a:pt x="12225" y="1050"/>
                </a:cubicBezTo>
                <a:cubicBezTo>
                  <a:pt x="12219" y="1050"/>
                  <a:pt x="12219" y="1055"/>
                  <a:pt x="12213" y="1055"/>
                </a:cubicBezTo>
                <a:cubicBezTo>
                  <a:pt x="12213" y="1061"/>
                  <a:pt x="12219" y="1061"/>
                  <a:pt x="12219" y="1067"/>
                </a:cubicBezTo>
                <a:cubicBezTo>
                  <a:pt x="12219" y="1079"/>
                  <a:pt x="12213" y="1085"/>
                  <a:pt x="12207" y="1091"/>
                </a:cubicBezTo>
                <a:cubicBezTo>
                  <a:pt x="12201" y="1097"/>
                  <a:pt x="12195" y="1097"/>
                  <a:pt x="12195" y="1103"/>
                </a:cubicBezTo>
                <a:lnTo>
                  <a:pt x="12195" y="1109"/>
                </a:lnTo>
                <a:cubicBezTo>
                  <a:pt x="12195" y="1121"/>
                  <a:pt x="12195" y="1121"/>
                  <a:pt x="12195" y="1121"/>
                </a:cubicBezTo>
                <a:cubicBezTo>
                  <a:pt x="12195" y="1144"/>
                  <a:pt x="12195" y="1144"/>
                  <a:pt x="12195" y="1144"/>
                </a:cubicBezTo>
                <a:cubicBezTo>
                  <a:pt x="12189" y="1144"/>
                  <a:pt x="12183" y="1150"/>
                  <a:pt x="12177" y="1150"/>
                </a:cubicBezTo>
                <a:cubicBezTo>
                  <a:pt x="12166" y="1150"/>
                  <a:pt x="12154" y="1144"/>
                  <a:pt x="12142" y="1150"/>
                </a:cubicBezTo>
                <a:cubicBezTo>
                  <a:pt x="12136" y="1150"/>
                  <a:pt x="12124" y="1150"/>
                  <a:pt x="12118" y="1156"/>
                </a:cubicBezTo>
                <a:cubicBezTo>
                  <a:pt x="12112" y="1162"/>
                  <a:pt x="12106" y="1162"/>
                  <a:pt x="12106" y="1168"/>
                </a:cubicBezTo>
                <a:cubicBezTo>
                  <a:pt x="12094" y="1174"/>
                  <a:pt x="12088" y="1180"/>
                  <a:pt x="12088" y="1186"/>
                </a:cubicBezTo>
                <a:cubicBezTo>
                  <a:pt x="12088" y="1192"/>
                  <a:pt x="12094" y="1198"/>
                  <a:pt x="12094" y="1204"/>
                </a:cubicBezTo>
                <a:cubicBezTo>
                  <a:pt x="12100" y="1204"/>
                  <a:pt x="12100" y="1204"/>
                  <a:pt x="12106" y="1198"/>
                </a:cubicBezTo>
                <a:cubicBezTo>
                  <a:pt x="12112" y="1198"/>
                  <a:pt x="12118" y="1192"/>
                  <a:pt x="12124" y="1192"/>
                </a:cubicBezTo>
                <a:cubicBezTo>
                  <a:pt x="12130" y="1192"/>
                  <a:pt x="12136" y="1192"/>
                  <a:pt x="12142" y="1192"/>
                </a:cubicBezTo>
                <a:cubicBezTo>
                  <a:pt x="12136" y="1204"/>
                  <a:pt x="12136" y="1204"/>
                  <a:pt x="12136" y="1210"/>
                </a:cubicBezTo>
                <a:cubicBezTo>
                  <a:pt x="12136" y="1215"/>
                  <a:pt x="12136" y="1215"/>
                  <a:pt x="12136" y="1215"/>
                </a:cubicBezTo>
                <a:cubicBezTo>
                  <a:pt x="12136" y="1221"/>
                  <a:pt x="12142" y="1227"/>
                  <a:pt x="12142" y="1227"/>
                </a:cubicBezTo>
                <a:cubicBezTo>
                  <a:pt x="12136" y="1227"/>
                  <a:pt x="12118" y="1233"/>
                  <a:pt x="12112" y="1233"/>
                </a:cubicBezTo>
                <a:close/>
                <a:moveTo>
                  <a:pt x="12972" y="1263"/>
                </a:moveTo>
                <a:lnTo>
                  <a:pt x="12972" y="1263"/>
                </a:lnTo>
                <a:cubicBezTo>
                  <a:pt x="12978" y="1263"/>
                  <a:pt x="12984" y="1257"/>
                  <a:pt x="12990" y="1257"/>
                </a:cubicBezTo>
                <a:cubicBezTo>
                  <a:pt x="12990" y="1257"/>
                  <a:pt x="12996" y="1257"/>
                  <a:pt x="13002" y="1257"/>
                </a:cubicBezTo>
                <a:cubicBezTo>
                  <a:pt x="13002" y="1257"/>
                  <a:pt x="13007" y="1251"/>
                  <a:pt x="13013" y="1251"/>
                </a:cubicBezTo>
                <a:cubicBezTo>
                  <a:pt x="13019" y="1251"/>
                  <a:pt x="13025" y="1251"/>
                  <a:pt x="13037" y="1251"/>
                </a:cubicBezTo>
                <a:cubicBezTo>
                  <a:pt x="13043" y="1251"/>
                  <a:pt x="13043" y="1251"/>
                  <a:pt x="13043" y="1251"/>
                </a:cubicBezTo>
                <a:cubicBezTo>
                  <a:pt x="13049" y="1251"/>
                  <a:pt x="13055" y="1245"/>
                  <a:pt x="13055" y="1245"/>
                </a:cubicBezTo>
                <a:cubicBezTo>
                  <a:pt x="13055" y="1239"/>
                  <a:pt x="13061" y="1233"/>
                  <a:pt x="13055" y="1233"/>
                </a:cubicBezTo>
                <a:cubicBezTo>
                  <a:pt x="13055" y="1227"/>
                  <a:pt x="13055" y="1221"/>
                  <a:pt x="13049" y="1221"/>
                </a:cubicBezTo>
                <a:cubicBezTo>
                  <a:pt x="13043" y="1215"/>
                  <a:pt x="13043" y="1215"/>
                  <a:pt x="13037" y="1215"/>
                </a:cubicBezTo>
                <a:cubicBezTo>
                  <a:pt x="13031" y="1215"/>
                  <a:pt x="13031" y="1210"/>
                  <a:pt x="13025" y="1210"/>
                </a:cubicBezTo>
                <a:cubicBezTo>
                  <a:pt x="13019" y="1210"/>
                  <a:pt x="13019" y="1210"/>
                  <a:pt x="13013" y="1210"/>
                </a:cubicBezTo>
                <a:cubicBezTo>
                  <a:pt x="13002" y="1210"/>
                  <a:pt x="13002" y="1215"/>
                  <a:pt x="12990" y="1221"/>
                </a:cubicBezTo>
                <a:cubicBezTo>
                  <a:pt x="12984" y="1221"/>
                  <a:pt x="12984" y="1227"/>
                  <a:pt x="12978" y="1233"/>
                </a:cubicBezTo>
                <a:cubicBezTo>
                  <a:pt x="12972" y="1239"/>
                  <a:pt x="12966" y="1245"/>
                  <a:pt x="12960" y="1251"/>
                </a:cubicBezTo>
                <a:cubicBezTo>
                  <a:pt x="12960" y="1257"/>
                  <a:pt x="12966" y="1263"/>
                  <a:pt x="12972" y="1263"/>
                </a:cubicBezTo>
                <a:close/>
                <a:moveTo>
                  <a:pt x="12563" y="356"/>
                </a:moveTo>
                <a:lnTo>
                  <a:pt x="12563" y="356"/>
                </a:lnTo>
                <a:cubicBezTo>
                  <a:pt x="12569" y="368"/>
                  <a:pt x="12569" y="368"/>
                  <a:pt x="12569" y="368"/>
                </a:cubicBezTo>
                <a:cubicBezTo>
                  <a:pt x="12575" y="374"/>
                  <a:pt x="12580" y="379"/>
                  <a:pt x="12592" y="386"/>
                </a:cubicBezTo>
                <a:cubicBezTo>
                  <a:pt x="12598" y="391"/>
                  <a:pt x="12598" y="391"/>
                  <a:pt x="12604" y="397"/>
                </a:cubicBezTo>
                <a:cubicBezTo>
                  <a:pt x="12610" y="403"/>
                  <a:pt x="12622" y="403"/>
                  <a:pt x="12634" y="403"/>
                </a:cubicBezTo>
                <a:cubicBezTo>
                  <a:pt x="12640" y="403"/>
                  <a:pt x="12646" y="403"/>
                  <a:pt x="12652" y="403"/>
                </a:cubicBezTo>
                <a:cubicBezTo>
                  <a:pt x="12652" y="397"/>
                  <a:pt x="12658" y="397"/>
                  <a:pt x="12658" y="397"/>
                </a:cubicBezTo>
                <a:cubicBezTo>
                  <a:pt x="12664" y="391"/>
                  <a:pt x="12669" y="391"/>
                  <a:pt x="12669" y="391"/>
                </a:cubicBezTo>
                <a:cubicBezTo>
                  <a:pt x="12675" y="386"/>
                  <a:pt x="12675" y="379"/>
                  <a:pt x="12675" y="379"/>
                </a:cubicBezTo>
                <a:cubicBezTo>
                  <a:pt x="12681" y="374"/>
                  <a:pt x="12681" y="368"/>
                  <a:pt x="12687" y="368"/>
                </a:cubicBezTo>
                <a:cubicBezTo>
                  <a:pt x="12687" y="362"/>
                  <a:pt x="12693" y="368"/>
                  <a:pt x="12699" y="362"/>
                </a:cubicBezTo>
                <a:cubicBezTo>
                  <a:pt x="12699" y="362"/>
                  <a:pt x="12705" y="362"/>
                  <a:pt x="12711" y="356"/>
                </a:cubicBezTo>
                <a:cubicBezTo>
                  <a:pt x="12711" y="356"/>
                  <a:pt x="12717" y="356"/>
                  <a:pt x="12723" y="350"/>
                </a:cubicBezTo>
                <a:cubicBezTo>
                  <a:pt x="12729" y="350"/>
                  <a:pt x="12735" y="350"/>
                  <a:pt x="12741" y="344"/>
                </a:cubicBezTo>
                <a:cubicBezTo>
                  <a:pt x="12741" y="338"/>
                  <a:pt x="12741" y="338"/>
                  <a:pt x="12741" y="338"/>
                </a:cubicBezTo>
                <a:cubicBezTo>
                  <a:pt x="12735" y="332"/>
                  <a:pt x="12735" y="332"/>
                  <a:pt x="12729" y="332"/>
                </a:cubicBezTo>
                <a:cubicBezTo>
                  <a:pt x="12717" y="332"/>
                  <a:pt x="12717" y="332"/>
                  <a:pt x="12717" y="332"/>
                </a:cubicBezTo>
                <a:cubicBezTo>
                  <a:pt x="12717" y="332"/>
                  <a:pt x="12711" y="326"/>
                  <a:pt x="12705" y="326"/>
                </a:cubicBezTo>
                <a:cubicBezTo>
                  <a:pt x="12699" y="326"/>
                  <a:pt x="12693" y="326"/>
                  <a:pt x="12687" y="326"/>
                </a:cubicBezTo>
                <a:cubicBezTo>
                  <a:pt x="12681" y="326"/>
                  <a:pt x="12675" y="326"/>
                  <a:pt x="12669" y="326"/>
                </a:cubicBezTo>
                <a:cubicBezTo>
                  <a:pt x="12669" y="326"/>
                  <a:pt x="12664" y="326"/>
                  <a:pt x="12658" y="332"/>
                </a:cubicBezTo>
                <a:cubicBezTo>
                  <a:pt x="12658" y="332"/>
                  <a:pt x="12664" y="338"/>
                  <a:pt x="12658" y="338"/>
                </a:cubicBezTo>
                <a:cubicBezTo>
                  <a:pt x="12652" y="344"/>
                  <a:pt x="12652" y="338"/>
                  <a:pt x="12646" y="338"/>
                </a:cubicBezTo>
                <a:cubicBezTo>
                  <a:pt x="12634" y="344"/>
                  <a:pt x="12622" y="338"/>
                  <a:pt x="12610" y="338"/>
                </a:cubicBezTo>
                <a:cubicBezTo>
                  <a:pt x="12610" y="344"/>
                  <a:pt x="12604" y="344"/>
                  <a:pt x="12598" y="344"/>
                </a:cubicBezTo>
                <a:cubicBezTo>
                  <a:pt x="12598" y="344"/>
                  <a:pt x="12592" y="350"/>
                  <a:pt x="12586" y="350"/>
                </a:cubicBezTo>
                <a:cubicBezTo>
                  <a:pt x="12586" y="356"/>
                  <a:pt x="12580" y="362"/>
                  <a:pt x="12580" y="362"/>
                </a:cubicBezTo>
                <a:cubicBezTo>
                  <a:pt x="12575" y="362"/>
                  <a:pt x="12569" y="356"/>
                  <a:pt x="12563" y="356"/>
                </a:cubicBezTo>
                <a:close/>
                <a:moveTo>
                  <a:pt x="12426" y="356"/>
                </a:moveTo>
                <a:lnTo>
                  <a:pt x="12426" y="356"/>
                </a:lnTo>
                <a:cubicBezTo>
                  <a:pt x="12426" y="362"/>
                  <a:pt x="12426" y="362"/>
                  <a:pt x="12426" y="368"/>
                </a:cubicBezTo>
                <a:cubicBezTo>
                  <a:pt x="12420" y="368"/>
                  <a:pt x="12426" y="374"/>
                  <a:pt x="12426" y="379"/>
                </a:cubicBezTo>
                <a:cubicBezTo>
                  <a:pt x="12420" y="379"/>
                  <a:pt x="12414" y="379"/>
                  <a:pt x="12414" y="379"/>
                </a:cubicBezTo>
                <a:cubicBezTo>
                  <a:pt x="12403" y="386"/>
                  <a:pt x="12397" y="391"/>
                  <a:pt x="12391" y="397"/>
                </a:cubicBezTo>
                <a:cubicBezTo>
                  <a:pt x="12385" y="397"/>
                  <a:pt x="12385" y="403"/>
                  <a:pt x="12385" y="409"/>
                </a:cubicBezTo>
                <a:cubicBezTo>
                  <a:pt x="12397" y="415"/>
                  <a:pt x="12397" y="415"/>
                  <a:pt x="12397" y="415"/>
                </a:cubicBezTo>
                <a:cubicBezTo>
                  <a:pt x="12397" y="415"/>
                  <a:pt x="12403" y="421"/>
                  <a:pt x="12409" y="421"/>
                </a:cubicBezTo>
                <a:cubicBezTo>
                  <a:pt x="12414" y="421"/>
                  <a:pt x="12414" y="421"/>
                  <a:pt x="12426" y="421"/>
                </a:cubicBezTo>
                <a:lnTo>
                  <a:pt x="12426" y="421"/>
                </a:lnTo>
                <a:cubicBezTo>
                  <a:pt x="12432" y="421"/>
                  <a:pt x="12438" y="415"/>
                  <a:pt x="12438" y="415"/>
                </a:cubicBezTo>
                <a:cubicBezTo>
                  <a:pt x="12444" y="415"/>
                  <a:pt x="12450" y="415"/>
                  <a:pt x="12456" y="415"/>
                </a:cubicBezTo>
                <a:cubicBezTo>
                  <a:pt x="12474" y="415"/>
                  <a:pt x="12474" y="415"/>
                  <a:pt x="12474" y="415"/>
                </a:cubicBezTo>
                <a:cubicBezTo>
                  <a:pt x="12480" y="415"/>
                  <a:pt x="12486" y="415"/>
                  <a:pt x="12492" y="415"/>
                </a:cubicBezTo>
                <a:cubicBezTo>
                  <a:pt x="12503" y="421"/>
                  <a:pt x="12515" y="421"/>
                  <a:pt x="12533" y="415"/>
                </a:cubicBezTo>
                <a:cubicBezTo>
                  <a:pt x="12539" y="415"/>
                  <a:pt x="12539" y="415"/>
                  <a:pt x="12545" y="415"/>
                </a:cubicBezTo>
                <a:cubicBezTo>
                  <a:pt x="12539" y="409"/>
                  <a:pt x="12533" y="403"/>
                  <a:pt x="12533" y="403"/>
                </a:cubicBezTo>
                <a:cubicBezTo>
                  <a:pt x="12527" y="397"/>
                  <a:pt x="12527" y="397"/>
                  <a:pt x="12521" y="391"/>
                </a:cubicBezTo>
                <a:cubicBezTo>
                  <a:pt x="12521" y="386"/>
                  <a:pt x="12527" y="379"/>
                  <a:pt x="12521" y="379"/>
                </a:cubicBezTo>
                <a:cubicBezTo>
                  <a:pt x="12521" y="368"/>
                  <a:pt x="12509" y="362"/>
                  <a:pt x="12509" y="356"/>
                </a:cubicBezTo>
                <a:cubicBezTo>
                  <a:pt x="12509" y="350"/>
                  <a:pt x="12509" y="338"/>
                  <a:pt x="12509" y="332"/>
                </a:cubicBezTo>
                <a:cubicBezTo>
                  <a:pt x="12492" y="332"/>
                  <a:pt x="12492" y="332"/>
                  <a:pt x="12492" y="332"/>
                </a:cubicBezTo>
                <a:cubicBezTo>
                  <a:pt x="12486" y="332"/>
                  <a:pt x="12486" y="332"/>
                  <a:pt x="12480" y="332"/>
                </a:cubicBezTo>
                <a:cubicBezTo>
                  <a:pt x="12474" y="338"/>
                  <a:pt x="12474" y="338"/>
                  <a:pt x="12474" y="344"/>
                </a:cubicBezTo>
                <a:cubicBezTo>
                  <a:pt x="12468" y="350"/>
                  <a:pt x="12468" y="350"/>
                  <a:pt x="12462" y="356"/>
                </a:cubicBezTo>
                <a:cubicBezTo>
                  <a:pt x="12456" y="356"/>
                  <a:pt x="12450" y="356"/>
                  <a:pt x="12450" y="356"/>
                </a:cubicBezTo>
                <a:cubicBezTo>
                  <a:pt x="12444" y="362"/>
                  <a:pt x="12444" y="362"/>
                  <a:pt x="12438" y="362"/>
                </a:cubicBezTo>
                <a:lnTo>
                  <a:pt x="12426" y="356"/>
                </a:lnTo>
                <a:close/>
                <a:moveTo>
                  <a:pt x="12403" y="457"/>
                </a:moveTo>
                <a:lnTo>
                  <a:pt x="12403" y="457"/>
                </a:lnTo>
                <a:cubicBezTo>
                  <a:pt x="12397" y="457"/>
                  <a:pt x="12397" y="463"/>
                  <a:pt x="12391" y="463"/>
                </a:cubicBezTo>
                <a:cubicBezTo>
                  <a:pt x="12379" y="463"/>
                  <a:pt x="12379" y="463"/>
                  <a:pt x="12379" y="463"/>
                </a:cubicBezTo>
                <a:cubicBezTo>
                  <a:pt x="12373" y="463"/>
                  <a:pt x="12373" y="468"/>
                  <a:pt x="12367" y="468"/>
                </a:cubicBezTo>
                <a:cubicBezTo>
                  <a:pt x="12355" y="468"/>
                  <a:pt x="12355" y="468"/>
                  <a:pt x="12355" y="468"/>
                </a:cubicBezTo>
                <a:cubicBezTo>
                  <a:pt x="12361" y="468"/>
                  <a:pt x="12355" y="474"/>
                  <a:pt x="12355" y="480"/>
                </a:cubicBezTo>
                <a:cubicBezTo>
                  <a:pt x="12361" y="480"/>
                  <a:pt x="12361" y="486"/>
                  <a:pt x="12361" y="492"/>
                </a:cubicBezTo>
                <a:cubicBezTo>
                  <a:pt x="12367" y="492"/>
                  <a:pt x="12373" y="492"/>
                  <a:pt x="12379" y="492"/>
                </a:cubicBezTo>
                <a:cubicBezTo>
                  <a:pt x="12379" y="492"/>
                  <a:pt x="12385" y="492"/>
                  <a:pt x="12391" y="492"/>
                </a:cubicBezTo>
                <a:cubicBezTo>
                  <a:pt x="12391" y="486"/>
                  <a:pt x="12397" y="486"/>
                  <a:pt x="12403" y="486"/>
                </a:cubicBezTo>
                <a:cubicBezTo>
                  <a:pt x="12409" y="480"/>
                  <a:pt x="12414" y="480"/>
                  <a:pt x="12426" y="480"/>
                </a:cubicBezTo>
                <a:cubicBezTo>
                  <a:pt x="12420" y="474"/>
                  <a:pt x="12426" y="468"/>
                  <a:pt x="12426" y="468"/>
                </a:cubicBezTo>
                <a:cubicBezTo>
                  <a:pt x="12420" y="463"/>
                  <a:pt x="12414" y="463"/>
                  <a:pt x="12414" y="457"/>
                </a:cubicBezTo>
                <a:cubicBezTo>
                  <a:pt x="12409" y="457"/>
                  <a:pt x="12409" y="457"/>
                  <a:pt x="12403" y="457"/>
                </a:cubicBezTo>
                <a:close/>
                <a:moveTo>
                  <a:pt x="12201" y="439"/>
                </a:moveTo>
                <a:lnTo>
                  <a:pt x="12201" y="439"/>
                </a:lnTo>
                <a:cubicBezTo>
                  <a:pt x="12201" y="474"/>
                  <a:pt x="12201" y="474"/>
                  <a:pt x="12201" y="474"/>
                </a:cubicBezTo>
                <a:cubicBezTo>
                  <a:pt x="12254" y="474"/>
                  <a:pt x="12254" y="474"/>
                  <a:pt x="12254" y="474"/>
                </a:cubicBezTo>
                <a:cubicBezTo>
                  <a:pt x="12260" y="468"/>
                  <a:pt x="12266" y="468"/>
                  <a:pt x="12266" y="463"/>
                </a:cubicBezTo>
                <a:cubicBezTo>
                  <a:pt x="12266" y="463"/>
                  <a:pt x="12266" y="457"/>
                  <a:pt x="12266" y="451"/>
                </a:cubicBezTo>
                <a:cubicBezTo>
                  <a:pt x="12266" y="451"/>
                  <a:pt x="12272" y="451"/>
                  <a:pt x="12272" y="445"/>
                </a:cubicBezTo>
                <a:cubicBezTo>
                  <a:pt x="12272" y="457"/>
                  <a:pt x="12272" y="468"/>
                  <a:pt x="12278" y="474"/>
                </a:cubicBezTo>
                <a:cubicBezTo>
                  <a:pt x="12284" y="480"/>
                  <a:pt x="12290" y="480"/>
                  <a:pt x="12296" y="480"/>
                </a:cubicBezTo>
                <a:cubicBezTo>
                  <a:pt x="12302" y="480"/>
                  <a:pt x="12302" y="474"/>
                  <a:pt x="12308" y="474"/>
                </a:cubicBezTo>
                <a:cubicBezTo>
                  <a:pt x="12314" y="474"/>
                  <a:pt x="12314" y="474"/>
                  <a:pt x="12320" y="474"/>
                </a:cubicBezTo>
                <a:cubicBezTo>
                  <a:pt x="12320" y="463"/>
                  <a:pt x="12320" y="457"/>
                  <a:pt x="12320" y="439"/>
                </a:cubicBezTo>
                <a:cubicBezTo>
                  <a:pt x="12367" y="439"/>
                  <a:pt x="12367" y="439"/>
                  <a:pt x="12367" y="439"/>
                </a:cubicBezTo>
                <a:cubicBezTo>
                  <a:pt x="12367" y="427"/>
                  <a:pt x="12367" y="427"/>
                  <a:pt x="12367" y="427"/>
                </a:cubicBezTo>
                <a:cubicBezTo>
                  <a:pt x="12367" y="427"/>
                  <a:pt x="12367" y="421"/>
                  <a:pt x="12367" y="415"/>
                </a:cubicBezTo>
                <a:cubicBezTo>
                  <a:pt x="12284" y="415"/>
                  <a:pt x="12284" y="415"/>
                  <a:pt x="12284" y="415"/>
                </a:cubicBezTo>
                <a:cubicBezTo>
                  <a:pt x="12272" y="415"/>
                  <a:pt x="12266" y="421"/>
                  <a:pt x="12260" y="427"/>
                </a:cubicBezTo>
                <a:cubicBezTo>
                  <a:pt x="12254" y="427"/>
                  <a:pt x="12248" y="433"/>
                  <a:pt x="12243" y="433"/>
                </a:cubicBezTo>
                <a:cubicBezTo>
                  <a:pt x="12237" y="433"/>
                  <a:pt x="12237" y="439"/>
                  <a:pt x="12231" y="439"/>
                </a:cubicBezTo>
                <a:cubicBezTo>
                  <a:pt x="12225" y="445"/>
                  <a:pt x="12213" y="445"/>
                  <a:pt x="12201" y="451"/>
                </a:cubicBezTo>
                <a:lnTo>
                  <a:pt x="12201" y="439"/>
                </a:lnTo>
                <a:close/>
                <a:moveTo>
                  <a:pt x="12041" y="445"/>
                </a:moveTo>
                <a:lnTo>
                  <a:pt x="12041" y="445"/>
                </a:lnTo>
                <a:cubicBezTo>
                  <a:pt x="12041" y="445"/>
                  <a:pt x="12053" y="445"/>
                  <a:pt x="12053" y="439"/>
                </a:cubicBezTo>
                <a:cubicBezTo>
                  <a:pt x="12053" y="439"/>
                  <a:pt x="12053" y="433"/>
                  <a:pt x="12053" y="427"/>
                </a:cubicBezTo>
                <a:cubicBezTo>
                  <a:pt x="12053" y="427"/>
                  <a:pt x="12053" y="421"/>
                  <a:pt x="12059" y="415"/>
                </a:cubicBezTo>
                <a:cubicBezTo>
                  <a:pt x="12065" y="415"/>
                  <a:pt x="12071" y="421"/>
                  <a:pt x="12082" y="415"/>
                </a:cubicBezTo>
                <a:cubicBezTo>
                  <a:pt x="12082" y="415"/>
                  <a:pt x="12088" y="415"/>
                  <a:pt x="12094" y="415"/>
                </a:cubicBezTo>
                <a:cubicBezTo>
                  <a:pt x="12100" y="415"/>
                  <a:pt x="12100" y="409"/>
                  <a:pt x="12106" y="409"/>
                </a:cubicBezTo>
                <a:cubicBezTo>
                  <a:pt x="12112" y="403"/>
                  <a:pt x="12118" y="409"/>
                  <a:pt x="12124" y="409"/>
                </a:cubicBezTo>
                <a:cubicBezTo>
                  <a:pt x="12130" y="403"/>
                  <a:pt x="12136" y="397"/>
                  <a:pt x="12136" y="397"/>
                </a:cubicBezTo>
                <a:cubicBezTo>
                  <a:pt x="12142" y="397"/>
                  <a:pt x="12148" y="397"/>
                  <a:pt x="12148" y="397"/>
                </a:cubicBezTo>
                <a:cubicBezTo>
                  <a:pt x="12159" y="397"/>
                  <a:pt x="12166" y="397"/>
                  <a:pt x="12171" y="397"/>
                </a:cubicBezTo>
                <a:cubicBezTo>
                  <a:pt x="12177" y="397"/>
                  <a:pt x="12177" y="391"/>
                  <a:pt x="12183" y="391"/>
                </a:cubicBezTo>
                <a:cubicBezTo>
                  <a:pt x="12189" y="391"/>
                  <a:pt x="12183" y="379"/>
                  <a:pt x="12189" y="379"/>
                </a:cubicBezTo>
                <a:cubicBezTo>
                  <a:pt x="12201" y="379"/>
                  <a:pt x="12201" y="386"/>
                  <a:pt x="12213" y="391"/>
                </a:cubicBezTo>
                <a:cubicBezTo>
                  <a:pt x="12213" y="391"/>
                  <a:pt x="12219" y="391"/>
                  <a:pt x="12225" y="391"/>
                </a:cubicBezTo>
                <a:cubicBezTo>
                  <a:pt x="12231" y="391"/>
                  <a:pt x="12231" y="397"/>
                  <a:pt x="12237" y="397"/>
                </a:cubicBezTo>
                <a:cubicBezTo>
                  <a:pt x="12260" y="397"/>
                  <a:pt x="12260" y="397"/>
                  <a:pt x="12260" y="397"/>
                </a:cubicBezTo>
                <a:cubicBezTo>
                  <a:pt x="12260" y="391"/>
                  <a:pt x="12260" y="386"/>
                  <a:pt x="12260" y="386"/>
                </a:cubicBezTo>
                <a:cubicBezTo>
                  <a:pt x="12260" y="374"/>
                  <a:pt x="12254" y="368"/>
                  <a:pt x="12254" y="362"/>
                </a:cubicBezTo>
                <a:cubicBezTo>
                  <a:pt x="12254" y="350"/>
                  <a:pt x="12266" y="344"/>
                  <a:pt x="12272" y="344"/>
                </a:cubicBezTo>
                <a:cubicBezTo>
                  <a:pt x="12284" y="344"/>
                  <a:pt x="12284" y="350"/>
                  <a:pt x="12290" y="350"/>
                </a:cubicBezTo>
                <a:cubicBezTo>
                  <a:pt x="12296" y="356"/>
                  <a:pt x="12302" y="356"/>
                  <a:pt x="12302" y="356"/>
                </a:cubicBezTo>
                <a:cubicBezTo>
                  <a:pt x="12308" y="356"/>
                  <a:pt x="12308" y="362"/>
                  <a:pt x="12308" y="368"/>
                </a:cubicBezTo>
                <a:cubicBezTo>
                  <a:pt x="12320" y="374"/>
                  <a:pt x="12325" y="379"/>
                  <a:pt x="12337" y="379"/>
                </a:cubicBezTo>
                <a:cubicBezTo>
                  <a:pt x="12349" y="379"/>
                  <a:pt x="12355" y="374"/>
                  <a:pt x="12367" y="374"/>
                </a:cubicBezTo>
                <a:cubicBezTo>
                  <a:pt x="12367" y="368"/>
                  <a:pt x="12373" y="368"/>
                  <a:pt x="12373" y="362"/>
                </a:cubicBezTo>
                <a:cubicBezTo>
                  <a:pt x="12373" y="356"/>
                  <a:pt x="12367" y="356"/>
                  <a:pt x="12367" y="350"/>
                </a:cubicBezTo>
                <a:cubicBezTo>
                  <a:pt x="12367" y="338"/>
                  <a:pt x="12367" y="338"/>
                  <a:pt x="12367" y="338"/>
                </a:cubicBezTo>
                <a:cubicBezTo>
                  <a:pt x="12361" y="338"/>
                  <a:pt x="12355" y="332"/>
                  <a:pt x="12343" y="338"/>
                </a:cubicBezTo>
                <a:cubicBezTo>
                  <a:pt x="12337" y="338"/>
                  <a:pt x="12337" y="338"/>
                  <a:pt x="12332" y="338"/>
                </a:cubicBezTo>
                <a:cubicBezTo>
                  <a:pt x="12325" y="338"/>
                  <a:pt x="12320" y="338"/>
                  <a:pt x="12308" y="338"/>
                </a:cubicBezTo>
                <a:cubicBezTo>
                  <a:pt x="12308" y="338"/>
                  <a:pt x="12302" y="338"/>
                  <a:pt x="12296" y="338"/>
                </a:cubicBezTo>
                <a:cubicBezTo>
                  <a:pt x="12302" y="326"/>
                  <a:pt x="12302" y="326"/>
                  <a:pt x="12308" y="320"/>
                </a:cubicBezTo>
                <a:cubicBezTo>
                  <a:pt x="12314" y="314"/>
                  <a:pt x="12320" y="314"/>
                  <a:pt x="12325" y="308"/>
                </a:cubicBezTo>
                <a:cubicBezTo>
                  <a:pt x="12332" y="302"/>
                  <a:pt x="12332" y="297"/>
                  <a:pt x="12337" y="291"/>
                </a:cubicBezTo>
                <a:cubicBezTo>
                  <a:pt x="12332" y="279"/>
                  <a:pt x="12332" y="279"/>
                  <a:pt x="12332" y="279"/>
                </a:cubicBezTo>
                <a:cubicBezTo>
                  <a:pt x="12325" y="279"/>
                  <a:pt x="12325" y="279"/>
                  <a:pt x="12320" y="279"/>
                </a:cubicBezTo>
                <a:cubicBezTo>
                  <a:pt x="12314" y="279"/>
                  <a:pt x="12314" y="285"/>
                  <a:pt x="12308" y="285"/>
                </a:cubicBezTo>
                <a:cubicBezTo>
                  <a:pt x="12302" y="285"/>
                  <a:pt x="12296" y="285"/>
                  <a:pt x="12296" y="285"/>
                </a:cubicBezTo>
                <a:cubicBezTo>
                  <a:pt x="12284" y="285"/>
                  <a:pt x="12284" y="285"/>
                  <a:pt x="12284" y="285"/>
                </a:cubicBezTo>
                <a:cubicBezTo>
                  <a:pt x="12278" y="285"/>
                  <a:pt x="12278" y="291"/>
                  <a:pt x="12272" y="291"/>
                </a:cubicBezTo>
                <a:cubicBezTo>
                  <a:pt x="12266" y="291"/>
                  <a:pt x="12260" y="291"/>
                  <a:pt x="12260" y="291"/>
                </a:cubicBezTo>
                <a:cubicBezTo>
                  <a:pt x="12254" y="297"/>
                  <a:pt x="12248" y="297"/>
                  <a:pt x="12248" y="302"/>
                </a:cubicBezTo>
                <a:cubicBezTo>
                  <a:pt x="12248" y="302"/>
                  <a:pt x="12248" y="308"/>
                  <a:pt x="12248" y="314"/>
                </a:cubicBezTo>
                <a:cubicBezTo>
                  <a:pt x="12248" y="314"/>
                  <a:pt x="12248" y="320"/>
                  <a:pt x="12248" y="326"/>
                </a:cubicBezTo>
                <a:cubicBezTo>
                  <a:pt x="12248" y="332"/>
                  <a:pt x="12248" y="332"/>
                  <a:pt x="12248" y="338"/>
                </a:cubicBezTo>
                <a:cubicBezTo>
                  <a:pt x="12237" y="338"/>
                  <a:pt x="12231" y="338"/>
                  <a:pt x="12219" y="338"/>
                </a:cubicBezTo>
                <a:cubicBezTo>
                  <a:pt x="12219" y="338"/>
                  <a:pt x="12213" y="338"/>
                  <a:pt x="12207" y="338"/>
                </a:cubicBezTo>
                <a:cubicBezTo>
                  <a:pt x="12195" y="338"/>
                  <a:pt x="12195" y="338"/>
                  <a:pt x="12195" y="338"/>
                </a:cubicBezTo>
                <a:cubicBezTo>
                  <a:pt x="12183" y="338"/>
                  <a:pt x="12183" y="338"/>
                  <a:pt x="12183" y="338"/>
                </a:cubicBezTo>
                <a:cubicBezTo>
                  <a:pt x="12177" y="338"/>
                  <a:pt x="12171" y="332"/>
                  <a:pt x="12171" y="338"/>
                </a:cubicBezTo>
                <a:cubicBezTo>
                  <a:pt x="12166" y="338"/>
                  <a:pt x="12159" y="338"/>
                  <a:pt x="12159" y="344"/>
                </a:cubicBezTo>
                <a:cubicBezTo>
                  <a:pt x="12159" y="350"/>
                  <a:pt x="12166" y="356"/>
                  <a:pt x="12166" y="356"/>
                </a:cubicBezTo>
                <a:cubicBezTo>
                  <a:pt x="12159" y="362"/>
                  <a:pt x="12154" y="362"/>
                  <a:pt x="12154" y="362"/>
                </a:cubicBezTo>
                <a:cubicBezTo>
                  <a:pt x="12154" y="368"/>
                  <a:pt x="12159" y="368"/>
                  <a:pt x="12159" y="374"/>
                </a:cubicBezTo>
                <a:cubicBezTo>
                  <a:pt x="12159" y="397"/>
                  <a:pt x="12159" y="397"/>
                  <a:pt x="12159" y="397"/>
                </a:cubicBezTo>
                <a:cubicBezTo>
                  <a:pt x="12142" y="397"/>
                  <a:pt x="12130" y="397"/>
                  <a:pt x="12112" y="397"/>
                </a:cubicBezTo>
                <a:cubicBezTo>
                  <a:pt x="12106" y="397"/>
                  <a:pt x="12100" y="397"/>
                  <a:pt x="12100" y="403"/>
                </a:cubicBezTo>
                <a:cubicBezTo>
                  <a:pt x="12094" y="403"/>
                  <a:pt x="12088" y="403"/>
                  <a:pt x="12088" y="403"/>
                </a:cubicBezTo>
                <a:cubicBezTo>
                  <a:pt x="12082" y="403"/>
                  <a:pt x="12082" y="409"/>
                  <a:pt x="12077" y="409"/>
                </a:cubicBezTo>
                <a:cubicBezTo>
                  <a:pt x="12071" y="409"/>
                  <a:pt x="12065" y="409"/>
                  <a:pt x="12065" y="409"/>
                </a:cubicBezTo>
                <a:cubicBezTo>
                  <a:pt x="12059" y="409"/>
                  <a:pt x="12059" y="415"/>
                  <a:pt x="12053" y="415"/>
                </a:cubicBezTo>
                <a:cubicBezTo>
                  <a:pt x="12047" y="415"/>
                  <a:pt x="12047" y="421"/>
                  <a:pt x="12041" y="427"/>
                </a:cubicBezTo>
                <a:cubicBezTo>
                  <a:pt x="12029" y="439"/>
                  <a:pt x="12029" y="439"/>
                  <a:pt x="12029" y="439"/>
                </a:cubicBezTo>
                <a:lnTo>
                  <a:pt x="12041" y="445"/>
                </a:lnTo>
                <a:close/>
                <a:moveTo>
                  <a:pt x="11810" y="368"/>
                </a:moveTo>
                <a:lnTo>
                  <a:pt x="11810" y="368"/>
                </a:lnTo>
                <a:cubicBezTo>
                  <a:pt x="11804" y="368"/>
                  <a:pt x="11798" y="368"/>
                  <a:pt x="11792" y="368"/>
                </a:cubicBezTo>
                <a:cubicBezTo>
                  <a:pt x="11786" y="368"/>
                  <a:pt x="11780" y="374"/>
                  <a:pt x="11780" y="374"/>
                </a:cubicBezTo>
                <a:cubicBezTo>
                  <a:pt x="11774" y="379"/>
                  <a:pt x="11774" y="379"/>
                  <a:pt x="11768" y="379"/>
                </a:cubicBezTo>
                <a:cubicBezTo>
                  <a:pt x="11762" y="379"/>
                  <a:pt x="11762" y="379"/>
                  <a:pt x="11762" y="379"/>
                </a:cubicBezTo>
                <a:cubicBezTo>
                  <a:pt x="11756" y="379"/>
                  <a:pt x="11750" y="379"/>
                  <a:pt x="11745" y="379"/>
                </a:cubicBezTo>
                <a:cubicBezTo>
                  <a:pt x="11739" y="379"/>
                  <a:pt x="11739" y="374"/>
                  <a:pt x="11733" y="374"/>
                </a:cubicBezTo>
                <a:cubicBezTo>
                  <a:pt x="11727" y="374"/>
                  <a:pt x="11721" y="374"/>
                  <a:pt x="11721" y="368"/>
                </a:cubicBezTo>
                <a:cubicBezTo>
                  <a:pt x="11715" y="374"/>
                  <a:pt x="11715" y="379"/>
                  <a:pt x="11709" y="386"/>
                </a:cubicBezTo>
                <a:lnTo>
                  <a:pt x="11709" y="397"/>
                </a:lnTo>
                <a:cubicBezTo>
                  <a:pt x="11703" y="397"/>
                  <a:pt x="11703" y="403"/>
                  <a:pt x="11697" y="403"/>
                </a:cubicBezTo>
                <a:cubicBezTo>
                  <a:pt x="11691" y="403"/>
                  <a:pt x="11691" y="391"/>
                  <a:pt x="11685" y="391"/>
                </a:cubicBezTo>
                <a:cubicBezTo>
                  <a:pt x="11679" y="391"/>
                  <a:pt x="11679" y="391"/>
                  <a:pt x="11673" y="391"/>
                </a:cubicBezTo>
                <a:cubicBezTo>
                  <a:pt x="11661" y="386"/>
                  <a:pt x="11656" y="386"/>
                  <a:pt x="11650" y="386"/>
                </a:cubicBezTo>
                <a:cubicBezTo>
                  <a:pt x="11626" y="386"/>
                  <a:pt x="11626" y="386"/>
                  <a:pt x="11626" y="386"/>
                </a:cubicBezTo>
                <a:cubicBezTo>
                  <a:pt x="11626" y="391"/>
                  <a:pt x="11626" y="403"/>
                  <a:pt x="11632" y="409"/>
                </a:cubicBezTo>
                <a:cubicBezTo>
                  <a:pt x="11638" y="421"/>
                  <a:pt x="11644" y="427"/>
                  <a:pt x="11656" y="427"/>
                </a:cubicBezTo>
                <a:cubicBezTo>
                  <a:pt x="11668" y="427"/>
                  <a:pt x="11668" y="421"/>
                  <a:pt x="11679" y="415"/>
                </a:cubicBezTo>
                <a:cubicBezTo>
                  <a:pt x="11679" y="415"/>
                  <a:pt x="11685" y="415"/>
                  <a:pt x="11691" y="415"/>
                </a:cubicBezTo>
                <a:cubicBezTo>
                  <a:pt x="11697" y="415"/>
                  <a:pt x="11697" y="409"/>
                  <a:pt x="11703" y="409"/>
                </a:cubicBezTo>
                <a:cubicBezTo>
                  <a:pt x="11709" y="409"/>
                  <a:pt x="11709" y="403"/>
                  <a:pt x="11715" y="403"/>
                </a:cubicBezTo>
                <a:cubicBezTo>
                  <a:pt x="11727" y="403"/>
                  <a:pt x="11733" y="403"/>
                  <a:pt x="11739" y="403"/>
                </a:cubicBezTo>
                <a:cubicBezTo>
                  <a:pt x="11750" y="403"/>
                  <a:pt x="11750" y="403"/>
                  <a:pt x="11762" y="403"/>
                </a:cubicBezTo>
                <a:cubicBezTo>
                  <a:pt x="11768" y="403"/>
                  <a:pt x="11768" y="409"/>
                  <a:pt x="11774" y="409"/>
                </a:cubicBezTo>
                <a:cubicBezTo>
                  <a:pt x="11774" y="409"/>
                  <a:pt x="11780" y="403"/>
                  <a:pt x="11786" y="403"/>
                </a:cubicBezTo>
                <a:cubicBezTo>
                  <a:pt x="11786" y="421"/>
                  <a:pt x="11786" y="421"/>
                  <a:pt x="11786" y="421"/>
                </a:cubicBezTo>
                <a:cubicBezTo>
                  <a:pt x="11780" y="427"/>
                  <a:pt x="11780" y="433"/>
                  <a:pt x="11774" y="433"/>
                </a:cubicBezTo>
                <a:cubicBezTo>
                  <a:pt x="11768" y="433"/>
                  <a:pt x="11762" y="433"/>
                  <a:pt x="11750" y="433"/>
                </a:cubicBezTo>
                <a:cubicBezTo>
                  <a:pt x="11750" y="457"/>
                  <a:pt x="11750" y="457"/>
                  <a:pt x="11750" y="457"/>
                </a:cubicBezTo>
                <a:cubicBezTo>
                  <a:pt x="11750" y="463"/>
                  <a:pt x="11750" y="463"/>
                  <a:pt x="11756" y="468"/>
                </a:cubicBezTo>
                <a:cubicBezTo>
                  <a:pt x="11762" y="474"/>
                  <a:pt x="11762" y="474"/>
                  <a:pt x="11768" y="480"/>
                </a:cubicBezTo>
                <a:cubicBezTo>
                  <a:pt x="11780" y="486"/>
                  <a:pt x="11780" y="486"/>
                  <a:pt x="11780" y="486"/>
                </a:cubicBezTo>
                <a:cubicBezTo>
                  <a:pt x="11792" y="492"/>
                  <a:pt x="11798" y="492"/>
                  <a:pt x="11816" y="492"/>
                </a:cubicBezTo>
                <a:cubicBezTo>
                  <a:pt x="11822" y="492"/>
                  <a:pt x="11827" y="492"/>
                  <a:pt x="11834" y="492"/>
                </a:cubicBezTo>
                <a:cubicBezTo>
                  <a:pt x="11839" y="486"/>
                  <a:pt x="11845" y="486"/>
                  <a:pt x="11845" y="480"/>
                </a:cubicBezTo>
                <a:cubicBezTo>
                  <a:pt x="11851" y="474"/>
                  <a:pt x="11857" y="468"/>
                  <a:pt x="11857" y="463"/>
                </a:cubicBezTo>
                <a:cubicBezTo>
                  <a:pt x="11857" y="457"/>
                  <a:pt x="11851" y="451"/>
                  <a:pt x="11851" y="439"/>
                </a:cubicBezTo>
                <a:cubicBezTo>
                  <a:pt x="11851" y="427"/>
                  <a:pt x="11851" y="427"/>
                  <a:pt x="11851" y="427"/>
                </a:cubicBezTo>
                <a:cubicBezTo>
                  <a:pt x="11863" y="427"/>
                  <a:pt x="11875" y="427"/>
                  <a:pt x="11887" y="427"/>
                </a:cubicBezTo>
                <a:cubicBezTo>
                  <a:pt x="11893" y="427"/>
                  <a:pt x="11893" y="427"/>
                  <a:pt x="11899" y="427"/>
                </a:cubicBezTo>
                <a:cubicBezTo>
                  <a:pt x="11905" y="427"/>
                  <a:pt x="11905" y="427"/>
                  <a:pt x="11905" y="427"/>
                </a:cubicBezTo>
                <a:cubicBezTo>
                  <a:pt x="11911" y="427"/>
                  <a:pt x="11916" y="427"/>
                  <a:pt x="11922" y="427"/>
                </a:cubicBezTo>
                <a:cubicBezTo>
                  <a:pt x="11928" y="427"/>
                  <a:pt x="11928" y="421"/>
                  <a:pt x="11934" y="415"/>
                </a:cubicBezTo>
                <a:cubicBezTo>
                  <a:pt x="11940" y="415"/>
                  <a:pt x="11940" y="415"/>
                  <a:pt x="11946" y="415"/>
                </a:cubicBezTo>
                <a:cubicBezTo>
                  <a:pt x="11952" y="409"/>
                  <a:pt x="11952" y="403"/>
                  <a:pt x="11952" y="397"/>
                </a:cubicBezTo>
                <a:cubicBezTo>
                  <a:pt x="11952" y="379"/>
                  <a:pt x="11952" y="379"/>
                  <a:pt x="11952" y="379"/>
                </a:cubicBezTo>
                <a:cubicBezTo>
                  <a:pt x="11940" y="374"/>
                  <a:pt x="11934" y="374"/>
                  <a:pt x="11922" y="374"/>
                </a:cubicBezTo>
                <a:cubicBezTo>
                  <a:pt x="11922" y="338"/>
                  <a:pt x="11922" y="338"/>
                  <a:pt x="11922" y="338"/>
                </a:cubicBezTo>
                <a:cubicBezTo>
                  <a:pt x="11916" y="338"/>
                  <a:pt x="11916" y="338"/>
                  <a:pt x="11911" y="338"/>
                </a:cubicBezTo>
                <a:cubicBezTo>
                  <a:pt x="11905" y="338"/>
                  <a:pt x="11905" y="338"/>
                  <a:pt x="11899" y="338"/>
                </a:cubicBezTo>
                <a:cubicBezTo>
                  <a:pt x="11887" y="338"/>
                  <a:pt x="11881" y="338"/>
                  <a:pt x="11875" y="338"/>
                </a:cubicBezTo>
                <a:cubicBezTo>
                  <a:pt x="11875" y="344"/>
                  <a:pt x="11875" y="350"/>
                  <a:pt x="11875" y="350"/>
                </a:cubicBezTo>
                <a:cubicBezTo>
                  <a:pt x="11875" y="356"/>
                  <a:pt x="11869" y="356"/>
                  <a:pt x="11863" y="362"/>
                </a:cubicBezTo>
                <a:cubicBezTo>
                  <a:pt x="11863" y="368"/>
                  <a:pt x="11857" y="368"/>
                  <a:pt x="11851" y="374"/>
                </a:cubicBezTo>
                <a:cubicBezTo>
                  <a:pt x="11839" y="379"/>
                  <a:pt x="11827" y="368"/>
                  <a:pt x="11810" y="368"/>
                </a:cubicBezTo>
                <a:close/>
                <a:moveTo>
                  <a:pt x="10179" y="468"/>
                </a:moveTo>
                <a:lnTo>
                  <a:pt x="10179" y="468"/>
                </a:lnTo>
                <a:cubicBezTo>
                  <a:pt x="10179" y="474"/>
                  <a:pt x="10185" y="468"/>
                  <a:pt x="10191" y="474"/>
                </a:cubicBezTo>
                <a:cubicBezTo>
                  <a:pt x="10197" y="474"/>
                  <a:pt x="10197" y="474"/>
                  <a:pt x="10203" y="480"/>
                </a:cubicBezTo>
                <a:cubicBezTo>
                  <a:pt x="10215" y="480"/>
                  <a:pt x="10215" y="480"/>
                  <a:pt x="10215" y="480"/>
                </a:cubicBezTo>
                <a:cubicBezTo>
                  <a:pt x="10215" y="480"/>
                  <a:pt x="10221" y="480"/>
                  <a:pt x="10227" y="480"/>
                </a:cubicBezTo>
                <a:cubicBezTo>
                  <a:pt x="10233" y="480"/>
                  <a:pt x="10233" y="486"/>
                  <a:pt x="10245" y="486"/>
                </a:cubicBezTo>
                <a:cubicBezTo>
                  <a:pt x="10250" y="486"/>
                  <a:pt x="10256" y="486"/>
                  <a:pt x="10262" y="486"/>
                </a:cubicBezTo>
                <a:cubicBezTo>
                  <a:pt x="10268" y="480"/>
                  <a:pt x="10268" y="480"/>
                  <a:pt x="10274" y="480"/>
                </a:cubicBezTo>
                <a:cubicBezTo>
                  <a:pt x="10286" y="480"/>
                  <a:pt x="10286" y="480"/>
                  <a:pt x="10292" y="480"/>
                </a:cubicBezTo>
                <a:cubicBezTo>
                  <a:pt x="10298" y="480"/>
                  <a:pt x="10304" y="480"/>
                  <a:pt x="10304" y="486"/>
                </a:cubicBezTo>
                <a:cubicBezTo>
                  <a:pt x="10310" y="486"/>
                  <a:pt x="10310" y="486"/>
                  <a:pt x="10316" y="492"/>
                </a:cubicBezTo>
                <a:cubicBezTo>
                  <a:pt x="10322" y="492"/>
                  <a:pt x="10316" y="498"/>
                  <a:pt x="10322" y="504"/>
                </a:cubicBezTo>
                <a:cubicBezTo>
                  <a:pt x="10233" y="504"/>
                  <a:pt x="10233" y="504"/>
                  <a:pt x="10233" y="504"/>
                </a:cubicBezTo>
                <a:cubicBezTo>
                  <a:pt x="10233" y="528"/>
                  <a:pt x="10233" y="528"/>
                  <a:pt x="10233" y="528"/>
                </a:cubicBezTo>
                <a:cubicBezTo>
                  <a:pt x="10245" y="534"/>
                  <a:pt x="10250" y="534"/>
                  <a:pt x="10256" y="540"/>
                </a:cubicBezTo>
                <a:cubicBezTo>
                  <a:pt x="10268" y="540"/>
                  <a:pt x="10268" y="552"/>
                  <a:pt x="10280" y="552"/>
                </a:cubicBezTo>
                <a:cubicBezTo>
                  <a:pt x="10339" y="552"/>
                  <a:pt x="10339" y="552"/>
                  <a:pt x="10339" y="552"/>
                </a:cubicBezTo>
                <a:cubicBezTo>
                  <a:pt x="10345" y="552"/>
                  <a:pt x="10351" y="545"/>
                  <a:pt x="10351" y="545"/>
                </a:cubicBezTo>
                <a:cubicBezTo>
                  <a:pt x="10363" y="545"/>
                  <a:pt x="10369" y="545"/>
                  <a:pt x="10375" y="552"/>
                </a:cubicBezTo>
                <a:cubicBezTo>
                  <a:pt x="10381" y="552"/>
                  <a:pt x="10381" y="557"/>
                  <a:pt x="10387" y="563"/>
                </a:cubicBezTo>
                <a:cubicBezTo>
                  <a:pt x="10387" y="563"/>
                  <a:pt x="10393" y="563"/>
                  <a:pt x="10399" y="569"/>
                </a:cubicBezTo>
                <a:cubicBezTo>
                  <a:pt x="10404" y="569"/>
                  <a:pt x="10404" y="569"/>
                  <a:pt x="10411" y="569"/>
                </a:cubicBezTo>
                <a:cubicBezTo>
                  <a:pt x="10416" y="569"/>
                  <a:pt x="10422" y="569"/>
                  <a:pt x="10428" y="569"/>
                </a:cubicBezTo>
                <a:cubicBezTo>
                  <a:pt x="10440" y="569"/>
                  <a:pt x="10446" y="569"/>
                  <a:pt x="10458" y="569"/>
                </a:cubicBezTo>
                <a:cubicBezTo>
                  <a:pt x="10464" y="563"/>
                  <a:pt x="10464" y="563"/>
                  <a:pt x="10470" y="563"/>
                </a:cubicBezTo>
                <a:cubicBezTo>
                  <a:pt x="10476" y="557"/>
                  <a:pt x="10476" y="557"/>
                  <a:pt x="10482" y="552"/>
                </a:cubicBezTo>
                <a:cubicBezTo>
                  <a:pt x="10488" y="552"/>
                  <a:pt x="10488" y="540"/>
                  <a:pt x="10493" y="540"/>
                </a:cubicBezTo>
                <a:cubicBezTo>
                  <a:pt x="10511" y="540"/>
                  <a:pt x="10517" y="552"/>
                  <a:pt x="10529" y="552"/>
                </a:cubicBezTo>
                <a:cubicBezTo>
                  <a:pt x="10541" y="552"/>
                  <a:pt x="10553" y="552"/>
                  <a:pt x="10559" y="545"/>
                </a:cubicBezTo>
                <a:cubicBezTo>
                  <a:pt x="10565" y="540"/>
                  <a:pt x="10570" y="540"/>
                  <a:pt x="10570" y="540"/>
                </a:cubicBezTo>
                <a:cubicBezTo>
                  <a:pt x="10577" y="534"/>
                  <a:pt x="10570" y="522"/>
                  <a:pt x="10570" y="516"/>
                </a:cubicBezTo>
                <a:cubicBezTo>
                  <a:pt x="10577" y="504"/>
                  <a:pt x="10577" y="498"/>
                  <a:pt x="10588" y="498"/>
                </a:cubicBezTo>
                <a:cubicBezTo>
                  <a:pt x="10594" y="498"/>
                  <a:pt x="10594" y="498"/>
                  <a:pt x="10600" y="498"/>
                </a:cubicBezTo>
                <a:cubicBezTo>
                  <a:pt x="10606" y="498"/>
                  <a:pt x="10606" y="498"/>
                  <a:pt x="10612" y="492"/>
                </a:cubicBezTo>
                <a:cubicBezTo>
                  <a:pt x="10618" y="492"/>
                  <a:pt x="10618" y="486"/>
                  <a:pt x="10624" y="486"/>
                </a:cubicBezTo>
                <a:cubicBezTo>
                  <a:pt x="10636" y="480"/>
                  <a:pt x="10636" y="480"/>
                  <a:pt x="10636" y="480"/>
                </a:cubicBezTo>
                <a:cubicBezTo>
                  <a:pt x="10630" y="474"/>
                  <a:pt x="10624" y="463"/>
                  <a:pt x="10618" y="463"/>
                </a:cubicBezTo>
                <a:cubicBezTo>
                  <a:pt x="10606" y="457"/>
                  <a:pt x="10600" y="457"/>
                  <a:pt x="10594" y="457"/>
                </a:cubicBezTo>
                <a:cubicBezTo>
                  <a:pt x="10588" y="457"/>
                  <a:pt x="10582" y="457"/>
                  <a:pt x="10577" y="457"/>
                </a:cubicBezTo>
                <a:cubicBezTo>
                  <a:pt x="10570" y="457"/>
                  <a:pt x="10565" y="468"/>
                  <a:pt x="10559" y="468"/>
                </a:cubicBezTo>
                <a:cubicBezTo>
                  <a:pt x="10535" y="468"/>
                  <a:pt x="10535" y="468"/>
                  <a:pt x="10535" y="468"/>
                </a:cubicBezTo>
                <a:cubicBezTo>
                  <a:pt x="10535" y="463"/>
                  <a:pt x="10535" y="457"/>
                  <a:pt x="10535" y="451"/>
                </a:cubicBezTo>
                <a:cubicBezTo>
                  <a:pt x="10535" y="445"/>
                  <a:pt x="10529" y="445"/>
                  <a:pt x="10529" y="439"/>
                </a:cubicBezTo>
                <a:cubicBezTo>
                  <a:pt x="10523" y="433"/>
                  <a:pt x="10517" y="433"/>
                  <a:pt x="10511" y="427"/>
                </a:cubicBezTo>
                <a:cubicBezTo>
                  <a:pt x="10511" y="427"/>
                  <a:pt x="10505" y="421"/>
                  <a:pt x="10505" y="415"/>
                </a:cubicBezTo>
                <a:cubicBezTo>
                  <a:pt x="10499" y="421"/>
                  <a:pt x="10499" y="421"/>
                  <a:pt x="10493" y="421"/>
                </a:cubicBezTo>
                <a:cubicBezTo>
                  <a:pt x="10488" y="421"/>
                  <a:pt x="10488" y="427"/>
                  <a:pt x="10488" y="433"/>
                </a:cubicBezTo>
                <a:cubicBezTo>
                  <a:pt x="10482" y="433"/>
                  <a:pt x="10476" y="439"/>
                  <a:pt x="10476" y="445"/>
                </a:cubicBezTo>
                <a:cubicBezTo>
                  <a:pt x="10464" y="451"/>
                  <a:pt x="10458" y="457"/>
                  <a:pt x="10446" y="457"/>
                </a:cubicBezTo>
                <a:cubicBezTo>
                  <a:pt x="10446" y="457"/>
                  <a:pt x="10440" y="463"/>
                  <a:pt x="10434" y="463"/>
                </a:cubicBezTo>
                <a:cubicBezTo>
                  <a:pt x="10428" y="463"/>
                  <a:pt x="10428" y="457"/>
                  <a:pt x="10422" y="451"/>
                </a:cubicBezTo>
                <a:cubicBezTo>
                  <a:pt x="10446" y="427"/>
                  <a:pt x="10446" y="427"/>
                  <a:pt x="10446" y="427"/>
                </a:cubicBezTo>
                <a:cubicBezTo>
                  <a:pt x="10446" y="421"/>
                  <a:pt x="10446" y="421"/>
                  <a:pt x="10446" y="421"/>
                </a:cubicBezTo>
                <a:cubicBezTo>
                  <a:pt x="10446" y="415"/>
                  <a:pt x="10446" y="415"/>
                  <a:pt x="10446" y="409"/>
                </a:cubicBezTo>
                <a:cubicBezTo>
                  <a:pt x="10440" y="409"/>
                  <a:pt x="10440" y="409"/>
                  <a:pt x="10434" y="415"/>
                </a:cubicBezTo>
                <a:cubicBezTo>
                  <a:pt x="10428" y="415"/>
                  <a:pt x="10428" y="421"/>
                  <a:pt x="10422" y="421"/>
                </a:cubicBezTo>
                <a:cubicBezTo>
                  <a:pt x="10416" y="421"/>
                  <a:pt x="10416" y="421"/>
                  <a:pt x="10416" y="421"/>
                </a:cubicBezTo>
                <a:cubicBezTo>
                  <a:pt x="10411" y="427"/>
                  <a:pt x="10411" y="415"/>
                  <a:pt x="10404" y="415"/>
                </a:cubicBezTo>
                <a:cubicBezTo>
                  <a:pt x="10369" y="415"/>
                  <a:pt x="10369" y="415"/>
                  <a:pt x="10369" y="415"/>
                </a:cubicBezTo>
                <a:cubicBezTo>
                  <a:pt x="10369" y="427"/>
                  <a:pt x="10369" y="433"/>
                  <a:pt x="10369" y="445"/>
                </a:cubicBezTo>
                <a:cubicBezTo>
                  <a:pt x="10369" y="457"/>
                  <a:pt x="10369" y="463"/>
                  <a:pt x="10363" y="468"/>
                </a:cubicBezTo>
                <a:cubicBezTo>
                  <a:pt x="10363" y="474"/>
                  <a:pt x="10357" y="474"/>
                  <a:pt x="10357" y="480"/>
                </a:cubicBezTo>
                <a:cubicBezTo>
                  <a:pt x="10345" y="480"/>
                  <a:pt x="10345" y="480"/>
                  <a:pt x="10345" y="480"/>
                </a:cubicBezTo>
                <a:cubicBezTo>
                  <a:pt x="10345" y="463"/>
                  <a:pt x="10345" y="457"/>
                  <a:pt x="10339" y="445"/>
                </a:cubicBezTo>
                <a:cubicBezTo>
                  <a:pt x="10339" y="439"/>
                  <a:pt x="10333" y="439"/>
                  <a:pt x="10327" y="433"/>
                </a:cubicBezTo>
                <a:cubicBezTo>
                  <a:pt x="10327" y="433"/>
                  <a:pt x="10322" y="433"/>
                  <a:pt x="10316" y="427"/>
                </a:cubicBezTo>
                <a:cubicBezTo>
                  <a:pt x="10310" y="427"/>
                  <a:pt x="10310" y="427"/>
                  <a:pt x="10304" y="427"/>
                </a:cubicBezTo>
                <a:cubicBezTo>
                  <a:pt x="10268" y="427"/>
                  <a:pt x="10250" y="421"/>
                  <a:pt x="10209" y="421"/>
                </a:cubicBezTo>
                <a:cubicBezTo>
                  <a:pt x="10209" y="421"/>
                  <a:pt x="10203" y="427"/>
                  <a:pt x="10197" y="427"/>
                </a:cubicBezTo>
                <a:lnTo>
                  <a:pt x="10191" y="427"/>
                </a:lnTo>
                <a:cubicBezTo>
                  <a:pt x="10179" y="433"/>
                  <a:pt x="10173" y="439"/>
                  <a:pt x="10173" y="445"/>
                </a:cubicBezTo>
                <a:cubicBezTo>
                  <a:pt x="10173" y="457"/>
                  <a:pt x="10173" y="463"/>
                  <a:pt x="10179" y="468"/>
                </a:cubicBezTo>
                <a:close/>
                <a:moveTo>
                  <a:pt x="10061" y="682"/>
                </a:moveTo>
                <a:lnTo>
                  <a:pt x="10061" y="682"/>
                </a:lnTo>
                <a:cubicBezTo>
                  <a:pt x="10061" y="688"/>
                  <a:pt x="10067" y="688"/>
                  <a:pt x="10067" y="688"/>
                </a:cubicBezTo>
                <a:cubicBezTo>
                  <a:pt x="10067" y="688"/>
                  <a:pt x="10067" y="700"/>
                  <a:pt x="10061" y="700"/>
                </a:cubicBezTo>
                <a:cubicBezTo>
                  <a:pt x="10055" y="700"/>
                  <a:pt x="10049" y="694"/>
                  <a:pt x="10037" y="694"/>
                </a:cubicBezTo>
                <a:cubicBezTo>
                  <a:pt x="10025" y="694"/>
                  <a:pt x="10025" y="694"/>
                  <a:pt x="10025" y="694"/>
                </a:cubicBezTo>
                <a:cubicBezTo>
                  <a:pt x="10019" y="694"/>
                  <a:pt x="10013" y="694"/>
                  <a:pt x="10013" y="694"/>
                </a:cubicBezTo>
                <a:cubicBezTo>
                  <a:pt x="10001" y="694"/>
                  <a:pt x="9995" y="688"/>
                  <a:pt x="9990" y="694"/>
                </a:cubicBezTo>
                <a:cubicBezTo>
                  <a:pt x="9983" y="694"/>
                  <a:pt x="9983" y="694"/>
                  <a:pt x="9978" y="700"/>
                </a:cubicBezTo>
                <a:cubicBezTo>
                  <a:pt x="9972" y="700"/>
                  <a:pt x="9972" y="706"/>
                  <a:pt x="9966" y="706"/>
                </a:cubicBezTo>
                <a:cubicBezTo>
                  <a:pt x="9954" y="706"/>
                  <a:pt x="9942" y="700"/>
                  <a:pt x="9930" y="706"/>
                </a:cubicBezTo>
                <a:cubicBezTo>
                  <a:pt x="9912" y="706"/>
                  <a:pt x="9906" y="706"/>
                  <a:pt x="9895" y="718"/>
                </a:cubicBezTo>
                <a:cubicBezTo>
                  <a:pt x="9889" y="718"/>
                  <a:pt x="9889" y="723"/>
                  <a:pt x="9889" y="729"/>
                </a:cubicBezTo>
                <a:cubicBezTo>
                  <a:pt x="9889" y="753"/>
                  <a:pt x="9889" y="753"/>
                  <a:pt x="9889" y="753"/>
                </a:cubicBezTo>
                <a:cubicBezTo>
                  <a:pt x="9906" y="747"/>
                  <a:pt x="9912" y="747"/>
                  <a:pt x="9924" y="747"/>
                </a:cubicBezTo>
                <a:cubicBezTo>
                  <a:pt x="9936" y="747"/>
                  <a:pt x="9936" y="747"/>
                  <a:pt x="9936" y="747"/>
                </a:cubicBezTo>
                <a:cubicBezTo>
                  <a:pt x="9942" y="747"/>
                  <a:pt x="9942" y="747"/>
                  <a:pt x="9948" y="747"/>
                </a:cubicBezTo>
                <a:cubicBezTo>
                  <a:pt x="9954" y="747"/>
                  <a:pt x="9960" y="753"/>
                  <a:pt x="9966" y="753"/>
                </a:cubicBezTo>
                <a:cubicBezTo>
                  <a:pt x="9978" y="753"/>
                  <a:pt x="9990" y="753"/>
                  <a:pt x="9995" y="747"/>
                </a:cubicBezTo>
                <a:cubicBezTo>
                  <a:pt x="10007" y="741"/>
                  <a:pt x="10013" y="735"/>
                  <a:pt x="10019" y="729"/>
                </a:cubicBezTo>
                <a:cubicBezTo>
                  <a:pt x="10025" y="729"/>
                  <a:pt x="10031" y="723"/>
                  <a:pt x="10037" y="723"/>
                </a:cubicBezTo>
                <a:cubicBezTo>
                  <a:pt x="10043" y="723"/>
                  <a:pt x="10043" y="723"/>
                  <a:pt x="10043" y="723"/>
                </a:cubicBezTo>
                <a:cubicBezTo>
                  <a:pt x="10049" y="723"/>
                  <a:pt x="10049" y="723"/>
                  <a:pt x="10055" y="723"/>
                </a:cubicBezTo>
                <a:cubicBezTo>
                  <a:pt x="10061" y="729"/>
                  <a:pt x="10055" y="735"/>
                  <a:pt x="10061" y="735"/>
                </a:cubicBezTo>
                <a:cubicBezTo>
                  <a:pt x="10055" y="741"/>
                  <a:pt x="10055" y="747"/>
                  <a:pt x="10049" y="747"/>
                </a:cubicBezTo>
                <a:cubicBezTo>
                  <a:pt x="10049" y="747"/>
                  <a:pt x="10043" y="747"/>
                  <a:pt x="10037" y="747"/>
                </a:cubicBezTo>
                <a:cubicBezTo>
                  <a:pt x="10037" y="753"/>
                  <a:pt x="10031" y="753"/>
                  <a:pt x="10031" y="753"/>
                </a:cubicBezTo>
                <a:cubicBezTo>
                  <a:pt x="10025" y="753"/>
                  <a:pt x="10025" y="759"/>
                  <a:pt x="10019" y="765"/>
                </a:cubicBezTo>
                <a:cubicBezTo>
                  <a:pt x="10013" y="765"/>
                  <a:pt x="10007" y="771"/>
                  <a:pt x="10001" y="771"/>
                </a:cubicBezTo>
                <a:cubicBezTo>
                  <a:pt x="9995" y="771"/>
                  <a:pt x="9990" y="771"/>
                  <a:pt x="9983" y="771"/>
                </a:cubicBezTo>
                <a:cubicBezTo>
                  <a:pt x="9972" y="771"/>
                  <a:pt x="9960" y="771"/>
                  <a:pt x="9948" y="771"/>
                </a:cubicBezTo>
                <a:cubicBezTo>
                  <a:pt x="9942" y="771"/>
                  <a:pt x="9936" y="771"/>
                  <a:pt x="9936" y="771"/>
                </a:cubicBezTo>
                <a:cubicBezTo>
                  <a:pt x="9930" y="771"/>
                  <a:pt x="9924" y="771"/>
                  <a:pt x="9924" y="777"/>
                </a:cubicBezTo>
                <a:cubicBezTo>
                  <a:pt x="9918" y="777"/>
                  <a:pt x="9912" y="777"/>
                  <a:pt x="9912" y="777"/>
                </a:cubicBezTo>
                <a:cubicBezTo>
                  <a:pt x="9906" y="783"/>
                  <a:pt x="9906" y="783"/>
                  <a:pt x="9906" y="789"/>
                </a:cubicBezTo>
                <a:cubicBezTo>
                  <a:pt x="9906" y="795"/>
                  <a:pt x="9912" y="795"/>
                  <a:pt x="9912" y="800"/>
                </a:cubicBezTo>
                <a:cubicBezTo>
                  <a:pt x="9918" y="812"/>
                  <a:pt x="9924" y="818"/>
                  <a:pt x="9930" y="818"/>
                </a:cubicBezTo>
                <a:cubicBezTo>
                  <a:pt x="9936" y="824"/>
                  <a:pt x="9936" y="818"/>
                  <a:pt x="9942" y="818"/>
                </a:cubicBezTo>
                <a:cubicBezTo>
                  <a:pt x="9954" y="824"/>
                  <a:pt x="9960" y="818"/>
                  <a:pt x="9966" y="818"/>
                </a:cubicBezTo>
                <a:cubicBezTo>
                  <a:pt x="9972" y="818"/>
                  <a:pt x="9972" y="824"/>
                  <a:pt x="9978" y="824"/>
                </a:cubicBezTo>
                <a:cubicBezTo>
                  <a:pt x="9983" y="824"/>
                  <a:pt x="9990" y="830"/>
                  <a:pt x="10001" y="836"/>
                </a:cubicBezTo>
                <a:cubicBezTo>
                  <a:pt x="10001" y="836"/>
                  <a:pt x="10007" y="842"/>
                  <a:pt x="10013" y="842"/>
                </a:cubicBezTo>
                <a:cubicBezTo>
                  <a:pt x="10013" y="848"/>
                  <a:pt x="10013" y="854"/>
                  <a:pt x="10019" y="854"/>
                </a:cubicBezTo>
                <a:cubicBezTo>
                  <a:pt x="10019" y="860"/>
                  <a:pt x="10025" y="860"/>
                  <a:pt x="10025" y="866"/>
                </a:cubicBezTo>
                <a:cubicBezTo>
                  <a:pt x="10031" y="877"/>
                  <a:pt x="10037" y="877"/>
                  <a:pt x="10043" y="889"/>
                </a:cubicBezTo>
                <a:cubicBezTo>
                  <a:pt x="10055" y="884"/>
                  <a:pt x="10055" y="884"/>
                  <a:pt x="10055" y="884"/>
                </a:cubicBezTo>
                <a:lnTo>
                  <a:pt x="10055" y="877"/>
                </a:lnTo>
                <a:cubicBezTo>
                  <a:pt x="10055" y="872"/>
                  <a:pt x="10061" y="866"/>
                  <a:pt x="10061" y="866"/>
                </a:cubicBezTo>
                <a:cubicBezTo>
                  <a:pt x="10067" y="860"/>
                  <a:pt x="10072" y="860"/>
                  <a:pt x="10072" y="860"/>
                </a:cubicBezTo>
                <a:cubicBezTo>
                  <a:pt x="10084" y="854"/>
                  <a:pt x="10090" y="854"/>
                  <a:pt x="10096" y="842"/>
                </a:cubicBezTo>
                <a:cubicBezTo>
                  <a:pt x="10096" y="842"/>
                  <a:pt x="10096" y="836"/>
                  <a:pt x="10102" y="830"/>
                </a:cubicBezTo>
                <a:cubicBezTo>
                  <a:pt x="10102" y="824"/>
                  <a:pt x="10096" y="818"/>
                  <a:pt x="10102" y="806"/>
                </a:cubicBezTo>
                <a:cubicBezTo>
                  <a:pt x="10102" y="800"/>
                  <a:pt x="10102" y="800"/>
                  <a:pt x="10108" y="795"/>
                </a:cubicBezTo>
                <a:cubicBezTo>
                  <a:pt x="10108" y="789"/>
                  <a:pt x="10114" y="789"/>
                  <a:pt x="10114" y="783"/>
                </a:cubicBezTo>
                <a:cubicBezTo>
                  <a:pt x="10120" y="783"/>
                  <a:pt x="10126" y="777"/>
                  <a:pt x="10126" y="777"/>
                </a:cubicBezTo>
                <a:cubicBezTo>
                  <a:pt x="10138" y="777"/>
                  <a:pt x="10144" y="777"/>
                  <a:pt x="10150" y="777"/>
                </a:cubicBezTo>
                <a:cubicBezTo>
                  <a:pt x="10150" y="723"/>
                  <a:pt x="10150" y="723"/>
                  <a:pt x="10150" y="723"/>
                </a:cubicBezTo>
                <a:cubicBezTo>
                  <a:pt x="10156" y="723"/>
                  <a:pt x="10161" y="723"/>
                  <a:pt x="10173" y="723"/>
                </a:cubicBezTo>
                <a:cubicBezTo>
                  <a:pt x="10179" y="718"/>
                  <a:pt x="10185" y="711"/>
                  <a:pt x="10197" y="706"/>
                </a:cubicBezTo>
                <a:cubicBezTo>
                  <a:pt x="10191" y="700"/>
                  <a:pt x="10185" y="700"/>
                  <a:pt x="10185" y="694"/>
                </a:cubicBezTo>
                <a:cubicBezTo>
                  <a:pt x="10185" y="688"/>
                  <a:pt x="10185" y="688"/>
                  <a:pt x="10185" y="682"/>
                </a:cubicBezTo>
                <a:cubicBezTo>
                  <a:pt x="10185" y="682"/>
                  <a:pt x="10185" y="676"/>
                  <a:pt x="10185" y="670"/>
                </a:cubicBezTo>
                <a:cubicBezTo>
                  <a:pt x="10185" y="670"/>
                  <a:pt x="10191" y="664"/>
                  <a:pt x="10191" y="658"/>
                </a:cubicBezTo>
                <a:cubicBezTo>
                  <a:pt x="10191" y="658"/>
                  <a:pt x="10185" y="652"/>
                  <a:pt x="10185" y="646"/>
                </a:cubicBezTo>
                <a:cubicBezTo>
                  <a:pt x="10268" y="646"/>
                  <a:pt x="10268" y="646"/>
                  <a:pt x="10268" y="646"/>
                </a:cubicBezTo>
                <a:cubicBezTo>
                  <a:pt x="10268" y="652"/>
                  <a:pt x="10268" y="658"/>
                  <a:pt x="10268" y="664"/>
                </a:cubicBezTo>
                <a:cubicBezTo>
                  <a:pt x="10268" y="670"/>
                  <a:pt x="10262" y="676"/>
                  <a:pt x="10262" y="688"/>
                </a:cubicBezTo>
                <a:cubicBezTo>
                  <a:pt x="10262" y="694"/>
                  <a:pt x="10262" y="694"/>
                  <a:pt x="10262" y="700"/>
                </a:cubicBezTo>
                <a:cubicBezTo>
                  <a:pt x="10268" y="700"/>
                  <a:pt x="10274" y="700"/>
                  <a:pt x="10286" y="700"/>
                </a:cubicBezTo>
                <a:cubicBezTo>
                  <a:pt x="10292" y="700"/>
                  <a:pt x="10298" y="700"/>
                  <a:pt x="10298" y="706"/>
                </a:cubicBezTo>
                <a:cubicBezTo>
                  <a:pt x="10304" y="706"/>
                  <a:pt x="10310" y="706"/>
                  <a:pt x="10310" y="711"/>
                </a:cubicBezTo>
                <a:cubicBezTo>
                  <a:pt x="10310" y="718"/>
                  <a:pt x="10310" y="718"/>
                  <a:pt x="10310" y="723"/>
                </a:cubicBezTo>
                <a:cubicBezTo>
                  <a:pt x="10310" y="729"/>
                  <a:pt x="10310" y="741"/>
                  <a:pt x="10310" y="747"/>
                </a:cubicBezTo>
                <a:cubicBezTo>
                  <a:pt x="10304" y="753"/>
                  <a:pt x="10298" y="747"/>
                  <a:pt x="10298" y="753"/>
                </a:cubicBezTo>
                <a:cubicBezTo>
                  <a:pt x="10286" y="759"/>
                  <a:pt x="10280" y="765"/>
                  <a:pt x="10280" y="777"/>
                </a:cubicBezTo>
                <a:cubicBezTo>
                  <a:pt x="10280" y="783"/>
                  <a:pt x="10280" y="789"/>
                  <a:pt x="10280" y="795"/>
                </a:cubicBezTo>
                <a:cubicBezTo>
                  <a:pt x="10310" y="795"/>
                  <a:pt x="10310" y="795"/>
                  <a:pt x="10310" y="795"/>
                </a:cubicBezTo>
                <a:cubicBezTo>
                  <a:pt x="10322" y="795"/>
                  <a:pt x="10327" y="783"/>
                  <a:pt x="10345" y="771"/>
                </a:cubicBezTo>
                <a:cubicBezTo>
                  <a:pt x="10351" y="765"/>
                  <a:pt x="10357" y="759"/>
                  <a:pt x="10363" y="759"/>
                </a:cubicBezTo>
                <a:cubicBezTo>
                  <a:pt x="10369" y="759"/>
                  <a:pt x="10375" y="765"/>
                  <a:pt x="10375" y="771"/>
                </a:cubicBezTo>
                <a:cubicBezTo>
                  <a:pt x="10381" y="771"/>
                  <a:pt x="10375" y="777"/>
                  <a:pt x="10375" y="783"/>
                </a:cubicBezTo>
                <a:cubicBezTo>
                  <a:pt x="10375" y="789"/>
                  <a:pt x="10375" y="795"/>
                  <a:pt x="10375" y="800"/>
                </a:cubicBezTo>
                <a:cubicBezTo>
                  <a:pt x="10411" y="800"/>
                  <a:pt x="10411" y="800"/>
                  <a:pt x="10411" y="800"/>
                </a:cubicBezTo>
                <a:cubicBezTo>
                  <a:pt x="10411" y="800"/>
                  <a:pt x="10416" y="800"/>
                  <a:pt x="10422" y="800"/>
                </a:cubicBezTo>
                <a:cubicBezTo>
                  <a:pt x="10422" y="795"/>
                  <a:pt x="10422" y="789"/>
                  <a:pt x="10422" y="789"/>
                </a:cubicBezTo>
                <a:cubicBezTo>
                  <a:pt x="10422" y="783"/>
                  <a:pt x="10428" y="777"/>
                  <a:pt x="10428" y="777"/>
                </a:cubicBezTo>
                <a:cubicBezTo>
                  <a:pt x="10493" y="777"/>
                  <a:pt x="10493" y="777"/>
                  <a:pt x="10493" y="777"/>
                </a:cubicBezTo>
                <a:cubicBezTo>
                  <a:pt x="10517" y="771"/>
                  <a:pt x="10517" y="771"/>
                  <a:pt x="10517" y="771"/>
                </a:cubicBezTo>
                <a:cubicBezTo>
                  <a:pt x="10517" y="759"/>
                  <a:pt x="10517" y="759"/>
                  <a:pt x="10517" y="759"/>
                </a:cubicBezTo>
                <a:cubicBezTo>
                  <a:pt x="10511" y="747"/>
                  <a:pt x="10505" y="735"/>
                  <a:pt x="10488" y="735"/>
                </a:cubicBezTo>
                <a:cubicBezTo>
                  <a:pt x="10482" y="735"/>
                  <a:pt x="10482" y="735"/>
                  <a:pt x="10476" y="735"/>
                </a:cubicBezTo>
                <a:cubicBezTo>
                  <a:pt x="10464" y="735"/>
                  <a:pt x="10458" y="735"/>
                  <a:pt x="10452" y="735"/>
                </a:cubicBezTo>
                <a:cubicBezTo>
                  <a:pt x="10446" y="723"/>
                  <a:pt x="10446" y="718"/>
                  <a:pt x="10446" y="711"/>
                </a:cubicBezTo>
                <a:cubicBezTo>
                  <a:pt x="10446" y="706"/>
                  <a:pt x="10452" y="700"/>
                  <a:pt x="10452" y="700"/>
                </a:cubicBezTo>
                <a:cubicBezTo>
                  <a:pt x="10375" y="700"/>
                  <a:pt x="10375" y="700"/>
                  <a:pt x="10375" y="700"/>
                </a:cubicBezTo>
                <a:cubicBezTo>
                  <a:pt x="10375" y="682"/>
                  <a:pt x="10381" y="664"/>
                  <a:pt x="10369" y="652"/>
                </a:cubicBezTo>
                <a:cubicBezTo>
                  <a:pt x="10363" y="652"/>
                  <a:pt x="10363" y="652"/>
                  <a:pt x="10357" y="652"/>
                </a:cubicBezTo>
                <a:cubicBezTo>
                  <a:pt x="10351" y="652"/>
                  <a:pt x="10351" y="646"/>
                  <a:pt x="10345" y="646"/>
                </a:cubicBezTo>
                <a:cubicBezTo>
                  <a:pt x="10345" y="646"/>
                  <a:pt x="10339" y="640"/>
                  <a:pt x="10339" y="634"/>
                </a:cubicBezTo>
                <a:lnTo>
                  <a:pt x="10339" y="623"/>
                </a:lnTo>
                <a:cubicBezTo>
                  <a:pt x="10327" y="617"/>
                  <a:pt x="10322" y="617"/>
                  <a:pt x="10310" y="617"/>
                </a:cubicBezTo>
                <a:cubicBezTo>
                  <a:pt x="10310" y="617"/>
                  <a:pt x="10304" y="617"/>
                  <a:pt x="10298" y="617"/>
                </a:cubicBezTo>
                <a:cubicBezTo>
                  <a:pt x="10292" y="617"/>
                  <a:pt x="10292" y="611"/>
                  <a:pt x="10286" y="611"/>
                </a:cubicBezTo>
                <a:cubicBezTo>
                  <a:pt x="10280" y="605"/>
                  <a:pt x="10286" y="593"/>
                  <a:pt x="10274" y="587"/>
                </a:cubicBezTo>
                <a:cubicBezTo>
                  <a:pt x="10274" y="587"/>
                  <a:pt x="10268" y="587"/>
                  <a:pt x="10268" y="581"/>
                </a:cubicBezTo>
                <a:cubicBezTo>
                  <a:pt x="10262" y="581"/>
                  <a:pt x="10256" y="581"/>
                  <a:pt x="10256" y="581"/>
                </a:cubicBezTo>
                <a:cubicBezTo>
                  <a:pt x="10250" y="581"/>
                  <a:pt x="10245" y="581"/>
                  <a:pt x="10245" y="581"/>
                </a:cubicBezTo>
                <a:cubicBezTo>
                  <a:pt x="10233" y="587"/>
                  <a:pt x="10233" y="593"/>
                  <a:pt x="10227" y="593"/>
                </a:cubicBezTo>
                <a:cubicBezTo>
                  <a:pt x="10215" y="593"/>
                  <a:pt x="10209" y="593"/>
                  <a:pt x="10203" y="587"/>
                </a:cubicBezTo>
                <a:cubicBezTo>
                  <a:pt x="10197" y="587"/>
                  <a:pt x="10197" y="593"/>
                  <a:pt x="10191" y="587"/>
                </a:cubicBezTo>
                <a:cubicBezTo>
                  <a:pt x="10185" y="587"/>
                  <a:pt x="10185" y="581"/>
                  <a:pt x="10179" y="581"/>
                </a:cubicBezTo>
                <a:cubicBezTo>
                  <a:pt x="10179" y="545"/>
                  <a:pt x="10179" y="545"/>
                  <a:pt x="10179" y="545"/>
                </a:cubicBezTo>
                <a:lnTo>
                  <a:pt x="10185" y="552"/>
                </a:lnTo>
                <a:cubicBezTo>
                  <a:pt x="10179" y="552"/>
                  <a:pt x="10173" y="552"/>
                  <a:pt x="10167" y="552"/>
                </a:cubicBezTo>
                <a:cubicBezTo>
                  <a:pt x="10161" y="552"/>
                  <a:pt x="10156" y="552"/>
                  <a:pt x="10150" y="552"/>
                </a:cubicBezTo>
                <a:cubicBezTo>
                  <a:pt x="10144" y="552"/>
                  <a:pt x="10144" y="552"/>
                  <a:pt x="10138" y="545"/>
                </a:cubicBezTo>
                <a:cubicBezTo>
                  <a:pt x="10138" y="545"/>
                  <a:pt x="10138" y="540"/>
                  <a:pt x="10138" y="534"/>
                </a:cubicBezTo>
                <a:cubicBezTo>
                  <a:pt x="10144" y="528"/>
                  <a:pt x="10156" y="522"/>
                  <a:pt x="10156" y="510"/>
                </a:cubicBezTo>
                <a:cubicBezTo>
                  <a:pt x="10156" y="510"/>
                  <a:pt x="10156" y="504"/>
                  <a:pt x="10156" y="498"/>
                </a:cubicBezTo>
                <a:cubicBezTo>
                  <a:pt x="10055" y="486"/>
                  <a:pt x="10055" y="486"/>
                  <a:pt x="10055" y="486"/>
                </a:cubicBezTo>
                <a:cubicBezTo>
                  <a:pt x="10055" y="486"/>
                  <a:pt x="10049" y="480"/>
                  <a:pt x="10043" y="486"/>
                </a:cubicBezTo>
                <a:cubicBezTo>
                  <a:pt x="10037" y="486"/>
                  <a:pt x="10037" y="492"/>
                  <a:pt x="10037" y="492"/>
                </a:cubicBezTo>
                <a:cubicBezTo>
                  <a:pt x="10031" y="504"/>
                  <a:pt x="10031" y="510"/>
                  <a:pt x="10031" y="516"/>
                </a:cubicBezTo>
                <a:cubicBezTo>
                  <a:pt x="10031" y="528"/>
                  <a:pt x="10031" y="528"/>
                  <a:pt x="10031" y="528"/>
                </a:cubicBezTo>
                <a:cubicBezTo>
                  <a:pt x="10031" y="534"/>
                  <a:pt x="10031" y="540"/>
                  <a:pt x="10031" y="540"/>
                </a:cubicBezTo>
                <a:cubicBezTo>
                  <a:pt x="10031" y="545"/>
                  <a:pt x="10037" y="552"/>
                  <a:pt x="10037" y="557"/>
                </a:cubicBezTo>
                <a:cubicBezTo>
                  <a:pt x="10037" y="569"/>
                  <a:pt x="10037" y="569"/>
                  <a:pt x="10031" y="575"/>
                </a:cubicBezTo>
                <a:cubicBezTo>
                  <a:pt x="10025" y="581"/>
                  <a:pt x="10019" y="587"/>
                  <a:pt x="10013" y="587"/>
                </a:cubicBezTo>
                <a:cubicBezTo>
                  <a:pt x="10007" y="587"/>
                  <a:pt x="10001" y="587"/>
                  <a:pt x="9995" y="581"/>
                </a:cubicBezTo>
                <a:cubicBezTo>
                  <a:pt x="9990" y="575"/>
                  <a:pt x="9990" y="563"/>
                  <a:pt x="9990" y="557"/>
                </a:cubicBezTo>
                <a:cubicBezTo>
                  <a:pt x="9990" y="545"/>
                  <a:pt x="9990" y="545"/>
                  <a:pt x="9990" y="545"/>
                </a:cubicBezTo>
                <a:cubicBezTo>
                  <a:pt x="9990" y="540"/>
                  <a:pt x="9983" y="534"/>
                  <a:pt x="9983" y="534"/>
                </a:cubicBezTo>
                <a:cubicBezTo>
                  <a:pt x="9983" y="522"/>
                  <a:pt x="9983" y="522"/>
                  <a:pt x="9983" y="522"/>
                </a:cubicBezTo>
                <a:cubicBezTo>
                  <a:pt x="9983" y="510"/>
                  <a:pt x="9983" y="510"/>
                  <a:pt x="9983" y="498"/>
                </a:cubicBezTo>
                <a:cubicBezTo>
                  <a:pt x="9960" y="498"/>
                  <a:pt x="9960" y="498"/>
                  <a:pt x="9960" y="498"/>
                </a:cubicBezTo>
                <a:cubicBezTo>
                  <a:pt x="9954" y="504"/>
                  <a:pt x="9942" y="504"/>
                  <a:pt x="9936" y="510"/>
                </a:cubicBezTo>
                <a:cubicBezTo>
                  <a:pt x="9936" y="510"/>
                  <a:pt x="9936" y="516"/>
                  <a:pt x="9930" y="522"/>
                </a:cubicBezTo>
                <a:cubicBezTo>
                  <a:pt x="9930" y="522"/>
                  <a:pt x="9924" y="528"/>
                  <a:pt x="9918" y="528"/>
                </a:cubicBezTo>
                <a:cubicBezTo>
                  <a:pt x="9918" y="534"/>
                  <a:pt x="9912" y="540"/>
                  <a:pt x="9906" y="540"/>
                </a:cubicBezTo>
                <a:cubicBezTo>
                  <a:pt x="9871" y="540"/>
                  <a:pt x="9871" y="540"/>
                  <a:pt x="9871" y="540"/>
                </a:cubicBezTo>
                <a:cubicBezTo>
                  <a:pt x="9871" y="516"/>
                  <a:pt x="9871" y="516"/>
                  <a:pt x="9871" y="516"/>
                </a:cubicBezTo>
                <a:cubicBezTo>
                  <a:pt x="9877" y="516"/>
                  <a:pt x="9871" y="510"/>
                  <a:pt x="9877" y="504"/>
                </a:cubicBezTo>
                <a:cubicBezTo>
                  <a:pt x="9883" y="504"/>
                  <a:pt x="9883" y="510"/>
                  <a:pt x="9889" y="504"/>
                </a:cubicBezTo>
                <a:cubicBezTo>
                  <a:pt x="9895" y="504"/>
                  <a:pt x="9895" y="498"/>
                  <a:pt x="9901" y="498"/>
                </a:cubicBezTo>
                <a:cubicBezTo>
                  <a:pt x="9895" y="486"/>
                  <a:pt x="9895" y="486"/>
                  <a:pt x="9895" y="486"/>
                </a:cubicBezTo>
                <a:cubicBezTo>
                  <a:pt x="9895" y="486"/>
                  <a:pt x="9889" y="486"/>
                  <a:pt x="9883" y="486"/>
                </a:cubicBezTo>
                <a:lnTo>
                  <a:pt x="9877" y="492"/>
                </a:lnTo>
                <a:cubicBezTo>
                  <a:pt x="9871" y="498"/>
                  <a:pt x="9865" y="498"/>
                  <a:pt x="9865" y="498"/>
                </a:cubicBezTo>
                <a:cubicBezTo>
                  <a:pt x="9859" y="504"/>
                  <a:pt x="9859" y="510"/>
                  <a:pt x="9859" y="510"/>
                </a:cubicBezTo>
                <a:cubicBezTo>
                  <a:pt x="9783" y="510"/>
                  <a:pt x="9783" y="510"/>
                  <a:pt x="9783" y="510"/>
                </a:cubicBezTo>
                <a:cubicBezTo>
                  <a:pt x="9777" y="510"/>
                  <a:pt x="9777" y="516"/>
                  <a:pt x="9771" y="516"/>
                </a:cubicBezTo>
                <a:cubicBezTo>
                  <a:pt x="9765" y="516"/>
                  <a:pt x="9753" y="516"/>
                  <a:pt x="9747" y="516"/>
                </a:cubicBezTo>
                <a:cubicBezTo>
                  <a:pt x="9741" y="516"/>
                  <a:pt x="9741" y="522"/>
                  <a:pt x="9736" y="522"/>
                </a:cubicBezTo>
                <a:cubicBezTo>
                  <a:pt x="9736" y="534"/>
                  <a:pt x="9736" y="540"/>
                  <a:pt x="9736" y="545"/>
                </a:cubicBezTo>
                <a:cubicBezTo>
                  <a:pt x="9741" y="552"/>
                  <a:pt x="9747" y="552"/>
                  <a:pt x="9747" y="557"/>
                </a:cubicBezTo>
                <a:cubicBezTo>
                  <a:pt x="9753" y="563"/>
                  <a:pt x="9753" y="569"/>
                  <a:pt x="9759" y="569"/>
                </a:cubicBezTo>
                <a:cubicBezTo>
                  <a:pt x="9771" y="569"/>
                  <a:pt x="9777" y="569"/>
                  <a:pt x="9795" y="569"/>
                </a:cubicBezTo>
                <a:cubicBezTo>
                  <a:pt x="9795" y="569"/>
                  <a:pt x="9800" y="569"/>
                  <a:pt x="9806" y="569"/>
                </a:cubicBezTo>
                <a:cubicBezTo>
                  <a:pt x="9806" y="575"/>
                  <a:pt x="9806" y="581"/>
                  <a:pt x="9806" y="581"/>
                </a:cubicBezTo>
                <a:cubicBezTo>
                  <a:pt x="9800" y="587"/>
                  <a:pt x="9800" y="593"/>
                  <a:pt x="9800" y="593"/>
                </a:cubicBezTo>
                <a:cubicBezTo>
                  <a:pt x="9800" y="599"/>
                  <a:pt x="9789" y="599"/>
                  <a:pt x="9789" y="605"/>
                </a:cubicBezTo>
                <a:cubicBezTo>
                  <a:pt x="9789" y="611"/>
                  <a:pt x="9789" y="617"/>
                  <a:pt x="9795" y="623"/>
                </a:cubicBezTo>
                <a:cubicBezTo>
                  <a:pt x="9795" y="623"/>
                  <a:pt x="9800" y="623"/>
                  <a:pt x="9806" y="629"/>
                </a:cubicBezTo>
                <a:cubicBezTo>
                  <a:pt x="9806" y="634"/>
                  <a:pt x="9806" y="640"/>
                  <a:pt x="9806" y="646"/>
                </a:cubicBezTo>
                <a:cubicBezTo>
                  <a:pt x="9806" y="652"/>
                  <a:pt x="9806" y="658"/>
                  <a:pt x="9800" y="664"/>
                </a:cubicBezTo>
                <a:cubicBezTo>
                  <a:pt x="9795" y="664"/>
                  <a:pt x="9795" y="664"/>
                  <a:pt x="9789" y="658"/>
                </a:cubicBezTo>
                <a:cubicBezTo>
                  <a:pt x="9789" y="658"/>
                  <a:pt x="9783" y="658"/>
                  <a:pt x="9777" y="652"/>
                </a:cubicBezTo>
                <a:lnTo>
                  <a:pt x="9777" y="646"/>
                </a:lnTo>
                <a:cubicBezTo>
                  <a:pt x="9771" y="640"/>
                  <a:pt x="9771" y="634"/>
                  <a:pt x="9771" y="629"/>
                </a:cubicBezTo>
                <a:cubicBezTo>
                  <a:pt x="9765" y="629"/>
                  <a:pt x="9765" y="623"/>
                  <a:pt x="9759" y="623"/>
                </a:cubicBezTo>
                <a:cubicBezTo>
                  <a:pt x="9753" y="617"/>
                  <a:pt x="9753" y="617"/>
                  <a:pt x="9747" y="617"/>
                </a:cubicBezTo>
                <a:cubicBezTo>
                  <a:pt x="9741" y="611"/>
                  <a:pt x="9741" y="617"/>
                  <a:pt x="9736" y="617"/>
                </a:cubicBezTo>
                <a:cubicBezTo>
                  <a:pt x="9741" y="623"/>
                  <a:pt x="9747" y="629"/>
                  <a:pt x="9747" y="640"/>
                </a:cubicBezTo>
                <a:lnTo>
                  <a:pt x="9747" y="646"/>
                </a:lnTo>
                <a:cubicBezTo>
                  <a:pt x="9747" y="652"/>
                  <a:pt x="9747" y="658"/>
                  <a:pt x="9747" y="658"/>
                </a:cubicBezTo>
                <a:cubicBezTo>
                  <a:pt x="9753" y="664"/>
                  <a:pt x="9759" y="670"/>
                  <a:pt x="9759" y="670"/>
                </a:cubicBezTo>
                <a:cubicBezTo>
                  <a:pt x="9765" y="676"/>
                  <a:pt x="9765" y="682"/>
                  <a:pt x="9771" y="682"/>
                </a:cubicBezTo>
                <a:cubicBezTo>
                  <a:pt x="9783" y="688"/>
                  <a:pt x="9789" y="694"/>
                  <a:pt x="9800" y="694"/>
                </a:cubicBezTo>
                <a:cubicBezTo>
                  <a:pt x="9806" y="694"/>
                  <a:pt x="9806" y="688"/>
                  <a:pt x="9812" y="688"/>
                </a:cubicBezTo>
                <a:cubicBezTo>
                  <a:pt x="9812" y="682"/>
                  <a:pt x="9806" y="676"/>
                  <a:pt x="9806" y="664"/>
                </a:cubicBezTo>
                <a:cubicBezTo>
                  <a:pt x="9806" y="664"/>
                  <a:pt x="9812" y="658"/>
                  <a:pt x="9812" y="652"/>
                </a:cubicBezTo>
                <a:cubicBezTo>
                  <a:pt x="9818" y="658"/>
                  <a:pt x="9829" y="652"/>
                  <a:pt x="9835" y="658"/>
                </a:cubicBezTo>
                <a:cubicBezTo>
                  <a:pt x="9841" y="664"/>
                  <a:pt x="9835" y="676"/>
                  <a:pt x="9841" y="682"/>
                </a:cubicBezTo>
                <a:cubicBezTo>
                  <a:pt x="9847" y="688"/>
                  <a:pt x="9847" y="688"/>
                  <a:pt x="9853" y="688"/>
                </a:cubicBezTo>
                <a:cubicBezTo>
                  <a:pt x="9859" y="694"/>
                  <a:pt x="9859" y="694"/>
                  <a:pt x="9865" y="694"/>
                </a:cubicBezTo>
                <a:cubicBezTo>
                  <a:pt x="9871" y="700"/>
                  <a:pt x="9883" y="694"/>
                  <a:pt x="9889" y="694"/>
                </a:cubicBezTo>
                <a:cubicBezTo>
                  <a:pt x="9901" y="694"/>
                  <a:pt x="9901" y="694"/>
                  <a:pt x="9901" y="694"/>
                </a:cubicBezTo>
                <a:cubicBezTo>
                  <a:pt x="9906" y="694"/>
                  <a:pt x="9906" y="700"/>
                  <a:pt x="9912" y="694"/>
                </a:cubicBezTo>
                <a:cubicBezTo>
                  <a:pt x="9918" y="694"/>
                  <a:pt x="9918" y="688"/>
                  <a:pt x="9918" y="682"/>
                </a:cubicBezTo>
                <a:cubicBezTo>
                  <a:pt x="9924" y="682"/>
                  <a:pt x="9918" y="676"/>
                  <a:pt x="9918" y="670"/>
                </a:cubicBezTo>
                <a:cubicBezTo>
                  <a:pt x="9924" y="670"/>
                  <a:pt x="9924" y="664"/>
                  <a:pt x="9930" y="658"/>
                </a:cubicBezTo>
                <a:cubicBezTo>
                  <a:pt x="9930" y="658"/>
                  <a:pt x="9936" y="664"/>
                  <a:pt x="9942" y="658"/>
                </a:cubicBezTo>
                <a:cubicBezTo>
                  <a:pt x="9942" y="658"/>
                  <a:pt x="9948" y="658"/>
                  <a:pt x="9954" y="652"/>
                </a:cubicBezTo>
                <a:cubicBezTo>
                  <a:pt x="9948" y="652"/>
                  <a:pt x="9948" y="646"/>
                  <a:pt x="9948" y="646"/>
                </a:cubicBezTo>
                <a:cubicBezTo>
                  <a:pt x="9948" y="629"/>
                  <a:pt x="9948" y="629"/>
                  <a:pt x="9948" y="629"/>
                </a:cubicBezTo>
                <a:cubicBezTo>
                  <a:pt x="9972" y="623"/>
                  <a:pt x="9972" y="623"/>
                  <a:pt x="9972" y="623"/>
                </a:cubicBezTo>
                <a:cubicBezTo>
                  <a:pt x="9972" y="629"/>
                  <a:pt x="9983" y="629"/>
                  <a:pt x="9983" y="634"/>
                </a:cubicBezTo>
                <a:cubicBezTo>
                  <a:pt x="9983" y="634"/>
                  <a:pt x="9983" y="640"/>
                  <a:pt x="9983" y="646"/>
                </a:cubicBezTo>
                <a:cubicBezTo>
                  <a:pt x="9983" y="652"/>
                  <a:pt x="9983" y="658"/>
                  <a:pt x="9983" y="664"/>
                </a:cubicBezTo>
                <a:cubicBezTo>
                  <a:pt x="10031" y="664"/>
                  <a:pt x="10031" y="664"/>
                  <a:pt x="10031" y="664"/>
                </a:cubicBezTo>
                <a:cubicBezTo>
                  <a:pt x="10049" y="646"/>
                  <a:pt x="10049" y="646"/>
                  <a:pt x="10049" y="646"/>
                </a:cubicBezTo>
                <a:cubicBezTo>
                  <a:pt x="10061" y="658"/>
                  <a:pt x="10061" y="658"/>
                  <a:pt x="10061" y="658"/>
                </a:cubicBezTo>
                <a:cubicBezTo>
                  <a:pt x="10061" y="670"/>
                  <a:pt x="10061" y="676"/>
                  <a:pt x="10061" y="682"/>
                </a:cubicBezTo>
                <a:close/>
                <a:moveTo>
                  <a:pt x="17122" y="2532"/>
                </a:moveTo>
                <a:lnTo>
                  <a:pt x="17122" y="2532"/>
                </a:lnTo>
                <a:cubicBezTo>
                  <a:pt x="17134" y="2532"/>
                  <a:pt x="17134" y="2532"/>
                  <a:pt x="17140" y="2526"/>
                </a:cubicBezTo>
                <a:cubicBezTo>
                  <a:pt x="17146" y="2526"/>
                  <a:pt x="17152" y="2520"/>
                  <a:pt x="17152" y="2520"/>
                </a:cubicBezTo>
                <a:cubicBezTo>
                  <a:pt x="17294" y="2520"/>
                  <a:pt x="17294" y="2520"/>
                  <a:pt x="17294" y="2520"/>
                </a:cubicBezTo>
                <a:cubicBezTo>
                  <a:pt x="17294" y="2496"/>
                  <a:pt x="17294" y="2496"/>
                  <a:pt x="17294" y="2496"/>
                </a:cubicBezTo>
                <a:cubicBezTo>
                  <a:pt x="17300" y="2490"/>
                  <a:pt x="17294" y="2478"/>
                  <a:pt x="17300" y="2473"/>
                </a:cubicBezTo>
                <a:cubicBezTo>
                  <a:pt x="17306" y="2466"/>
                  <a:pt x="17312" y="2466"/>
                  <a:pt x="17312" y="2466"/>
                </a:cubicBezTo>
                <a:cubicBezTo>
                  <a:pt x="17318" y="2466"/>
                  <a:pt x="17324" y="2473"/>
                  <a:pt x="17330" y="2478"/>
                </a:cubicBezTo>
                <a:cubicBezTo>
                  <a:pt x="17336" y="2478"/>
                  <a:pt x="17336" y="2484"/>
                  <a:pt x="17348" y="2484"/>
                </a:cubicBezTo>
                <a:cubicBezTo>
                  <a:pt x="17353" y="2484"/>
                  <a:pt x="17359" y="2478"/>
                  <a:pt x="17365" y="2478"/>
                </a:cubicBezTo>
                <a:cubicBezTo>
                  <a:pt x="17377" y="2478"/>
                  <a:pt x="17377" y="2484"/>
                  <a:pt x="17383" y="2484"/>
                </a:cubicBezTo>
                <a:cubicBezTo>
                  <a:pt x="17389" y="2490"/>
                  <a:pt x="17389" y="2496"/>
                  <a:pt x="17395" y="2496"/>
                </a:cubicBezTo>
                <a:cubicBezTo>
                  <a:pt x="17401" y="2496"/>
                  <a:pt x="17407" y="2496"/>
                  <a:pt x="17407" y="2496"/>
                </a:cubicBezTo>
                <a:cubicBezTo>
                  <a:pt x="17413" y="2502"/>
                  <a:pt x="17413" y="2508"/>
                  <a:pt x="17419" y="2508"/>
                </a:cubicBezTo>
                <a:cubicBezTo>
                  <a:pt x="17419" y="2514"/>
                  <a:pt x="17419" y="2514"/>
                  <a:pt x="17419" y="2520"/>
                </a:cubicBezTo>
                <a:cubicBezTo>
                  <a:pt x="17413" y="2526"/>
                  <a:pt x="17407" y="2526"/>
                  <a:pt x="17407" y="2532"/>
                </a:cubicBezTo>
                <a:cubicBezTo>
                  <a:pt x="17407" y="2538"/>
                  <a:pt x="17407" y="2544"/>
                  <a:pt x="17413" y="2550"/>
                </a:cubicBezTo>
                <a:cubicBezTo>
                  <a:pt x="17413" y="2555"/>
                  <a:pt x="17419" y="2555"/>
                  <a:pt x="17425" y="2555"/>
                </a:cubicBezTo>
                <a:cubicBezTo>
                  <a:pt x="17478" y="2555"/>
                  <a:pt x="17478" y="2555"/>
                  <a:pt x="17478" y="2555"/>
                </a:cubicBezTo>
                <a:cubicBezTo>
                  <a:pt x="17490" y="2555"/>
                  <a:pt x="17496" y="2544"/>
                  <a:pt x="17502" y="2538"/>
                </a:cubicBezTo>
                <a:cubicBezTo>
                  <a:pt x="17508" y="2532"/>
                  <a:pt x="17508" y="2532"/>
                  <a:pt x="17508" y="2526"/>
                </a:cubicBezTo>
                <a:cubicBezTo>
                  <a:pt x="17514" y="2520"/>
                  <a:pt x="17514" y="2514"/>
                  <a:pt x="17519" y="2514"/>
                </a:cubicBezTo>
                <a:cubicBezTo>
                  <a:pt x="17537" y="2514"/>
                  <a:pt x="17537" y="2526"/>
                  <a:pt x="17549" y="2538"/>
                </a:cubicBezTo>
                <a:cubicBezTo>
                  <a:pt x="17555" y="2544"/>
                  <a:pt x="17561" y="2544"/>
                  <a:pt x="17561" y="2550"/>
                </a:cubicBezTo>
                <a:cubicBezTo>
                  <a:pt x="17561" y="2544"/>
                  <a:pt x="17561" y="2538"/>
                  <a:pt x="17561" y="2538"/>
                </a:cubicBezTo>
                <a:cubicBezTo>
                  <a:pt x="17561" y="2532"/>
                  <a:pt x="17567" y="2532"/>
                  <a:pt x="17567" y="2526"/>
                </a:cubicBezTo>
                <a:cubicBezTo>
                  <a:pt x="17573" y="2526"/>
                  <a:pt x="17573" y="2526"/>
                  <a:pt x="17579" y="2526"/>
                </a:cubicBezTo>
                <a:cubicBezTo>
                  <a:pt x="17585" y="2532"/>
                  <a:pt x="17585" y="2538"/>
                  <a:pt x="17591" y="2538"/>
                </a:cubicBezTo>
                <a:cubicBezTo>
                  <a:pt x="17626" y="2538"/>
                  <a:pt x="17626" y="2538"/>
                  <a:pt x="17626" y="2538"/>
                </a:cubicBezTo>
                <a:cubicBezTo>
                  <a:pt x="17626" y="2532"/>
                  <a:pt x="17626" y="2526"/>
                  <a:pt x="17626" y="2526"/>
                </a:cubicBezTo>
                <a:cubicBezTo>
                  <a:pt x="17620" y="2520"/>
                  <a:pt x="17620" y="2520"/>
                  <a:pt x="17614" y="2514"/>
                </a:cubicBezTo>
                <a:cubicBezTo>
                  <a:pt x="17614" y="2508"/>
                  <a:pt x="17614" y="2508"/>
                  <a:pt x="17614" y="2502"/>
                </a:cubicBezTo>
                <a:cubicBezTo>
                  <a:pt x="17603" y="2502"/>
                  <a:pt x="17597" y="2502"/>
                  <a:pt x="17591" y="2502"/>
                </a:cubicBezTo>
                <a:cubicBezTo>
                  <a:pt x="17585" y="2502"/>
                  <a:pt x="17585" y="2502"/>
                  <a:pt x="17579" y="2502"/>
                </a:cubicBezTo>
                <a:cubicBezTo>
                  <a:pt x="17579" y="2473"/>
                  <a:pt x="17579" y="2473"/>
                  <a:pt x="17579" y="2473"/>
                </a:cubicBezTo>
                <a:cubicBezTo>
                  <a:pt x="17579" y="2461"/>
                  <a:pt x="17591" y="2461"/>
                  <a:pt x="17597" y="2455"/>
                </a:cubicBezTo>
                <a:cubicBezTo>
                  <a:pt x="17603" y="2449"/>
                  <a:pt x="17603" y="2455"/>
                  <a:pt x="17608" y="2455"/>
                </a:cubicBezTo>
                <a:cubicBezTo>
                  <a:pt x="17614" y="2449"/>
                  <a:pt x="17614" y="2449"/>
                  <a:pt x="17614" y="2443"/>
                </a:cubicBezTo>
                <a:cubicBezTo>
                  <a:pt x="17620" y="2437"/>
                  <a:pt x="17620" y="2437"/>
                  <a:pt x="17620" y="2431"/>
                </a:cubicBezTo>
                <a:cubicBezTo>
                  <a:pt x="17626" y="2425"/>
                  <a:pt x="17626" y="2425"/>
                  <a:pt x="17632" y="2419"/>
                </a:cubicBezTo>
                <a:cubicBezTo>
                  <a:pt x="17632" y="2413"/>
                  <a:pt x="17638" y="2413"/>
                  <a:pt x="17638" y="2407"/>
                </a:cubicBezTo>
                <a:cubicBezTo>
                  <a:pt x="17644" y="2401"/>
                  <a:pt x="17644" y="2395"/>
                  <a:pt x="17650" y="2395"/>
                </a:cubicBezTo>
                <a:cubicBezTo>
                  <a:pt x="17656" y="2395"/>
                  <a:pt x="17656" y="2395"/>
                  <a:pt x="17662" y="2395"/>
                </a:cubicBezTo>
                <a:cubicBezTo>
                  <a:pt x="17674" y="2389"/>
                  <a:pt x="17674" y="2389"/>
                  <a:pt x="17674" y="2389"/>
                </a:cubicBezTo>
                <a:cubicBezTo>
                  <a:pt x="17680" y="2389"/>
                  <a:pt x="17680" y="2384"/>
                  <a:pt x="17680" y="2378"/>
                </a:cubicBezTo>
                <a:cubicBezTo>
                  <a:pt x="17691" y="2366"/>
                  <a:pt x="17697" y="2360"/>
                  <a:pt x="17703" y="2348"/>
                </a:cubicBezTo>
                <a:cubicBezTo>
                  <a:pt x="17715" y="2336"/>
                  <a:pt x="17721" y="2324"/>
                  <a:pt x="17739" y="2318"/>
                </a:cubicBezTo>
                <a:cubicBezTo>
                  <a:pt x="17745" y="2307"/>
                  <a:pt x="17751" y="2307"/>
                  <a:pt x="17763" y="2307"/>
                </a:cubicBezTo>
                <a:cubicBezTo>
                  <a:pt x="17769" y="2307"/>
                  <a:pt x="17774" y="2307"/>
                  <a:pt x="17780" y="2307"/>
                </a:cubicBezTo>
                <a:cubicBezTo>
                  <a:pt x="17786" y="2307"/>
                  <a:pt x="17792" y="2312"/>
                  <a:pt x="17798" y="2312"/>
                </a:cubicBezTo>
                <a:cubicBezTo>
                  <a:pt x="17804" y="2312"/>
                  <a:pt x="17804" y="2312"/>
                  <a:pt x="17804" y="2312"/>
                </a:cubicBezTo>
                <a:cubicBezTo>
                  <a:pt x="17810" y="2312"/>
                  <a:pt x="17810" y="2312"/>
                  <a:pt x="17816" y="2307"/>
                </a:cubicBezTo>
                <a:cubicBezTo>
                  <a:pt x="17822" y="2307"/>
                  <a:pt x="17822" y="2295"/>
                  <a:pt x="17828" y="2295"/>
                </a:cubicBezTo>
                <a:cubicBezTo>
                  <a:pt x="17834" y="2295"/>
                  <a:pt x="17834" y="2295"/>
                  <a:pt x="17834" y="2295"/>
                </a:cubicBezTo>
                <a:cubicBezTo>
                  <a:pt x="17840" y="2295"/>
                  <a:pt x="17840" y="2307"/>
                  <a:pt x="17840" y="2307"/>
                </a:cubicBezTo>
                <a:cubicBezTo>
                  <a:pt x="17846" y="2312"/>
                  <a:pt x="17846" y="2318"/>
                  <a:pt x="17851" y="2318"/>
                </a:cubicBezTo>
                <a:cubicBezTo>
                  <a:pt x="17851" y="2318"/>
                  <a:pt x="17858" y="2324"/>
                  <a:pt x="17863" y="2324"/>
                </a:cubicBezTo>
                <a:cubicBezTo>
                  <a:pt x="17863" y="2324"/>
                  <a:pt x="17869" y="2324"/>
                  <a:pt x="17875" y="2324"/>
                </a:cubicBezTo>
                <a:cubicBezTo>
                  <a:pt x="17875" y="2324"/>
                  <a:pt x="17881" y="2330"/>
                  <a:pt x="17887" y="2330"/>
                </a:cubicBezTo>
                <a:cubicBezTo>
                  <a:pt x="17881" y="2336"/>
                  <a:pt x="17875" y="2342"/>
                  <a:pt x="17875" y="2348"/>
                </a:cubicBezTo>
                <a:cubicBezTo>
                  <a:pt x="17875" y="2354"/>
                  <a:pt x="17875" y="2354"/>
                  <a:pt x="17875" y="2354"/>
                </a:cubicBezTo>
                <a:cubicBezTo>
                  <a:pt x="17875" y="2360"/>
                  <a:pt x="17875" y="2360"/>
                  <a:pt x="17881" y="2366"/>
                </a:cubicBezTo>
                <a:cubicBezTo>
                  <a:pt x="17881" y="2366"/>
                  <a:pt x="17887" y="2366"/>
                  <a:pt x="17893" y="2372"/>
                </a:cubicBezTo>
                <a:cubicBezTo>
                  <a:pt x="17893" y="2372"/>
                  <a:pt x="17893" y="2378"/>
                  <a:pt x="17893" y="2384"/>
                </a:cubicBezTo>
                <a:cubicBezTo>
                  <a:pt x="17893" y="2389"/>
                  <a:pt x="17893" y="2395"/>
                  <a:pt x="17893" y="2407"/>
                </a:cubicBezTo>
                <a:cubicBezTo>
                  <a:pt x="17905" y="2407"/>
                  <a:pt x="17905" y="2407"/>
                  <a:pt x="17905" y="2407"/>
                </a:cubicBezTo>
                <a:cubicBezTo>
                  <a:pt x="17911" y="2407"/>
                  <a:pt x="17917" y="2407"/>
                  <a:pt x="17917" y="2401"/>
                </a:cubicBezTo>
                <a:cubicBezTo>
                  <a:pt x="17923" y="2395"/>
                  <a:pt x="17923" y="2395"/>
                  <a:pt x="17929" y="2389"/>
                </a:cubicBezTo>
                <a:cubicBezTo>
                  <a:pt x="17935" y="2384"/>
                  <a:pt x="17940" y="2378"/>
                  <a:pt x="17952" y="2372"/>
                </a:cubicBezTo>
                <a:cubicBezTo>
                  <a:pt x="17958" y="2372"/>
                  <a:pt x="17958" y="2372"/>
                  <a:pt x="17964" y="2372"/>
                </a:cubicBezTo>
                <a:cubicBezTo>
                  <a:pt x="17970" y="2366"/>
                  <a:pt x="17970" y="2366"/>
                  <a:pt x="17976" y="2360"/>
                </a:cubicBezTo>
                <a:cubicBezTo>
                  <a:pt x="17982" y="2360"/>
                  <a:pt x="17982" y="2354"/>
                  <a:pt x="17982" y="2348"/>
                </a:cubicBezTo>
                <a:cubicBezTo>
                  <a:pt x="17988" y="2348"/>
                  <a:pt x="17994" y="2342"/>
                  <a:pt x="17994" y="2342"/>
                </a:cubicBezTo>
                <a:cubicBezTo>
                  <a:pt x="18000" y="2336"/>
                  <a:pt x="18000" y="2330"/>
                  <a:pt x="18006" y="2330"/>
                </a:cubicBezTo>
                <a:cubicBezTo>
                  <a:pt x="18012" y="2324"/>
                  <a:pt x="18017" y="2324"/>
                  <a:pt x="18029" y="2324"/>
                </a:cubicBezTo>
                <a:cubicBezTo>
                  <a:pt x="18029" y="2324"/>
                  <a:pt x="18035" y="2324"/>
                  <a:pt x="18041" y="2324"/>
                </a:cubicBezTo>
                <a:cubicBezTo>
                  <a:pt x="18041" y="2324"/>
                  <a:pt x="18041" y="2318"/>
                  <a:pt x="18047" y="2312"/>
                </a:cubicBezTo>
                <a:cubicBezTo>
                  <a:pt x="18047" y="2312"/>
                  <a:pt x="18047" y="2307"/>
                  <a:pt x="18047" y="2300"/>
                </a:cubicBezTo>
                <a:cubicBezTo>
                  <a:pt x="18053" y="2300"/>
                  <a:pt x="18053" y="2295"/>
                  <a:pt x="18053" y="2289"/>
                </a:cubicBezTo>
                <a:cubicBezTo>
                  <a:pt x="18059" y="2283"/>
                  <a:pt x="18053" y="2277"/>
                  <a:pt x="18053" y="2265"/>
                </a:cubicBezTo>
                <a:cubicBezTo>
                  <a:pt x="18059" y="2259"/>
                  <a:pt x="18059" y="2253"/>
                  <a:pt x="18059" y="2247"/>
                </a:cubicBezTo>
                <a:cubicBezTo>
                  <a:pt x="18071" y="2247"/>
                  <a:pt x="18077" y="2247"/>
                  <a:pt x="18083" y="2247"/>
                </a:cubicBezTo>
                <a:cubicBezTo>
                  <a:pt x="18095" y="2241"/>
                  <a:pt x="18101" y="2235"/>
                  <a:pt x="18106" y="2235"/>
                </a:cubicBezTo>
                <a:cubicBezTo>
                  <a:pt x="18166" y="2235"/>
                  <a:pt x="18166" y="2235"/>
                  <a:pt x="18166" y="2235"/>
                </a:cubicBezTo>
                <a:cubicBezTo>
                  <a:pt x="18166" y="2253"/>
                  <a:pt x="18166" y="2253"/>
                  <a:pt x="18166" y="2253"/>
                </a:cubicBezTo>
                <a:cubicBezTo>
                  <a:pt x="18160" y="2259"/>
                  <a:pt x="18160" y="2259"/>
                  <a:pt x="18154" y="2265"/>
                </a:cubicBezTo>
                <a:cubicBezTo>
                  <a:pt x="18130" y="2271"/>
                  <a:pt x="18130" y="2271"/>
                  <a:pt x="18130" y="2271"/>
                </a:cubicBezTo>
                <a:cubicBezTo>
                  <a:pt x="18124" y="2277"/>
                  <a:pt x="18124" y="2277"/>
                  <a:pt x="18118" y="2277"/>
                </a:cubicBezTo>
                <a:cubicBezTo>
                  <a:pt x="18112" y="2283"/>
                  <a:pt x="18106" y="2283"/>
                  <a:pt x="18106" y="2289"/>
                </a:cubicBezTo>
                <a:cubicBezTo>
                  <a:pt x="18106" y="2295"/>
                  <a:pt x="18101" y="2300"/>
                  <a:pt x="18101" y="2300"/>
                </a:cubicBezTo>
                <a:cubicBezTo>
                  <a:pt x="18101" y="2307"/>
                  <a:pt x="18101" y="2312"/>
                  <a:pt x="18101" y="2312"/>
                </a:cubicBezTo>
                <a:cubicBezTo>
                  <a:pt x="18101" y="2318"/>
                  <a:pt x="18101" y="2324"/>
                  <a:pt x="18101" y="2324"/>
                </a:cubicBezTo>
                <a:cubicBezTo>
                  <a:pt x="18101" y="2330"/>
                  <a:pt x="18095" y="2330"/>
                  <a:pt x="18095" y="2336"/>
                </a:cubicBezTo>
                <a:cubicBezTo>
                  <a:pt x="18095" y="2348"/>
                  <a:pt x="18089" y="2354"/>
                  <a:pt x="18083" y="2360"/>
                </a:cubicBezTo>
                <a:cubicBezTo>
                  <a:pt x="18083" y="2366"/>
                  <a:pt x="18083" y="2372"/>
                  <a:pt x="18083" y="2372"/>
                </a:cubicBezTo>
                <a:cubicBezTo>
                  <a:pt x="18083" y="2378"/>
                  <a:pt x="18083" y="2384"/>
                  <a:pt x="18077" y="2384"/>
                </a:cubicBezTo>
                <a:cubicBezTo>
                  <a:pt x="18077" y="2389"/>
                  <a:pt x="18077" y="2395"/>
                  <a:pt x="18071" y="2395"/>
                </a:cubicBezTo>
                <a:cubicBezTo>
                  <a:pt x="18065" y="2395"/>
                  <a:pt x="18065" y="2395"/>
                  <a:pt x="18059" y="2401"/>
                </a:cubicBezTo>
                <a:cubicBezTo>
                  <a:pt x="18053" y="2401"/>
                  <a:pt x="18047" y="2401"/>
                  <a:pt x="18047" y="2407"/>
                </a:cubicBezTo>
                <a:cubicBezTo>
                  <a:pt x="18041" y="2407"/>
                  <a:pt x="18035" y="2407"/>
                  <a:pt x="18035" y="2407"/>
                </a:cubicBezTo>
                <a:cubicBezTo>
                  <a:pt x="18029" y="2413"/>
                  <a:pt x="18029" y="2413"/>
                  <a:pt x="18029" y="2419"/>
                </a:cubicBezTo>
                <a:cubicBezTo>
                  <a:pt x="18029" y="2425"/>
                  <a:pt x="18029" y="2425"/>
                  <a:pt x="18029" y="2431"/>
                </a:cubicBezTo>
                <a:cubicBezTo>
                  <a:pt x="18024" y="2443"/>
                  <a:pt x="18012" y="2443"/>
                  <a:pt x="18006" y="2449"/>
                </a:cubicBezTo>
                <a:cubicBezTo>
                  <a:pt x="17994" y="2455"/>
                  <a:pt x="17982" y="2466"/>
                  <a:pt x="17970" y="2473"/>
                </a:cubicBezTo>
                <a:cubicBezTo>
                  <a:pt x="17958" y="2484"/>
                  <a:pt x="17946" y="2490"/>
                  <a:pt x="17935" y="2496"/>
                </a:cubicBezTo>
                <a:cubicBezTo>
                  <a:pt x="17917" y="2502"/>
                  <a:pt x="17911" y="2514"/>
                  <a:pt x="17899" y="2520"/>
                </a:cubicBezTo>
                <a:cubicBezTo>
                  <a:pt x="17887" y="2532"/>
                  <a:pt x="17881" y="2544"/>
                  <a:pt x="17869" y="2555"/>
                </a:cubicBezTo>
                <a:cubicBezTo>
                  <a:pt x="17869" y="2561"/>
                  <a:pt x="17863" y="2567"/>
                  <a:pt x="17863" y="2567"/>
                </a:cubicBezTo>
                <a:cubicBezTo>
                  <a:pt x="17851" y="2573"/>
                  <a:pt x="17846" y="2573"/>
                  <a:pt x="17840" y="2579"/>
                </a:cubicBezTo>
                <a:cubicBezTo>
                  <a:pt x="17834" y="2585"/>
                  <a:pt x="17840" y="2591"/>
                  <a:pt x="17834" y="2591"/>
                </a:cubicBezTo>
                <a:cubicBezTo>
                  <a:pt x="17834" y="2597"/>
                  <a:pt x="17828" y="2603"/>
                  <a:pt x="17822" y="2603"/>
                </a:cubicBezTo>
                <a:lnTo>
                  <a:pt x="17816" y="2603"/>
                </a:lnTo>
                <a:cubicBezTo>
                  <a:pt x="17810" y="2603"/>
                  <a:pt x="17804" y="2603"/>
                  <a:pt x="17798" y="2603"/>
                </a:cubicBezTo>
                <a:cubicBezTo>
                  <a:pt x="17792" y="2603"/>
                  <a:pt x="17792" y="2609"/>
                  <a:pt x="17786" y="2609"/>
                </a:cubicBezTo>
                <a:cubicBezTo>
                  <a:pt x="17786" y="2609"/>
                  <a:pt x="17780" y="2615"/>
                  <a:pt x="17774" y="2615"/>
                </a:cubicBezTo>
                <a:cubicBezTo>
                  <a:pt x="17769" y="2615"/>
                  <a:pt x="17763" y="2621"/>
                  <a:pt x="17751" y="2627"/>
                </a:cubicBezTo>
                <a:cubicBezTo>
                  <a:pt x="17745" y="2627"/>
                  <a:pt x="17745" y="2627"/>
                  <a:pt x="17739" y="2632"/>
                </a:cubicBezTo>
                <a:cubicBezTo>
                  <a:pt x="17733" y="2632"/>
                  <a:pt x="17733" y="2627"/>
                  <a:pt x="17727" y="2632"/>
                </a:cubicBezTo>
                <a:cubicBezTo>
                  <a:pt x="17721" y="2632"/>
                  <a:pt x="17721" y="2632"/>
                  <a:pt x="17715" y="2639"/>
                </a:cubicBezTo>
                <a:cubicBezTo>
                  <a:pt x="17715" y="2639"/>
                  <a:pt x="17709" y="2644"/>
                  <a:pt x="17709" y="2650"/>
                </a:cubicBezTo>
                <a:cubicBezTo>
                  <a:pt x="17709" y="2656"/>
                  <a:pt x="17715" y="2656"/>
                  <a:pt x="17715" y="2662"/>
                </a:cubicBezTo>
                <a:cubicBezTo>
                  <a:pt x="17715" y="2674"/>
                  <a:pt x="17715" y="2686"/>
                  <a:pt x="17709" y="2698"/>
                </a:cubicBezTo>
                <a:cubicBezTo>
                  <a:pt x="17709" y="2704"/>
                  <a:pt x="17703" y="2704"/>
                  <a:pt x="17697" y="2710"/>
                </a:cubicBezTo>
                <a:cubicBezTo>
                  <a:pt x="17697" y="2710"/>
                  <a:pt x="17691" y="2710"/>
                  <a:pt x="17685" y="2716"/>
                </a:cubicBezTo>
                <a:cubicBezTo>
                  <a:pt x="17685" y="2721"/>
                  <a:pt x="17685" y="2721"/>
                  <a:pt x="17685" y="2727"/>
                </a:cubicBezTo>
                <a:cubicBezTo>
                  <a:pt x="17685" y="2733"/>
                  <a:pt x="17680" y="2733"/>
                  <a:pt x="17674" y="2739"/>
                </a:cubicBezTo>
                <a:cubicBezTo>
                  <a:pt x="17674" y="2745"/>
                  <a:pt x="17674" y="2751"/>
                  <a:pt x="17674" y="2757"/>
                </a:cubicBezTo>
                <a:cubicBezTo>
                  <a:pt x="17674" y="2763"/>
                  <a:pt x="17680" y="2769"/>
                  <a:pt x="17674" y="2781"/>
                </a:cubicBezTo>
                <a:cubicBezTo>
                  <a:pt x="17674" y="2787"/>
                  <a:pt x="17662" y="2793"/>
                  <a:pt x="17662" y="2805"/>
                </a:cubicBezTo>
                <a:cubicBezTo>
                  <a:pt x="17662" y="2810"/>
                  <a:pt x="17662" y="2816"/>
                  <a:pt x="17662" y="2828"/>
                </a:cubicBezTo>
                <a:cubicBezTo>
                  <a:pt x="17662" y="2834"/>
                  <a:pt x="17662" y="2840"/>
                  <a:pt x="17662" y="2852"/>
                </a:cubicBezTo>
                <a:cubicBezTo>
                  <a:pt x="17662" y="2899"/>
                  <a:pt x="17668" y="2923"/>
                  <a:pt x="17668" y="2971"/>
                </a:cubicBezTo>
                <a:cubicBezTo>
                  <a:pt x="17668" y="2976"/>
                  <a:pt x="17668" y="2982"/>
                  <a:pt x="17668" y="2988"/>
                </a:cubicBezTo>
                <a:cubicBezTo>
                  <a:pt x="17668" y="2994"/>
                  <a:pt x="17662" y="2994"/>
                  <a:pt x="17656" y="3000"/>
                </a:cubicBezTo>
                <a:cubicBezTo>
                  <a:pt x="17685" y="3048"/>
                  <a:pt x="17685" y="3048"/>
                  <a:pt x="17685" y="3048"/>
                </a:cubicBezTo>
                <a:cubicBezTo>
                  <a:pt x="17685" y="3142"/>
                  <a:pt x="17685" y="3142"/>
                  <a:pt x="17685" y="3142"/>
                </a:cubicBezTo>
                <a:cubicBezTo>
                  <a:pt x="17691" y="3142"/>
                  <a:pt x="17691" y="3148"/>
                  <a:pt x="17697" y="3148"/>
                </a:cubicBezTo>
                <a:cubicBezTo>
                  <a:pt x="17703" y="3148"/>
                  <a:pt x="17703" y="3142"/>
                  <a:pt x="17709" y="3137"/>
                </a:cubicBezTo>
                <a:cubicBezTo>
                  <a:pt x="17715" y="3137"/>
                  <a:pt x="17721" y="3137"/>
                  <a:pt x="17721" y="3137"/>
                </a:cubicBezTo>
                <a:cubicBezTo>
                  <a:pt x="17727" y="3137"/>
                  <a:pt x="17727" y="3131"/>
                  <a:pt x="17733" y="3131"/>
                </a:cubicBezTo>
                <a:cubicBezTo>
                  <a:pt x="17739" y="3131"/>
                  <a:pt x="17739" y="3125"/>
                  <a:pt x="17745" y="3125"/>
                </a:cubicBezTo>
                <a:cubicBezTo>
                  <a:pt x="17751" y="3125"/>
                  <a:pt x="17757" y="3125"/>
                  <a:pt x="17763" y="3125"/>
                </a:cubicBezTo>
                <a:cubicBezTo>
                  <a:pt x="17763" y="3113"/>
                  <a:pt x="17763" y="3107"/>
                  <a:pt x="17763" y="3095"/>
                </a:cubicBezTo>
                <a:cubicBezTo>
                  <a:pt x="17763" y="3089"/>
                  <a:pt x="17763" y="3083"/>
                  <a:pt x="17763" y="3083"/>
                </a:cubicBezTo>
                <a:cubicBezTo>
                  <a:pt x="17769" y="3077"/>
                  <a:pt x="17769" y="3071"/>
                  <a:pt x="17774" y="3071"/>
                </a:cubicBezTo>
                <a:cubicBezTo>
                  <a:pt x="17774" y="3065"/>
                  <a:pt x="17780" y="3065"/>
                  <a:pt x="17786" y="3065"/>
                </a:cubicBezTo>
                <a:cubicBezTo>
                  <a:pt x="17786" y="3059"/>
                  <a:pt x="17792" y="3059"/>
                  <a:pt x="17792" y="3054"/>
                </a:cubicBezTo>
                <a:cubicBezTo>
                  <a:pt x="17798" y="3048"/>
                  <a:pt x="17798" y="3048"/>
                  <a:pt x="17804" y="3042"/>
                </a:cubicBezTo>
                <a:cubicBezTo>
                  <a:pt x="17810" y="3030"/>
                  <a:pt x="17810" y="3030"/>
                  <a:pt x="17810" y="3030"/>
                </a:cubicBezTo>
                <a:cubicBezTo>
                  <a:pt x="17810" y="3024"/>
                  <a:pt x="17810" y="3024"/>
                  <a:pt x="17816" y="3018"/>
                </a:cubicBezTo>
                <a:cubicBezTo>
                  <a:pt x="17816" y="3012"/>
                  <a:pt x="17822" y="3006"/>
                  <a:pt x="17828" y="3006"/>
                </a:cubicBezTo>
                <a:cubicBezTo>
                  <a:pt x="17834" y="3006"/>
                  <a:pt x="17834" y="3006"/>
                  <a:pt x="17834" y="3006"/>
                </a:cubicBezTo>
                <a:cubicBezTo>
                  <a:pt x="17840" y="3006"/>
                  <a:pt x="17840" y="3012"/>
                  <a:pt x="17846" y="3012"/>
                </a:cubicBezTo>
                <a:cubicBezTo>
                  <a:pt x="17858" y="3012"/>
                  <a:pt x="17858" y="3012"/>
                  <a:pt x="17858" y="3012"/>
                </a:cubicBezTo>
                <a:cubicBezTo>
                  <a:pt x="17858" y="3012"/>
                  <a:pt x="17863" y="3012"/>
                  <a:pt x="17869" y="3012"/>
                </a:cubicBezTo>
                <a:cubicBezTo>
                  <a:pt x="17869" y="3012"/>
                  <a:pt x="17875" y="3006"/>
                  <a:pt x="17875" y="3000"/>
                </a:cubicBezTo>
                <a:cubicBezTo>
                  <a:pt x="17881" y="3000"/>
                  <a:pt x="17881" y="2994"/>
                  <a:pt x="17881" y="2988"/>
                </a:cubicBezTo>
                <a:cubicBezTo>
                  <a:pt x="17881" y="2935"/>
                  <a:pt x="17881" y="2935"/>
                  <a:pt x="17881" y="2935"/>
                </a:cubicBezTo>
                <a:cubicBezTo>
                  <a:pt x="17887" y="2923"/>
                  <a:pt x="17893" y="2917"/>
                  <a:pt x="17899" y="2911"/>
                </a:cubicBezTo>
                <a:cubicBezTo>
                  <a:pt x="17905" y="2905"/>
                  <a:pt x="17911" y="2905"/>
                  <a:pt x="17911" y="2899"/>
                </a:cubicBezTo>
                <a:cubicBezTo>
                  <a:pt x="17994" y="2899"/>
                  <a:pt x="17994" y="2899"/>
                  <a:pt x="17994" y="2899"/>
                </a:cubicBezTo>
                <a:cubicBezTo>
                  <a:pt x="17994" y="2870"/>
                  <a:pt x="17994" y="2870"/>
                  <a:pt x="17994" y="2870"/>
                </a:cubicBezTo>
                <a:cubicBezTo>
                  <a:pt x="17994" y="2858"/>
                  <a:pt x="17988" y="2858"/>
                  <a:pt x="17982" y="2846"/>
                </a:cubicBezTo>
                <a:cubicBezTo>
                  <a:pt x="17982" y="2840"/>
                  <a:pt x="17976" y="2840"/>
                  <a:pt x="17976" y="2834"/>
                </a:cubicBezTo>
                <a:cubicBezTo>
                  <a:pt x="17976" y="2822"/>
                  <a:pt x="17976" y="2822"/>
                  <a:pt x="17976" y="2822"/>
                </a:cubicBezTo>
                <a:cubicBezTo>
                  <a:pt x="17976" y="2810"/>
                  <a:pt x="17976" y="2810"/>
                  <a:pt x="17976" y="2810"/>
                </a:cubicBezTo>
                <a:lnTo>
                  <a:pt x="17982" y="2805"/>
                </a:lnTo>
                <a:cubicBezTo>
                  <a:pt x="17988" y="2799"/>
                  <a:pt x="17994" y="2793"/>
                  <a:pt x="17994" y="2787"/>
                </a:cubicBezTo>
                <a:cubicBezTo>
                  <a:pt x="18000" y="2781"/>
                  <a:pt x="18000" y="2781"/>
                  <a:pt x="18000" y="2775"/>
                </a:cubicBezTo>
                <a:cubicBezTo>
                  <a:pt x="18006" y="2769"/>
                  <a:pt x="18006" y="2763"/>
                  <a:pt x="18012" y="2763"/>
                </a:cubicBezTo>
                <a:cubicBezTo>
                  <a:pt x="18017" y="2763"/>
                  <a:pt x="18024" y="2763"/>
                  <a:pt x="18029" y="2769"/>
                </a:cubicBezTo>
                <a:cubicBezTo>
                  <a:pt x="18035" y="2769"/>
                  <a:pt x="18029" y="2775"/>
                  <a:pt x="18035" y="2781"/>
                </a:cubicBezTo>
                <a:cubicBezTo>
                  <a:pt x="18035" y="2781"/>
                  <a:pt x="18041" y="2781"/>
                  <a:pt x="18047" y="2787"/>
                </a:cubicBezTo>
                <a:cubicBezTo>
                  <a:pt x="18065" y="2787"/>
                  <a:pt x="18065" y="2787"/>
                  <a:pt x="18065" y="2787"/>
                </a:cubicBezTo>
                <a:cubicBezTo>
                  <a:pt x="18071" y="2763"/>
                  <a:pt x="18071" y="2763"/>
                  <a:pt x="18071" y="2763"/>
                </a:cubicBezTo>
                <a:cubicBezTo>
                  <a:pt x="18065" y="2763"/>
                  <a:pt x="18065" y="2757"/>
                  <a:pt x="18059" y="2751"/>
                </a:cubicBezTo>
                <a:cubicBezTo>
                  <a:pt x="18053" y="2745"/>
                  <a:pt x="18047" y="2745"/>
                  <a:pt x="18041" y="2733"/>
                </a:cubicBezTo>
                <a:cubicBezTo>
                  <a:pt x="18041" y="2727"/>
                  <a:pt x="18041" y="2727"/>
                  <a:pt x="18041" y="2721"/>
                </a:cubicBezTo>
                <a:cubicBezTo>
                  <a:pt x="18041" y="2716"/>
                  <a:pt x="18041" y="2716"/>
                  <a:pt x="18041" y="2710"/>
                </a:cubicBezTo>
                <a:cubicBezTo>
                  <a:pt x="18041" y="2704"/>
                  <a:pt x="18035" y="2704"/>
                  <a:pt x="18035" y="2698"/>
                </a:cubicBezTo>
                <a:cubicBezTo>
                  <a:pt x="18035" y="2692"/>
                  <a:pt x="18035" y="2686"/>
                  <a:pt x="18035" y="2674"/>
                </a:cubicBezTo>
                <a:cubicBezTo>
                  <a:pt x="18035" y="2668"/>
                  <a:pt x="18029" y="2668"/>
                  <a:pt x="18035" y="2662"/>
                </a:cubicBezTo>
                <a:cubicBezTo>
                  <a:pt x="18035" y="2656"/>
                  <a:pt x="18041" y="2662"/>
                  <a:pt x="18047" y="2656"/>
                </a:cubicBezTo>
                <a:cubicBezTo>
                  <a:pt x="18047" y="2656"/>
                  <a:pt x="18053" y="2656"/>
                  <a:pt x="18053" y="2650"/>
                </a:cubicBezTo>
                <a:cubicBezTo>
                  <a:pt x="18053" y="2650"/>
                  <a:pt x="18059" y="2644"/>
                  <a:pt x="18053" y="2644"/>
                </a:cubicBezTo>
                <a:cubicBezTo>
                  <a:pt x="18053" y="2639"/>
                  <a:pt x="18047" y="2632"/>
                  <a:pt x="18047" y="2632"/>
                </a:cubicBezTo>
                <a:cubicBezTo>
                  <a:pt x="18041" y="2632"/>
                  <a:pt x="18041" y="2627"/>
                  <a:pt x="18035" y="2632"/>
                </a:cubicBezTo>
                <a:cubicBezTo>
                  <a:pt x="18029" y="2632"/>
                  <a:pt x="18029" y="2644"/>
                  <a:pt x="18029" y="2644"/>
                </a:cubicBezTo>
                <a:cubicBezTo>
                  <a:pt x="18006" y="2644"/>
                  <a:pt x="18006" y="2644"/>
                  <a:pt x="18006" y="2644"/>
                </a:cubicBezTo>
                <a:cubicBezTo>
                  <a:pt x="18006" y="2632"/>
                  <a:pt x="18000" y="2627"/>
                  <a:pt x="18006" y="2615"/>
                </a:cubicBezTo>
                <a:cubicBezTo>
                  <a:pt x="18006" y="2609"/>
                  <a:pt x="18012" y="2603"/>
                  <a:pt x="18017" y="2591"/>
                </a:cubicBezTo>
                <a:cubicBezTo>
                  <a:pt x="18017" y="2591"/>
                  <a:pt x="18017" y="2585"/>
                  <a:pt x="18017" y="2579"/>
                </a:cubicBezTo>
                <a:cubicBezTo>
                  <a:pt x="18024" y="2579"/>
                  <a:pt x="18024" y="2573"/>
                  <a:pt x="18029" y="2573"/>
                </a:cubicBezTo>
                <a:cubicBezTo>
                  <a:pt x="18035" y="2561"/>
                  <a:pt x="18041" y="2567"/>
                  <a:pt x="18047" y="2561"/>
                </a:cubicBezTo>
                <a:cubicBezTo>
                  <a:pt x="18053" y="2555"/>
                  <a:pt x="18059" y="2550"/>
                  <a:pt x="18059" y="2550"/>
                </a:cubicBezTo>
                <a:cubicBezTo>
                  <a:pt x="18059" y="2544"/>
                  <a:pt x="18059" y="2538"/>
                  <a:pt x="18059" y="2538"/>
                </a:cubicBezTo>
                <a:cubicBezTo>
                  <a:pt x="18065" y="2532"/>
                  <a:pt x="18065" y="2532"/>
                  <a:pt x="18065" y="2526"/>
                </a:cubicBezTo>
                <a:cubicBezTo>
                  <a:pt x="18071" y="2520"/>
                  <a:pt x="18071" y="2520"/>
                  <a:pt x="18071" y="2514"/>
                </a:cubicBezTo>
                <a:cubicBezTo>
                  <a:pt x="18071" y="2502"/>
                  <a:pt x="18071" y="2496"/>
                  <a:pt x="18071" y="2490"/>
                </a:cubicBezTo>
                <a:cubicBezTo>
                  <a:pt x="18071" y="2484"/>
                  <a:pt x="18071" y="2478"/>
                  <a:pt x="18071" y="2478"/>
                </a:cubicBezTo>
                <a:cubicBezTo>
                  <a:pt x="18071" y="2473"/>
                  <a:pt x="18071" y="2466"/>
                  <a:pt x="18077" y="2466"/>
                </a:cubicBezTo>
                <a:cubicBezTo>
                  <a:pt x="18077" y="2461"/>
                  <a:pt x="18083" y="2455"/>
                  <a:pt x="18083" y="2455"/>
                </a:cubicBezTo>
                <a:cubicBezTo>
                  <a:pt x="18089" y="2449"/>
                  <a:pt x="18095" y="2449"/>
                  <a:pt x="18095" y="2449"/>
                </a:cubicBezTo>
                <a:cubicBezTo>
                  <a:pt x="18101" y="2449"/>
                  <a:pt x="18101" y="2449"/>
                  <a:pt x="18106" y="2449"/>
                </a:cubicBezTo>
                <a:cubicBezTo>
                  <a:pt x="18118" y="2449"/>
                  <a:pt x="18124" y="2455"/>
                  <a:pt x="18130" y="2461"/>
                </a:cubicBezTo>
                <a:cubicBezTo>
                  <a:pt x="18136" y="2461"/>
                  <a:pt x="18130" y="2466"/>
                  <a:pt x="18136" y="2473"/>
                </a:cubicBezTo>
                <a:cubicBezTo>
                  <a:pt x="18142" y="2473"/>
                  <a:pt x="18148" y="2478"/>
                  <a:pt x="18154" y="2478"/>
                </a:cubicBezTo>
                <a:cubicBezTo>
                  <a:pt x="18160" y="2478"/>
                  <a:pt x="18166" y="2478"/>
                  <a:pt x="18172" y="2473"/>
                </a:cubicBezTo>
                <a:cubicBezTo>
                  <a:pt x="18172" y="2473"/>
                  <a:pt x="18178" y="2466"/>
                  <a:pt x="18178" y="2461"/>
                </a:cubicBezTo>
                <a:cubicBezTo>
                  <a:pt x="18183" y="2461"/>
                  <a:pt x="18183" y="2455"/>
                  <a:pt x="18190" y="2449"/>
                </a:cubicBezTo>
                <a:cubicBezTo>
                  <a:pt x="18190" y="2449"/>
                  <a:pt x="18195" y="2449"/>
                  <a:pt x="18201" y="2443"/>
                </a:cubicBezTo>
                <a:cubicBezTo>
                  <a:pt x="18201" y="2449"/>
                  <a:pt x="18207" y="2449"/>
                  <a:pt x="18207" y="2455"/>
                </a:cubicBezTo>
                <a:cubicBezTo>
                  <a:pt x="18213" y="2455"/>
                  <a:pt x="18207" y="2461"/>
                  <a:pt x="18207" y="2466"/>
                </a:cubicBezTo>
                <a:cubicBezTo>
                  <a:pt x="18213" y="2473"/>
                  <a:pt x="18219" y="2473"/>
                  <a:pt x="18219" y="2478"/>
                </a:cubicBezTo>
                <a:cubicBezTo>
                  <a:pt x="18219" y="2473"/>
                  <a:pt x="18225" y="2478"/>
                  <a:pt x="18231" y="2478"/>
                </a:cubicBezTo>
                <a:cubicBezTo>
                  <a:pt x="18237" y="2473"/>
                  <a:pt x="18237" y="2473"/>
                  <a:pt x="18243" y="2466"/>
                </a:cubicBezTo>
                <a:cubicBezTo>
                  <a:pt x="18243" y="2466"/>
                  <a:pt x="18249" y="2461"/>
                  <a:pt x="18255" y="2461"/>
                </a:cubicBezTo>
                <a:cubicBezTo>
                  <a:pt x="18260" y="2449"/>
                  <a:pt x="18260" y="2443"/>
                  <a:pt x="18272" y="2437"/>
                </a:cubicBezTo>
                <a:cubicBezTo>
                  <a:pt x="18272" y="2431"/>
                  <a:pt x="18272" y="2425"/>
                  <a:pt x="18278" y="2425"/>
                </a:cubicBezTo>
                <a:cubicBezTo>
                  <a:pt x="18284" y="2425"/>
                  <a:pt x="18290" y="2425"/>
                  <a:pt x="18296" y="2425"/>
                </a:cubicBezTo>
                <a:cubicBezTo>
                  <a:pt x="18302" y="2425"/>
                  <a:pt x="18308" y="2425"/>
                  <a:pt x="18314" y="2425"/>
                </a:cubicBezTo>
                <a:cubicBezTo>
                  <a:pt x="18320" y="2425"/>
                  <a:pt x="18320" y="2425"/>
                  <a:pt x="18326" y="2425"/>
                </a:cubicBezTo>
                <a:cubicBezTo>
                  <a:pt x="18326" y="2431"/>
                  <a:pt x="18332" y="2431"/>
                  <a:pt x="18338" y="2431"/>
                </a:cubicBezTo>
                <a:cubicBezTo>
                  <a:pt x="18421" y="2431"/>
                  <a:pt x="18421" y="2431"/>
                  <a:pt x="18421" y="2431"/>
                </a:cubicBezTo>
                <a:cubicBezTo>
                  <a:pt x="18421" y="2437"/>
                  <a:pt x="18415" y="2443"/>
                  <a:pt x="18421" y="2455"/>
                </a:cubicBezTo>
                <a:cubicBezTo>
                  <a:pt x="18421" y="2461"/>
                  <a:pt x="18415" y="2461"/>
                  <a:pt x="18421" y="2466"/>
                </a:cubicBezTo>
                <a:cubicBezTo>
                  <a:pt x="18421" y="2473"/>
                  <a:pt x="18427" y="2478"/>
                  <a:pt x="18433" y="2484"/>
                </a:cubicBezTo>
                <a:cubicBezTo>
                  <a:pt x="18438" y="2484"/>
                  <a:pt x="18444" y="2484"/>
                  <a:pt x="18444" y="2484"/>
                </a:cubicBezTo>
                <a:cubicBezTo>
                  <a:pt x="18444" y="2466"/>
                  <a:pt x="18444" y="2449"/>
                  <a:pt x="18456" y="2437"/>
                </a:cubicBezTo>
                <a:cubicBezTo>
                  <a:pt x="18462" y="2437"/>
                  <a:pt x="18468" y="2437"/>
                  <a:pt x="18468" y="2431"/>
                </a:cubicBezTo>
                <a:cubicBezTo>
                  <a:pt x="18474" y="2431"/>
                  <a:pt x="18474" y="2425"/>
                  <a:pt x="18480" y="2425"/>
                </a:cubicBezTo>
                <a:cubicBezTo>
                  <a:pt x="18486" y="2419"/>
                  <a:pt x="18486" y="2419"/>
                  <a:pt x="18492" y="2413"/>
                </a:cubicBezTo>
                <a:cubicBezTo>
                  <a:pt x="18498" y="2401"/>
                  <a:pt x="18498" y="2395"/>
                  <a:pt x="18510" y="2389"/>
                </a:cubicBezTo>
                <a:cubicBezTo>
                  <a:pt x="18510" y="2384"/>
                  <a:pt x="18515" y="2378"/>
                  <a:pt x="18515" y="2372"/>
                </a:cubicBezTo>
                <a:cubicBezTo>
                  <a:pt x="18522" y="2372"/>
                  <a:pt x="18522" y="2366"/>
                  <a:pt x="18527" y="2360"/>
                </a:cubicBezTo>
                <a:cubicBezTo>
                  <a:pt x="18533" y="2360"/>
                  <a:pt x="18539" y="2360"/>
                  <a:pt x="18551" y="2354"/>
                </a:cubicBezTo>
                <a:cubicBezTo>
                  <a:pt x="18557" y="2354"/>
                  <a:pt x="18557" y="2348"/>
                  <a:pt x="18563" y="2348"/>
                </a:cubicBezTo>
                <a:cubicBezTo>
                  <a:pt x="18581" y="2348"/>
                  <a:pt x="18581" y="2348"/>
                  <a:pt x="18581" y="2348"/>
                </a:cubicBezTo>
                <a:cubicBezTo>
                  <a:pt x="18587" y="2348"/>
                  <a:pt x="18593" y="2354"/>
                  <a:pt x="18604" y="2348"/>
                </a:cubicBezTo>
                <a:cubicBezTo>
                  <a:pt x="18610" y="2348"/>
                  <a:pt x="18610" y="2348"/>
                  <a:pt x="18616" y="2342"/>
                </a:cubicBezTo>
                <a:cubicBezTo>
                  <a:pt x="18622" y="2342"/>
                  <a:pt x="18628" y="2342"/>
                  <a:pt x="18640" y="2336"/>
                </a:cubicBezTo>
                <a:cubicBezTo>
                  <a:pt x="18646" y="2336"/>
                  <a:pt x="18646" y="2336"/>
                  <a:pt x="18652" y="2330"/>
                </a:cubicBezTo>
                <a:cubicBezTo>
                  <a:pt x="18658" y="2330"/>
                  <a:pt x="18658" y="2324"/>
                  <a:pt x="18658" y="2318"/>
                </a:cubicBezTo>
                <a:cubicBezTo>
                  <a:pt x="18664" y="2312"/>
                  <a:pt x="18664" y="2312"/>
                  <a:pt x="18670" y="2307"/>
                </a:cubicBezTo>
                <a:cubicBezTo>
                  <a:pt x="18676" y="2307"/>
                  <a:pt x="18676" y="2307"/>
                  <a:pt x="18682" y="2307"/>
                </a:cubicBezTo>
                <a:cubicBezTo>
                  <a:pt x="18693" y="2300"/>
                  <a:pt x="18699" y="2283"/>
                  <a:pt x="18717" y="2283"/>
                </a:cubicBezTo>
                <a:cubicBezTo>
                  <a:pt x="18723" y="2283"/>
                  <a:pt x="18729" y="2283"/>
                  <a:pt x="18741" y="2283"/>
                </a:cubicBezTo>
                <a:cubicBezTo>
                  <a:pt x="18747" y="2283"/>
                  <a:pt x="18753" y="2277"/>
                  <a:pt x="18753" y="2277"/>
                </a:cubicBezTo>
                <a:cubicBezTo>
                  <a:pt x="18759" y="2277"/>
                  <a:pt x="18765" y="2271"/>
                  <a:pt x="18770" y="2271"/>
                </a:cubicBezTo>
                <a:cubicBezTo>
                  <a:pt x="18782" y="2265"/>
                  <a:pt x="18782" y="2253"/>
                  <a:pt x="18794" y="2247"/>
                </a:cubicBezTo>
                <a:cubicBezTo>
                  <a:pt x="18794" y="2241"/>
                  <a:pt x="18800" y="2235"/>
                  <a:pt x="18806" y="2235"/>
                </a:cubicBezTo>
                <a:cubicBezTo>
                  <a:pt x="18812" y="2235"/>
                  <a:pt x="18818" y="2235"/>
                  <a:pt x="18824" y="2235"/>
                </a:cubicBezTo>
                <a:cubicBezTo>
                  <a:pt x="18842" y="2235"/>
                  <a:pt x="18848" y="2235"/>
                  <a:pt x="18859" y="2241"/>
                </a:cubicBezTo>
                <a:cubicBezTo>
                  <a:pt x="18865" y="2241"/>
                  <a:pt x="18865" y="2247"/>
                  <a:pt x="18871" y="2247"/>
                </a:cubicBezTo>
                <a:cubicBezTo>
                  <a:pt x="18877" y="2253"/>
                  <a:pt x="18877" y="2259"/>
                  <a:pt x="18883" y="2259"/>
                </a:cubicBezTo>
                <a:cubicBezTo>
                  <a:pt x="18889" y="2259"/>
                  <a:pt x="18889" y="2259"/>
                  <a:pt x="18895" y="2265"/>
                </a:cubicBezTo>
                <a:cubicBezTo>
                  <a:pt x="18907" y="2265"/>
                  <a:pt x="18913" y="2265"/>
                  <a:pt x="18925" y="2265"/>
                </a:cubicBezTo>
                <a:cubicBezTo>
                  <a:pt x="18942" y="2265"/>
                  <a:pt x="18942" y="2265"/>
                  <a:pt x="18942" y="2265"/>
                </a:cubicBezTo>
                <a:cubicBezTo>
                  <a:pt x="18948" y="2265"/>
                  <a:pt x="18948" y="2265"/>
                  <a:pt x="18954" y="2265"/>
                </a:cubicBezTo>
                <a:cubicBezTo>
                  <a:pt x="18954" y="2229"/>
                  <a:pt x="18954" y="2229"/>
                  <a:pt x="18954" y="2229"/>
                </a:cubicBezTo>
                <a:cubicBezTo>
                  <a:pt x="18948" y="2223"/>
                  <a:pt x="18948" y="2223"/>
                  <a:pt x="18942" y="2218"/>
                </a:cubicBezTo>
                <a:cubicBezTo>
                  <a:pt x="18942" y="2218"/>
                  <a:pt x="18937" y="2218"/>
                  <a:pt x="18931" y="2212"/>
                </a:cubicBezTo>
                <a:cubicBezTo>
                  <a:pt x="18931" y="2206"/>
                  <a:pt x="18931" y="2206"/>
                  <a:pt x="18931" y="2200"/>
                </a:cubicBezTo>
                <a:cubicBezTo>
                  <a:pt x="18925" y="2188"/>
                  <a:pt x="18925" y="2188"/>
                  <a:pt x="18925" y="2188"/>
                </a:cubicBezTo>
                <a:cubicBezTo>
                  <a:pt x="18919" y="2182"/>
                  <a:pt x="18919" y="2182"/>
                  <a:pt x="18913" y="2176"/>
                </a:cubicBezTo>
                <a:cubicBezTo>
                  <a:pt x="18913" y="2170"/>
                  <a:pt x="18907" y="2170"/>
                  <a:pt x="18907" y="2164"/>
                </a:cubicBezTo>
                <a:cubicBezTo>
                  <a:pt x="18907" y="2164"/>
                  <a:pt x="18907" y="2158"/>
                  <a:pt x="18901" y="2152"/>
                </a:cubicBezTo>
                <a:cubicBezTo>
                  <a:pt x="18901" y="2117"/>
                  <a:pt x="18901" y="2117"/>
                  <a:pt x="18901" y="2117"/>
                </a:cubicBezTo>
                <a:cubicBezTo>
                  <a:pt x="18889" y="2117"/>
                  <a:pt x="18877" y="2123"/>
                  <a:pt x="18871" y="2111"/>
                </a:cubicBezTo>
                <a:cubicBezTo>
                  <a:pt x="18865" y="2111"/>
                  <a:pt x="18865" y="2105"/>
                  <a:pt x="18865" y="2105"/>
                </a:cubicBezTo>
                <a:cubicBezTo>
                  <a:pt x="18859" y="2099"/>
                  <a:pt x="18865" y="2093"/>
                  <a:pt x="18859" y="2093"/>
                </a:cubicBezTo>
                <a:cubicBezTo>
                  <a:pt x="18859" y="2087"/>
                  <a:pt x="18859" y="2081"/>
                  <a:pt x="18853" y="2081"/>
                </a:cubicBezTo>
                <a:cubicBezTo>
                  <a:pt x="18853" y="2075"/>
                  <a:pt x="18848" y="2075"/>
                  <a:pt x="18842" y="2075"/>
                </a:cubicBezTo>
                <a:cubicBezTo>
                  <a:pt x="18782" y="2075"/>
                  <a:pt x="18782" y="2075"/>
                  <a:pt x="18782" y="2075"/>
                </a:cubicBezTo>
                <a:cubicBezTo>
                  <a:pt x="18776" y="2075"/>
                  <a:pt x="18776" y="2075"/>
                  <a:pt x="18770" y="2075"/>
                </a:cubicBezTo>
                <a:cubicBezTo>
                  <a:pt x="18765" y="2069"/>
                  <a:pt x="18770" y="2063"/>
                  <a:pt x="18765" y="2063"/>
                </a:cubicBezTo>
                <a:cubicBezTo>
                  <a:pt x="18770" y="2057"/>
                  <a:pt x="18770" y="2052"/>
                  <a:pt x="18776" y="2052"/>
                </a:cubicBezTo>
                <a:cubicBezTo>
                  <a:pt x="18776" y="2052"/>
                  <a:pt x="18782" y="2052"/>
                  <a:pt x="18788" y="2046"/>
                </a:cubicBezTo>
                <a:cubicBezTo>
                  <a:pt x="18794" y="2046"/>
                  <a:pt x="18794" y="2040"/>
                  <a:pt x="18800" y="2034"/>
                </a:cubicBezTo>
                <a:cubicBezTo>
                  <a:pt x="18800" y="2034"/>
                  <a:pt x="18806" y="2034"/>
                  <a:pt x="18812" y="2034"/>
                </a:cubicBezTo>
                <a:cubicBezTo>
                  <a:pt x="18818" y="2034"/>
                  <a:pt x="18818" y="2034"/>
                  <a:pt x="18818" y="2034"/>
                </a:cubicBezTo>
                <a:cubicBezTo>
                  <a:pt x="18830" y="2040"/>
                  <a:pt x="18836" y="2052"/>
                  <a:pt x="18842" y="2052"/>
                </a:cubicBezTo>
                <a:cubicBezTo>
                  <a:pt x="18913" y="2052"/>
                  <a:pt x="18913" y="2052"/>
                  <a:pt x="18913" y="2052"/>
                </a:cubicBezTo>
                <a:cubicBezTo>
                  <a:pt x="18925" y="2052"/>
                  <a:pt x="18931" y="2052"/>
                  <a:pt x="18937" y="2052"/>
                </a:cubicBezTo>
                <a:cubicBezTo>
                  <a:pt x="18948" y="2052"/>
                  <a:pt x="18954" y="2052"/>
                  <a:pt x="18960" y="2052"/>
                </a:cubicBezTo>
                <a:cubicBezTo>
                  <a:pt x="18972" y="2046"/>
                  <a:pt x="18972" y="2040"/>
                  <a:pt x="18978" y="2034"/>
                </a:cubicBezTo>
                <a:cubicBezTo>
                  <a:pt x="18984" y="2028"/>
                  <a:pt x="18990" y="2022"/>
                  <a:pt x="18990" y="2022"/>
                </a:cubicBezTo>
                <a:cubicBezTo>
                  <a:pt x="18996" y="2016"/>
                  <a:pt x="19002" y="2016"/>
                  <a:pt x="19002" y="2016"/>
                </a:cubicBezTo>
                <a:cubicBezTo>
                  <a:pt x="19008" y="2010"/>
                  <a:pt x="19002" y="2004"/>
                  <a:pt x="19002" y="1998"/>
                </a:cubicBezTo>
                <a:cubicBezTo>
                  <a:pt x="19002" y="1992"/>
                  <a:pt x="19008" y="1986"/>
                  <a:pt x="19002" y="1980"/>
                </a:cubicBezTo>
                <a:cubicBezTo>
                  <a:pt x="19002" y="1975"/>
                  <a:pt x="18996" y="1980"/>
                  <a:pt x="18990" y="1975"/>
                </a:cubicBezTo>
                <a:lnTo>
                  <a:pt x="18990" y="1968"/>
                </a:lnTo>
                <a:cubicBezTo>
                  <a:pt x="18990" y="1933"/>
                  <a:pt x="18990" y="1933"/>
                  <a:pt x="18990" y="1933"/>
                </a:cubicBezTo>
                <a:cubicBezTo>
                  <a:pt x="19002" y="1933"/>
                  <a:pt x="19008" y="1927"/>
                  <a:pt x="19020" y="1927"/>
                </a:cubicBezTo>
                <a:cubicBezTo>
                  <a:pt x="19031" y="1927"/>
                  <a:pt x="19043" y="1939"/>
                  <a:pt x="19049" y="1951"/>
                </a:cubicBezTo>
                <a:cubicBezTo>
                  <a:pt x="19049" y="1957"/>
                  <a:pt x="19043" y="1957"/>
                  <a:pt x="19049" y="1963"/>
                </a:cubicBezTo>
                <a:cubicBezTo>
                  <a:pt x="19049" y="1968"/>
                  <a:pt x="19049" y="1968"/>
                  <a:pt x="19049" y="1975"/>
                </a:cubicBezTo>
                <a:cubicBezTo>
                  <a:pt x="19055" y="1986"/>
                  <a:pt x="19061" y="1986"/>
                  <a:pt x="19067" y="1998"/>
                </a:cubicBezTo>
                <a:cubicBezTo>
                  <a:pt x="19162" y="1998"/>
                  <a:pt x="19162" y="1998"/>
                  <a:pt x="19162" y="1998"/>
                </a:cubicBezTo>
                <a:cubicBezTo>
                  <a:pt x="19168" y="1998"/>
                  <a:pt x="19168" y="1998"/>
                  <a:pt x="19174" y="1998"/>
                </a:cubicBezTo>
                <a:cubicBezTo>
                  <a:pt x="19180" y="1998"/>
                  <a:pt x="19186" y="2004"/>
                  <a:pt x="19192" y="2004"/>
                </a:cubicBezTo>
                <a:cubicBezTo>
                  <a:pt x="19192" y="2010"/>
                  <a:pt x="19197" y="2010"/>
                  <a:pt x="19203" y="2016"/>
                </a:cubicBezTo>
                <a:cubicBezTo>
                  <a:pt x="19203" y="2028"/>
                  <a:pt x="19203" y="2034"/>
                  <a:pt x="19203" y="2046"/>
                </a:cubicBezTo>
                <a:cubicBezTo>
                  <a:pt x="19257" y="2046"/>
                  <a:pt x="19257" y="2046"/>
                  <a:pt x="19257" y="2046"/>
                </a:cubicBezTo>
                <a:cubicBezTo>
                  <a:pt x="19263" y="2046"/>
                  <a:pt x="19269" y="2052"/>
                  <a:pt x="19280" y="2057"/>
                </a:cubicBezTo>
                <a:cubicBezTo>
                  <a:pt x="19280" y="2063"/>
                  <a:pt x="19280" y="2069"/>
                  <a:pt x="19286" y="2069"/>
                </a:cubicBezTo>
                <a:cubicBezTo>
                  <a:pt x="19292" y="2075"/>
                  <a:pt x="19298" y="2081"/>
                  <a:pt x="19310" y="2087"/>
                </a:cubicBezTo>
                <a:cubicBezTo>
                  <a:pt x="19316" y="2087"/>
                  <a:pt x="19316" y="2087"/>
                  <a:pt x="19322" y="2093"/>
                </a:cubicBezTo>
                <a:cubicBezTo>
                  <a:pt x="19328" y="2093"/>
                  <a:pt x="19334" y="2099"/>
                  <a:pt x="19340" y="2099"/>
                </a:cubicBezTo>
                <a:cubicBezTo>
                  <a:pt x="19346" y="2099"/>
                  <a:pt x="19346" y="2099"/>
                  <a:pt x="19346" y="2099"/>
                </a:cubicBezTo>
                <a:cubicBezTo>
                  <a:pt x="19352" y="2099"/>
                  <a:pt x="19358" y="2093"/>
                  <a:pt x="19358" y="2093"/>
                </a:cubicBezTo>
                <a:cubicBezTo>
                  <a:pt x="19358" y="2087"/>
                  <a:pt x="19358" y="2081"/>
                  <a:pt x="19358" y="2081"/>
                </a:cubicBezTo>
                <a:cubicBezTo>
                  <a:pt x="19358" y="2069"/>
                  <a:pt x="19358" y="2063"/>
                  <a:pt x="19358" y="2057"/>
                </a:cubicBezTo>
                <a:cubicBezTo>
                  <a:pt x="19358" y="2052"/>
                  <a:pt x="19358" y="2052"/>
                  <a:pt x="19358" y="2046"/>
                </a:cubicBezTo>
                <a:cubicBezTo>
                  <a:pt x="19369" y="2046"/>
                  <a:pt x="19369" y="2046"/>
                  <a:pt x="19369" y="2046"/>
                </a:cubicBezTo>
                <a:cubicBezTo>
                  <a:pt x="19375" y="2046"/>
                  <a:pt x="19381" y="2046"/>
                  <a:pt x="19387" y="2040"/>
                </a:cubicBezTo>
                <a:cubicBezTo>
                  <a:pt x="19387" y="2028"/>
                  <a:pt x="19393" y="2022"/>
                  <a:pt x="19387" y="2010"/>
                </a:cubicBezTo>
                <a:cubicBezTo>
                  <a:pt x="19387" y="2004"/>
                  <a:pt x="19387" y="1998"/>
                  <a:pt x="19387" y="1998"/>
                </a:cubicBezTo>
                <a:cubicBezTo>
                  <a:pt x="19387" y="1992"/>
                  <a:pt x="19387" y="1986"/>
                  <a:pt x="19387" y="1986"/>
                </a:cubicBezTo>
                <a:cubicBezTo>
                  <a:pt x="19387" y="1980"/>
                  <a:pt x="19387" y="1975"/>
                  <a:pt x="19387" y="1975"/>
                </a:cubicBezTo>
                <a:cubicBezTo>
                  <a:pt x="19393" y="1968"/>
                  <a:pt x="19399" y="1968"/>
                  <a:pt x="19399" y="1968"/>
                </a:cubicBezTo>
                <a:cubicBezTo>
                  <a:pt x="19411" y="1975"/>
                  <a:pt x="19411" y="1980"/>
                  <a:pt x="19423" y="1986"/>
                </a:cubicBezTo>
                <a:cubicBezTo>
                  <a:pt x="19429" y="1986"/>
                  <a:pt x="19429" y="1992"/>
                  <a:pt x="19435" y="1992"/>
                </a:cubicBezTo>
                <a:cubicBezTo>
                  <a:pt x="19446" y="1992"/>
                  <a:pt x="19446" y="1992"/>
                  <a:pt x="19446" y="1992"/>
                </a:cubicBezTo>
                <a:cubicBezTo>
                  <a:pt x="19452" y="1992"/>
                  <a:pt x="19452" y="1992"/>
                  <a:pt x="19458" y="1992"/>
                </a:cubicBezTo>
                <a:cubicBezTo>
                  <a:pt x="19464" y="1992"/>
                  <a:pt x="19464" y="1992"/>
                  <a:pt x="19470" y="1986"/>
                </a:cubicBezTo>
                <a:cubicBezTo>
                  <a:pt x="19470" y="1986"/>
                  <a:pt x="19476" y="1980"/>
                  <a:pt x="19476" y="1975"/>
                </a:cubicBezTo>
                <a:cubicBezTo>
                  <a:pt x="19482" y="1975"/>
                  <a:pt x="19488" y="1968"/>
                  <a:pt x="19488" y="1968"/>
                </a:cubicBezTo>
                <a:cubicBezTo>
                  <a:pt x="19494" y="1963"/>
                  <a:pt x="19494" y="1957"/>
                  <a:pt x="19494" y="1957"/>
                </a:cubicBezTo>
                <a:cubicBezTo>
                  <a:pt x="19500" y="1957"/>
                  <a:pt x="19500" y="1957"/>
                  <a:pt x="19506" y="1957"/>
                </a:cubicBezTo>
                <a:cubicBezTo>
                  <a:pt x="19512" y="1957"/>
                  <a:pt x="19512" y="1951"/>
                  <a:pt x="19518" y="1951"/>
                </a:cubicBezTo>
                <a:cubicBezTo>
                  <a:pt x="19524" y="1945"/>
                  <a:pt x="19529" y="1945"/>
                  <a:pt x="19529" y="1945"/>
                </a:cubicBezTo>
                <a:cubicBezTo>
                  <a:pt x="19529" y="1939"/>
                  <a:pt x="19529" y="1933"/>
                  <a:pt x="19529" y="1933"/>
                </a:cubicBezTo>
                <a:cubicBezTo>
                  <a:pt x="19529" y="1921"/>
                  <a:pt x="19524" y="1915"/>
                  <a:pt x="19512" y="1915"/>
                </a:cubicBezTo>
                <a:cubicBezTo>
                  <a:pt x="19512" y="1909"/>
                  <a:pt x="19506" y="1909"/>
                  <a:pt x="19506" y="1909"/>
                </a:cubicBezTo>
                <a:cubicBezTo>
                  <a:pt x="19494" y="1903"/>
                  <a:pt x="19488" y="1909"/>
                  <a:pt x="19482" y="1903"/>
                </a:cubicBezTo>
                <a:cubicBezTo>
                  <a:pt x="19476" y="1903"/>
                  <a:pt x="19482" y="1897"/>
                  <a:pt x="19476" y="1891"/>
                </a:cubicBezTo>
                <a:cubicBezTo>
                  <a:pt x="19476" y="1891"/>
                  <a:pt x="19470" y="1886"/>
                  <a:pt x="19470" y="1880"/>
                </a:cubicBezTo>
                <a:cubicBezTo>
                  <a:pt x="19464" y="1880"/>
                  <a:pt x="19464" y="1880"/>
                  <a:pt x="19458" y="1874"/>
                </a:cubicBezTo>
                <a:cubicBezTo>
                  <a:pt x="19452" y="1868"/>
                  <a:pt x="19440" y="1868"/>
                  <a:pt x="19435" y="1868"/>
                </a:cubicBezTo>
                <a:cubicBezTo>
                  <a:pt x="19423" y="1868"/>
                  <a:pt x="19423" y="1868"/>
                  <a:pt x="19423" y="1868"/>
                </a:cubicBezTo>
                <a:cubicBezTo>
                  <a:pt x="19411" y="1868"/>
                  <a:pt x="19411" y="1874"/>
                  <a:pt x="19399" y="1874"/>
                </a:cubicBezTo>
                <a:cubicBezTo>
                  <a:pt x="19387" y="1874"/>
                  <a:pt x="19381" y="1868"/>
                  <a:pt x="19369" y="1868"/>
                </a:cubicBezTo>
                <a:cubicBezTo>
                  <a:pt x="19358" y="1868"/>
                  <a:pt x="19358" y="1868"/>
                  <a:pt x="19358" y="1868"/>
                </a:cubicBezTo>
                <a:cubicBezTo>
                  <a:pt x="19352" y="1868"/>
                  <a:pt x="19352" y="1868"/>
                  <a:pt x="19346" y="1868"/>
                </a:cubicBezTo>
                <a:cubicBezTo>
                  <a:pt x="19340" y="1868"/>
                  <a:pt x="19334" y="1862"/>
                  <a:pt x="19334" y="1862"/>
                </a:cubicBezTo>
                <a:cubicBezTo>
                  <a:pt x="19328" y="1856"/>
                  <a:pt x="19328" y="1850"/>
                  <a:pt x="19322" y="1850"/>
                </a:cubicBezTo>
                <a:cubicBezTo>
                  <a:pt x="19316" y="1850"/>
                  <a:pt x="19310" y="1850"/>
                  <a:pt x="19310" y="1850"/>
                </a:cubicBezTo>
                <a:cubicBezTo>
                  <a:pt x="19304" y="1850"/>
                  <a:pt x="19298" y="1850"/>
                  <a:pt x="19292" y="1850"/>
                </a:cubicBezTo>
                <a:cubicBezTo>
                  <a:pt x="19292" y="1850"/>
                  <a:pt x="19286" y="1856"/>
                  <a:pt x="19280" y="1856"/>
                </a:cubicBezTo>
                <a:cubicBezTo>
                  <a:pt x="19286" y="1862"/>
                  <a:pt x="19286" y="1868"/>
                  <a:pt x="19292" y="1868"/>
                </a:cubicBezTo>
                <a:cubicBezTo>
                  <a:pt x="19298" y="1868"/>
                  <a:pt x="19298" y="1868"/>
                  <a:pt x="19304" y="1868"/>
                </a:cubicBezTo>
                <a:cubicBezTo>
                  <a:pt x="19304" y="1868"/>
                  <a:pt x="19310" y="1874"/>
                  <a:pt x="19316" y="1874"/>
                </a:cubicBezTo>
                <a:cubicBezTo>
                  <a:pt x="19322" y="1880"/>
                  <a:pt x="19316" y="1886"/>
                  <a:pt x="19316" y="1891"/>
                </a:cubicBezTo>
                <a:cubicBezTo>
                  <a:pt x="19316" y="1897"/>
                  <a:pt x="19316" y="1897"/>
                  <a:pt x="19316" y="1897"/>
                </a:cubicBezTo>
                <a:cubicBezTo>
                  <a:pt x="19316" y="1897"/>
                  <a:pt x="19316" y="1903"/>
                  <a:pt x="19316" y="1909"/>
                </a:cubicBezTo>
                <a:cubicBezTo>
                  <a:pt x="19310" y="1915"/>
                  <a:pt x="19304" y="1915"/>
                  <a:pt x="19298" y="1915"/>
                </a:cubicBezTo>
                <a:cubicBezTo>
                  <a:pt x="19280" y="1915"/>
                  <a:pt x="19274" y="1909"/>
                  <a:pt x="19269" y="1897"/>
                </a:cubicBezTo>
                <a:cubicBezTo>
                  <a:pt x="19269" y="1891"/>
                  <a:pt x="19269" y="1891"/>
                  <a:pt x="19269" y="1886"/>
                </a:cubicBezTo>
                <a:cubicBezTo>
                  <a:pt x="19269" y="1814"/>
                  <a:pt x="19269" y="1814"/>
                  <a:pt x="19269" y="1814"/>
                </a:cubicBezTo>
                <a:cubicBezTo>
                  <a:pt x="19269" y="1809"/>
                  <a:pt x="19263" y="1809"/>
                  <a:pt x="19257" y="1802"/>
                </a:cubicBezTo>
                <a:cubicBezTo>
                  <a:pt x="19251" y="1802"/>
                  <a:pt x="19251" y="1802"/>
                  <a:pt x="19245" y="1802"/>
                </a:cubicBezTo>
                <a:cubicBezTo>
                  <a:pt x="19239" y="1797"/>
                  <a:pt x="19239" y="1797"/>
                  <a:pt x="19233" y="1797"/>
                </a:cubicBezTo>
                <a:cubicBezTo>
                  <a:pt x="19221" y="1797"/>
                  <a:pt x="19221" y="1797"/>
                  <a:pt x="19221" y="1797"/>
                </a:cubicBezTo>
                <a:cubicBezTo>
                  <a:pt x="19215" y="1797"/>
                  <a:pt x="19215" y="1791"/>
                  <a:pt x="19209" y="1791"/>
                </a:cubicBezTo>
                <a:cubicBezTo>
                  <a:pt x="19197" y="1791"/>
                  <a:pt x="19192" y="1791"/>
                  <a:pt x="19186" y="1791"/>
                </a:cubicBezTo>
                <a:cubicBezTo>
                  <a:pt x="19180" y="1785"/>
                  <a:pt x="19180" y="1779"/>
                  <a:pt x="19174" y="1779"/>
                </a:cubicBezTo>
                <a:cubicBezTo>
                  <a:pt x="19168" y="1773"/>
                  <a:pt x="19162" y="1773"/>
                  <a:pt x="19162" y="1773"/>
                </a:cubicBezTo>
                <a:cubicBezTo>
                  <a:pt x="19156" y="1773"/>
                  <a:pt x="19150" y="1767"/>
                  <a:pt x="19144" y="1767"/>
                </a:cubicBezTo>
                <a:cubicBezTo>
                  <a:pt x="19138" y="1767"/>
                  <a:pt x="19132" y="1761"/>
                  <a:pt x="19126" y="1761"/>
                </a:cubicBezTo>
                <a:cubicBezTo>
                  <a:pt x="19120" y="1755"/>
                  <a:pt x="19114" y="1755"/>
                  <a:pt x="19114" y="1749"/>
                </a:cubicBezTo>
                <a:cubicBezTo>
                  <a:pt x="19108" y="1743"/>
                  <a:pt x="19103" y="1743"/>
                  <a:pt x="19103" y="1737"/>
                </a:cubicBezTo>
                <a:cubicBezTo>
                  <a:pt x="19097" y="1731"/>
                  <a:pt x="19103" y="1725"/>
                  <a:pt x="19097" y="1725"/>
                </a:cubicBezTo>
                <a:cubicBezTo>
                  <a:pt x="19097" y="1725"/>
                  <a:pt x="19091" y="1725"/>
                  <a:pt x="19085" y="1725"/>
                </a:cubicBezTo>
                <a:cubicBezTo>
                  <a:pt x="19079" y="1720"/>
                  <a:pt x="19079" y="1720"/>
                  <a:pt x="19073" y="1720"/>
                </a:cubicBezTo>
                <a:cubicBezTo>
                  <a:pt x="19061" y="1720"/>
                  <a:pt x="19055" y="1720"/>
                  <a:pt x="19049" y="1720"/>
                </a:cubicBezTo>
                <a:cubicBezTo>
                  <a:pt x="19043" y="1720"/>
                  <a:pt x="19037" y="1714"/>
                  <a:pt x="19037" y="1714"/>
                </a:cubicBezTo>
                <a:cubicBezTo>
                  <a:pt x="19025" y="1714"/>
                  <a:pt x="19020" y="1714"/>
                  <a:pt x="19008" y="1714"/>
                </a:cubicBezTo>
                <a:cubicBezTo>
                  <a:pt x="19008" y="1702"/>
                  <a:pt x="19014" y="1690"/>
                  <a:pt x="19002" y="1684"/>
                </a:cubicBezTo>
                <a:cubicBezTo>
                  <a:pt x="18996" y="1672"/>
                  <a:pt x="18984" y="1666"/>
                  <a:pt x="18972" y="1660"/>
                </a:cubicBezTo>
                <a:cubicBezTo>
                  <a:pt x="18960" y="1654"/>
                  <a:pt x="18960" y="1648"/>
                  <a:pt x="18954" y="1648"/>
                </a:cubicBezTo>
                <a:cubicBezTo>
                  <a:pt x="18948" y="1642"/>
                  <a:pt x="18942" y="1642"/>
                  <a:pt x="18931" y="1642"/>
                </a:cubicBezTo>
                <a:cubicBezTo>
                  <a:pt x="18925" y="1636"/>
                  <a:pt x="18919" y="1642"/>
                  <a:pt x="18907" y="1642"/>
                </a:cubicBezTo>
                <a:cubicBezTo>
                  <a:pt x="18901" y="1642"/>
                  <a:pt x="18901" y="1636"/>
                  <a:pt x="18895" y="1636"/>
                </a:cubicBezTo>
                <a:cubicBezTo>
                  <a:pt x="18889" y="1631"/>
                  <a:pt x="18883" y="1631"/>
                  <a:pt x="18883" y="1631"/>
                </a:cubicBezTo>
                <a:cubicBezTo>
                  <a:pt x="18877" y="1625"/>
                  <a:pt x="18877" y="1619"/>
                  <a:pt x="18871" y="1619"/>
                </a:cubicBezTo>
                <a:cubicBezTo>
                  <a:pt x="18865" y="1619"/>
                  <a:pt x="18859" y="1619"/>
                  <a:pt x="18859" y="1619"/>
                </a:cubicBezTo>
                <a:cubicBezTo>
                  <a:pt x="18853" y="1613"/>
                  <a:pt x="18853" y="1613"/>
                  <a:pt x="18848" y="1613"/>
                </a:cubicBezTo>
                <a:cubicBezTo>
                  <a:pt x="18836" y="1613"/>
                  <a:pt x="18836" y="1613"/>
                  <a:pt x="18836" y="1613"/>
                </a:cubicBezTo>
                <a:cubicBezTo>
                  <a:pt x="18824" y="1613"/>
                  <a:pt x="18824" y="1613"/>
                  <a:pt x="18824" y="1613"/>
                </a:cubicBezTo>
                <a:cubicBezTo>
                  <a:pt x="18818" y="1613"/>
                  <a:pt x="18818" y="1607"/>
                  <a:pt x="18812" y="1607"/>
                </a:cubicBezTo>
                <a:cubicBezTo>
                  <a:pt x="18806" y="1607"/>
                  <a:pt x="18800" y="1601"/>
                  <a:pt x="18800" y="1601"/>
                </a:cubicBezTo>
                <a:cubicBezTo>
                  <a:pt x="18788" y="1595"/>
                  <a:pt x="18776" y="1595"/>
                  <a:pt x="18770" y="1589"/>
                </a:cubicBezTo>
                <a:cubicBezTo>
                  <a:pt x="18765" y="1589"/>
                  <a:pt x="18765" y="1583"/>
                  <a:pt x="18759" y="1577"/>
                </a:cubicBezTo>
                <a:cubicBezTo>
                  <a:pt x="18747" y="1577"/>
                  <a:pt x="18735" y="1577"/>
                  <a:pt x="18723" y="1577"/>
                </a:cubicBezTo>
                <a:cubicBezTo>
                  <a:pt x="18705" y="1577"/>
                  <a:pt x="18705" y="1577"/>
                  <a:pt x="18705" y="1577"/>
                </a:cubicBezTo>
                <a:cubicBezTo>
                  <a:pt x="18699" y="1577"/>
                  <a:pt x="18699" y="1583"/>
                  <a:pt x="18693" y="1583"/>
                </a:cubicBezTo>
                <a:cubicBezTo>
                  <a:pt x="18687" y="1589"/>
                  <a:pt x="18687" y="1595"/>
                  <a:pt x="18682" y="1595"/>
                </a:cubicBezTo>
                <a:cubicBezTo>
                  <a:pt x="18676" y="1601"/>
                  <a:pt x="18670" y="1601"/>
                  <a:pt x="18664" y="1601"/>
                </a:cubicBezTo>
                <a:cubicBezTo>
                  <a:pt x="18652" y="1601"/>
                  <a:pt x="18646" y="1595"/>
                  <a:pt x="18634" y="1595"/>
                </a:cubicBezTo>
                <a:cubicBezTo>
                  <a:pt x="18622" y="1595"/>
                  <a:pt x="18622" y="1595"/>
                  <a:pt x="18622" y="1595"/>
                </a:cubicBezTo>
                <a:cubicBezTo>
                  <a:pt x="18616" y="1595"/>
                  <a:pt x="18610" y="1595"/>
                  <a:pt x="18604" y="1589"/>
                </a:cubicBezTo>
                <a:cubicBezTo>
                  <a:pt x="18599" y="1589"/>
                  <a:pt x="18599" y="1583"/>
                  <a:pt x="18593" y="1577"/>
                </a:cubicBezTo>
                <a:cubicBezTo>
                  <a:pt x="18593" y="1577"/>
                  <a:pt x="18587" y="1583"/>
                  <a:pt x="18587" y="1577"/>
                </a:cubicBezTo>
                <a:cubicBezTo>
                  <a:pt x="18575" y="1577"/>
                  <a:pt x="18569" y="1577"/>
                  <a:pt x="18557" y="1571"/>
                </a:cubicBezTo>
                <a:cubicBezTo>
                  <a:pt x="18551" y="1565"/>
                  <a:pt x="18545" y="1559"/>
                  <a:pt x="18533" y="1559"/>
                </a:cubicBezTo>
                <a:cubicBezTo>
                  <a:pt x="18533" y="1554"/>
                  <a:pt x="18527" y="1554"/>
                  <a:pt x="18522" y="1554"/>
                </a:cubicBezTo>
                <a:cubicBezTo>
                  <a:pt x="18515" y="1554"/>
                  <a:pt x="18515" y="1554"/>
                  <a:pt x="18510" y="1554"/>
                </a:cubicBezTo>
                <a:cubicBezTo>
                  <a:pt x="18498" y="1554"/>
                  <a:pt x="18498" y="1554"/>
                  <a:pt x="18492" y="1554"/>
                </a:cubicBezTo>
                <a:cubicBezTo>
                  <a:pt x="18486" y="1554"/>
                  <a:pt x="18480" y="1559"/>
                  <a:pt x="18480" y="1559"/>
                </a:cubicBezTo>
                <a:cubicBezTo>
                  <a:pt x="18474" y="1565"/>
                  <a:pt x="18468" y="1565"/>
                  <a:pt x="18468" y="1571"/>
                </a:cubicBezTo>
                <a:cubicBezTo>
                  <a:pt x="18468" y="1571"/>
                  <a:pt x="18474" y="1577"/>
                  <a:pt x="18468" y="1577"/>
                </a:cubicBezTo>
                <a:cubicBezTo>
                  <a:pt x="18468" y="1583"/>
                  <a:pt x="18462" y="1589"/>
                  <a:pt x="18462" y="1589"/>
                </a:cubicBezTo>
                <a:cubicBezTo>
                  <a:pt x="18462" y="1595"/>
                  <a:pt x="18456" y="1601"/>
                  <a:pt x="18456" y="1601"/>
                </a:cubicBezTo>
                <a:cubicBezTo>
                  <a:pt x="18450" y="1607"/>
                  <a:pt x="18450" y="1607"/>
                  <a:pt x="18444" y="1613"/>
                </a:cubicBezTo>
                <a:cubicBezTo>
                  <a:pt x="18450" y="1613"/>
                  <a:pt x="18450" y="1613"/>
                  <a:pt x="18456" y="1619"/>
                </a:cubicBezTo>
                <a:cubicBezTo>
                  <a:pt x="18462" y="1619"/>
                  <a:pt x="18462" y="1625"/>
                  <a:pt x="18468" y="1625"/>
                </a:cubicBezTo>
                <a:cubicBezTo>
                  <a:pt x="18468" y="1631"/>
                  <a:pt x="18474" y="1631"/>
                  <a:pt x="18480" y="1631"/>
                </a:cubicBezTo>
                <a:cubicBezTo>
                  <a:pt x="18486" y="1636"/>
                  <a:pt x="18486" y="1648"/>
                  <a:pt x="18486" y="1654"/>
                </a:cubicBezTo>
                <a:cubicBezTo>
                  <a:pt x="18486" y="1660"/>
                  <a:pt x="18486" y="1660"/>
                  <a:pt x="18486" y="1666"/>
                </a:cubicBezTo>
                <a:cubicBezTo>
                  <a:pt x="18480" y="1672"/>
                  <a:pt x="18474" y="1672"/>
                  <a:pt x="18474" y="1678"/>
                </a:cubicBezTo>
                <a:cubicBezTo>
                  <a:pt x="18468" y="1678"/>
                  <a:pt x="18468" y="1684"/>
                  <a:pt x="18468" y="1690"/>
                </a:cubicBezTo>
                <a:cubicBezTo>
                  <a:pt x="18462" y="1690"/>
                  <a:pt x="18462" y="1696"/>
                  <a:pt x="18456" y="1696"/>
                </a:cubicBezTo>
                <a:cubicBezTo>
                  <a:pt x="18409" y="1696"/>
                  <a:pt x="18409" y="1696"/>
                  <a:pt x="18409" y="1696"/>
                </a:cubicBezTo>
                <a:cubicBezTo>
                  <a:pt x="18409" y="1654"/>
                  <a:pt x="18409" y="1654"/>
                  <a:pt x="18409" y="1654"/>
                </a:cubicBezTo>
                <a:cubicBezTo>
                  <a:pt x="18349" y="1654"/>
                  <a:pt x="18349" y="1654"/>
                  <a:pt x="18349" y="1654"/>
                </a:cubicBezTo>
                <a:cubicBezTo>
                  <a:pt x="18349" y="1613"/>
                  <a:pt x="18349" y="1613"/>
                  <a:pt x="18349" y="1613"/>
                </a:cubicBezTo>
                <a:cubicBezTo>
                  <a:pt x="18356" y="1613"/>
                  <a:pt x="18356" y="1613"/>
                  <a:pt x="18356" y="1613"/>
                </a:cubicBezTo>
                <a:cubicBezTo>
                  <a:pt x="18373" y="1613"/>
                  <a:pt x="18379" y="1613"/>
                  <a:pt x="18391" y="1613"/>
                </a:cubicBezTo>
                <a:cubicBezTo>
                  <a:pt x="18403" y="1607"/>
                  <a:pt x="18409" y="1601"/>
                  <a:pt x="18415" y="1595"/>
                </a:cubicBezTo>
                <a:cubicBezTo>
                  <a:pt x="18415" y="1583"/>
                  <a:pt x="18415" y="1583"/>
                  <a:pt x="18415" y="1583"/>
                </a:cubicBezTo>
                <a:cubicBezTo>
                  <a:pt x="18409" y="1583"/>
                  <a:pt x="18403" y="1583"/>
                  <a:pt x="18403" y="1583"/>
                </a:cubicBezTo>
                <a:cubicBezTo>
                  <a:pt x="18397" y="1583"/>
                  <a:pt x="18397" y="1577"/>
                  <a:pt x="18391" y="1577"/>
                </a:cubicBezTo>
                <a:cubicBezTo>
                  <a:pt x="18314" y="1577"/>
                  <a:pt x="18314" y="1577"/>
                  <a:pt x="18314" y="1577"/>
                </a:cubicBezTo>
                <a:cubicBezTo>
                  <a:pt x="18314" y="1589"/>
                  <a:pt x="18314" y="1595"/>
                  <a:pt x="18314" y="1601"/>
                </a:cubicBezTo>
                <a:cubicBezTo>
                  <a:pt x="18314" y="1607"/>
                  <a:pt x="18314" y="1613"/>
                  <a:pt x="18314" y="1613"/>
                </a:cubicBezTo>
                <a:cubicBezTo>
                  <a:pt x="18314" y="1619"/>
                  <a:pt x="18308" y="1625"/>
                  <a:pt x="18308" y="1625"/>
                </a:cubicBezTo>
                <a:cubicBezTo>
                  <a:pt x="18302" y="1631"/>
                  <a:pt x="18296" y="1625"/>
                  <a:pt x="18296" y="1631"/>
                </a:cubicBezTo>
                <a:cubicBezTo>
                  <a:pt x="18290" y="1631"/>
                  <a:pt x="18284" y="1636"/>
                  <a:pt x="18278" y="1636"/>
                </a:cubicBezTo>
                <a:cubicBezTo>
                  <a:pt x="18272" y="1636"/>
                  <a:pt x="18272" y="1636"/>
                  <a:pt x="18272" y="1636"/>
                </a:cubicBezTo>
                <a:cubicBezTo>
                  <a:pt x="18267" y="1631"/>
                  <a:pt x="18260" y="1631"/>
                  <a:pt x="18260" y="1625"/>
                </a:cubicBezTo>
                <a:cubicBezTo>
                  <a:pt x="18249" y="1625"/>
                  <a:pt x="18243" y="1619"/>
                  <a:pt x="18237" y="1619"/>
                </a:cubicBezTo>
                <a:cubicBezTo>
                  <a:pt x="18213" y="1613"/>
                  <a:pt x="18195" y="1619"/>
                  <a:pt x="18172" y="1619"/>
                </a:cubicBezTo>
                <a:cubicBezTo>
                  <a:pt x="18124" y="1619"/>
                  <a:pt x="18124" y="1619"/>
                  <a:pt x="18124" y="1619"/>
                </a:cubicBezTo>
                <a:cubicBezTo>
                  <a:pt x="18118" y="1619"/>
                  <a:pt x="18112" y="1619"/>
                  <a:pt x="18106" y="1619"/>
                </a:cubicBezTo>
                <a:cubicBezTo>
                  <a:pt x="18095" y="1619"/>
                  <a:pt x="18089" y="1631"/>
                  <a:pt x="18077" y="1631"/>
                </a:cubicBezTo>
                <a:cubicBezTo>
                  <a:pt x="18071" y="1631"/>
                  <a:pt x="18071" y="1631"/>
                  <a:pt x="18059" y="1631"/>
                </a:cubicBezTo>
                <a:cubicBezTo>
                  <a:pt x="18053" y="1631"/>
                  <a:pt x="18053" y="1631"/>
                  <a:pt x="18047" y="1631"/>
                </a:cubicBezTo>
                <a:cubicBezTo>
                  <a:pt x="18041" y="1631"/>
                  <a:pt x="18035" y="1631"/>
                  <a:pt x="18029" y="1625"/>
                </a:cubicBezTo>
                <a:cubicBezTo>
                  <a:pt x="18024" y="1619"/>
                  <a:pt x="18024" y="1613"/>
                  <a:pt x="18017" y="1613"/>
                </a:cubicBezTo>
                <a:cubicBezTo>
                  <a:pt x="18017" y="1607"/>
                  <a:pt x="18012" y="1607"/>
                  <a:pt x="18006" y="1607"/>
                </a:cubicBezTo>
                <a:cubicBezTo>
                  <a:pt x="17982" y="1607"/>
                  <a:pt x="17982" y="1607"/>
                  <a:pt x="17982" y="1607"/>
                </a:cubicBezTo>
                <a:cubicBezTo>
                  <a:pt x="17982" y="1613"/>
                  <a:pt x="17982" y="1619"/>
                  <a:pt x="17982" y="1625"/>
                </a:cubicBezTo>
                <a:cubicBezTo>
                  <a:pt x="17982" y="1631"/>
                  <a:pt x="17982" y="1631"/>
                  <a:pt x="17982" y="1636"/>
                </a:cubicBezTo>
                <a:cubicBezTo>
                  <a:pt x="17982" y="1672"/>
                  <a:pt x="17982" y="1672"/>
                  <a:pt x="17982" y="1672"/>
                </a:cubicBezTo>
                <a:cubicBezTo>
                  <a:pt x="17970" y="1678"/>
                  <a:pt x="17970" y="1678"/>
                  <a:pt x="17970" y="1678"/>
                </a:cubicBezTo>
                <a:cubicBezTo>
                  <a:pt x="17958" y="1672"/>
                  <a:pt x="17958" y="1672"/>
                  <a:pt x="17958" y="1672"/>
                </a:cubicBezTo>
                <a:cubicBezTo>
                  <a:pt x="17958" y="1648"/>
                  <a:pt x="17958" y="1648"/>
                  <a:pt x="17958" y="1648"/>
                </a:cubicBezTo>
                <a:cubicBezTo>
                  <a:pt x="17958" y="1642"/>
                  <a:pt x="17958" y="1631"/>
                  <a:pt x="17952" y="1625"/>
                </a:cubicBezTo>
                <a:cubicBezTo>
                  <a:pt x="17952" y="1619"/>
                  <a:pt x="17946" y="1619"/>
                  <a:pt x="17940" y="1619"/>
                </a:cubicBezTo>
                <a:cubicBezTo>
                  <a:pt x="17940" y="1613"/>
                  <a:pt x="17935" y="1613"/>
                  <a:pt x="17929" y="1613"/>
                </a:cubicBezTo>
                <a:cubicBezTo>
                  <a:pt x="17929" y="1613"/>
                  <a:pt x="17923" y="1607"/>
                  <a:pt x="17917" y="1607"/>
                </a:cubicBezTo>
                <a:cubicBezTo>
                  <a:pt x="17917" y="1607"/>
                  <a:pt x="17911" y="1607"/>
                  <a:pt x="17905" y="1601"/>
                </a:cubicBezTo>
                <a:cubicBezTo>
                  <a:pt x="17905" y="1601"/>
                  <a:pt x="17899" y="1595"/>
                  <a:pt x="17893" y="1589"/>
                </a:cubicBezTo>
                <a:cubicBezTo>
                  <a:pt x="17893" y="1583"/>
                  <a:pt x="17887" y="1577"/>
                  <a:pt x="17887" y="1571"/>
                </a:cubicBezTo>
                <a:cubicBezTo>
                  <a:pt x="17887" y="1559"/>
                  <a:pt x="17893" y="1554"/>
                  <a:pt x="17893" y="1542"/>
                </a:cubicBezTo>
                <a:cubicBezTo>
                  <a:pt x="17893" y="1542"/>
                  <a:pt x="17899" y="1536"/>
                  <a:pt x="17899" y="1530"/>
                </a:cubicBezTo>
                <a:cubicBezTo>
                  <a:pt x="17899" y="1524"/>
                  <a:pt x="17893" y="1524"/>
                  <a:pt x="17893" y="1518"/>
                </a:cubicBezTo>
                <a:cubicBezTo>
                  <a:pt x="17893" y="1512"/>
                  <a:pt x="17887" y="1512"/>
                  <a:pt x="17887" y="1506"/>
                </a:cubicBezTo>
                <a:cubicBezTo>
                  <a:pt x="17881" y="1506"/>
                  <a:pt x="17881" y="1500"/>
                  <a:pt x="17881" y="1494"/>
                </a:cubicBezTo>
                <a:cubicBezTo>
                  <a:pt x="17875" y="1494"/>
                  <a:pt x="17869" y="1494"/>
                  <a:pt x="17869" y="1494"/>
                </a:cubicBezTo>
                <a:cubicBezTo>
                  <a:pt x="17863" y="1488"/>
                  <a:pt x="17858" y="1488"/>
                  <a:pt x="17858" y="1488"/>
                </a:cubicBezTo>
                <a:cubicBezTo>
                  <a:pt x="17851" y="1482"/>
                  <a:pt x="17858" y="1476"/>
                  <a:pt x="17851" y="1476"/>
                </a:cubicBezTo>
                <a:cubicBezTo>
                  <a:pt x="17851" y="1470"/>
                  <a:pt x="17846" y="1470"/>
                  <a:pt x="17840" y="1470"/>
                </a:cubicBezTo>
                <a:cubicBezTo>
                  <a:pt x="17840" y="1470"/>
                  <a:pt x="17834" y="1470"/>
                  <a:pt x="17828" y="1470"/>
                </a:cubicBezTo>
                <a:cubicBezTo>
                  <a:pt x="17828" y="1470"/>
                  <a:pt x="17822" y="1465"/>
                  <a:pt x="17816" y="1465"/>
                </a:cubicBezTo>
                <a:cubicBezTo>
                  <a:pt x="17816" y="1465"/>
                  <a:pt x="17810" y="1465"/>
                  <a:pt x="17804" y="1465"/>
                </a:cubicBezTo>
                <a:cubicBezTo>
                  <a:pt x="17798" y="1465"/>
                  <a:pt x="17798" y="1459"/>
                  <a:pt x="17792" y="1459"/>
                </a:cubicBezTo>
                <a:cubicBezTo>
                  <a:pt x="17786" y="1459"/>
                  <a:pt x="17780" y="1459"/>
                  <a:pt x="17769" y="1459"/>
                </a:cubicBezTo>
                <a:cubicBezTo>
                  <a:pt x="17763" y="1459"/>
                  <a:pt x="17757" y="1459"/>
                  <a:pt x="17745" y="1459"/>
                </a:cubicBezTo>
                <a:cubicBezTo>
                  <a:pt x="17739" y="1459"/>
                  <a:pt x="17739" y="1459"/>
                  <a:pt x="17733" y="1459"/>
                </a:cubicBezTo>
                <a:cubicBezTo>
                  <a:pt x="17727" y="1459"/>
                  <a:pt x="17727" y="1459"/>
                  <a:pt x="17721" y="1465"/>
                </a:cubicBezTo>
                <a:cubicBezTo>
                  <a:pt x="17715" y="1465"/>
                  <a:pt x="17715" y="1465"/>
                  <a:pt x="17709" y="1470"/>
                </a:cubicBezTo>
                <a:cubicBezTo>
                  <a:pt x="17703" y="1470"/>
                  <a:pt x="17709" y="1476"/>
                  <a:pt x="17703" y="1482"/>
                </a:cubicBezTo>
                <a:cubicBezTo>
                  <a:pt x="17697" y="1482"/>
                  <a:pt x="17691" y="1482"/>
                  <a:pt x="17685" y="1482"/>
                </a:cubicBezTo>
                <a:cubicBezTo>
                  <a:pt x="17685" y="1482"/>
                  <a:pt x="17680" y="1488"/>
                  <a:pt x="17674" y="1488"/>
                </a:cubicBezTo>
                <a:cubicBezTo>
                  <a:pt x="17650" y="1488"/>
                  <a:pt x="17650" y="1488"/>
                  <a:pt x="17650" y="1488"/>
                </a:cubicBezTo>
                <a:cubicBezTo>
                  <a:pt x="17644" y="1488"/>
                  <a:pt x="17638" y="1488"/>
                  <a:pt x="17638" y="1488"/>
                </a:cubicBezTo>
                <a:cubicBezTo>
                  <a:pt x="17620" y="1488"/>
                  <a:pt x="17614" y="1488"/>
                  <a:pt x="17597" y="1488"/>
                </a:cubicBezTo>
                <a:cubicBezTo>
                  <a:pt x="17585" y="1488"/>
                  <a:pt x="17579" y="1488"/>
                  <a:pt x="17573" y="1494"/>
                </a:cubicBezTo>
                <a:cubicBezTo>
                  <a:pt x="17567" y="1494"/>
                  <a:pt x="17567" y="1500"/>
                  <a:pt x="17561" y="1500"/>
                </a:cubicBezTo>
                <a:cubicBezTo>
                  <a:pt x="17549" y="1500"/>
                  <a:pt x="17549" y="1500"/>
                  <a:pt x="17549" y="1500"/>
                </a:cubicBezTo>
                <a:cubicBezTo>
                  <a:pt x="17543" y="1500"/>
                  <a:pt x="17537" y="1500"/>
                  <a:pt x="17537" y="1500"/>
                </a:cubicBezTo>
                <a:cubicBezTo>
                  <a:pt x="17531" y="1500"/>
                  <a:pt x="17531" y="1494"/>
                  <a:pt x="17525" y="1494"/>
                </a:cubicBezTo>
                <a:cubicBezTo>
                  <a:pt x="17519" y="1494"/>
                  <a:pt x="17519" y="1494"/>
                  <a:pt x="17514" y="1494"/>
                </a:cubicBezTo>
                <a:cubicBezTo>
                  <a:pt x="17508" y="1488"/>
                  <a:pt x="17508" y="1482"/>
                  <a:pt x="17502" y="1482"/>
                </a:cubicBezTo>
                <a:cubicBezTo>
                  <a:pt x="17496" y="1476"/>
                  <a:pt x="17496" y="1470"/>
                  <a:pt x="17490" y="1470"/>
                </a:cubicBezTo>
                <a:cubicBezTo>
                  <a:pt x="17484" y="1470"/>
                  <a:pt x="17478" y="1470"/>
                  <a:pt x="17478" y="1470"/>
                </a:cubicBezTo>
                <a:cubicBezTo>
                  <a:pt x="17448" y="1470"/>
                  <a:pt x="17448" y="1470"/>
                  <a:pt x="17448" y="1470"/>
                </a:cubicBezTo>
                <a:cubicBezTo>
                  <a:pt x="17442" y="1470"/>
                  <a:pt x="17442" y="1465"/>
                  <a:pt x="17436" y="1465"/>
                </a:cubicBezTo>
                <a:cubicBezTo>
                  <a:pt x="17431" y="1465"/>
                  <a:pt x="17425" y="1465"/>
                  <a:pt x="17419" y="1465"/>
                </a:cubicBezTo>
                <a:cubicBezTo>
                  <a:pt x="17413" y="1465"/>
                  <a:pt x="17407" y="1459"/>
                  <a:pt x="17401" y="1459"/>
                </a:cubicBezTo>
                <a:cubicBezTo>
                  <a:pt x="17395" y="1459"/>
                  <a:pt x="17395" y="1453"/>
                  <a:pt x="17389" y="1453"/>
                </a:cubicBezTo>
                <a:cubicBezTo>
                  <a:pt x="17401" y="1441"/>
                  <a:pt x="17401" y="1441"/>
                  <a:pt x="17401" y="1441"/>
                </a:cubicBezTo>
                <a:cubicBezTo>
                  <a:pt x="17389" y="1435"/>
                  <a:pt x="17383" y="1435"/>
                  <a:pt x="17377" y="1429"/>
                </a:cubicBezTo>
                <a:cubicBezTo>
                  <a:pt x="17371" y="1423"/>
                  <a:pt x="17371" y="1423"/>
                  <a:pt x="17365" y="1417"/>
                </a:cubicBezTo>
                <a:cubicBezTo>
                  <a:pt x="17359" y="1417"/>
                  <a:pt x="17365" y="1411"/>
                  <a:pt x="17359" y="1411"/>
                </a:cubicBezTo>
                <a:cubicBezTo>
                  <a:pt x="17353" y="1405"/>
                  <a:pt x="17348" y="1405"/>
                  <a:pt x="17336" y="1405"/>
                </a:cubicBezTo>
                <a:cubicBezTo>
                  <a:pt x="17312" y="1405"/>
                  <a:pt x="17312" y="1405"/>
                  <a:pt x="17312" y="1405"/>
                </a:cubicBezTo>
                <a:cubicBezTo>
                  <a:pt x="17306" y="1393"/>
                  <a:pt x="17306" y="1393"/>
                  <a:pt x="17306" y="1393"/>
                </a:cubicBezTo>
                <a:cubicBezTo>
                  <a:pt x="17312" y="1393"/>
                  <a:pt x="17312" y="1387"/>
                  <a:pt x="17318" y="1382"/>
                </a:cubicBezTo>
                <a:cubicBezTo>
                  <a:pt x="17324" y="1376"/>
                  <a:pt x="17330" y="1376"/>
                  <a:pt x="17342" y="1370"/>
                </a:cubicBezTo>
                <a:cubicBezTo>
                  <a:pt x="17336" y="1358"/>
                  <a:pt x="17336" y="1358"/>
                  <a:pt x="17336" y="1358"/>
                </a:cubicBezTo>
                <a:cubicBezTo>
                  <a:pt x="17330" y="1358"/>
                  <a:pt x="17324" y="1358"/>
                  <a:pt x="17324" y="1358"/>
                </a:cubicBezTo>
                <a:cubicBezTo>
                  <a:pt x="17318" y="1358"/>
                  <a:pt x="17312" y="1352"/>
                  <a:pt x="17306" y="1352"/>
                </a:cubicBezTo>
                <a:cubicBezTo>
                  <a:pt x="17164" y="1352"/>
                  <a:pt x="17164" y="1352"/>
                  <a:pt x="17164" y="1352"/>
                </a:cubicBezTo>
                <a:cubicBezTo>
                  <a:pt x="17164" y="1364"/>
                  <a:pt x="17164" y="1364"/>
                  <a:pt x="17164" y="1376"/>
                </a:cubicBezTo>
                <a:cubicBezTo>
                  <a:pt x="17164" y="1382"/>
                  <a:pt x="17158" y="1382"/>
                  <a:pt x="17152" y="1387"/>
                </a:cubicBezTo>
                <a:cubicBezTo>
                  <a:pt x="17146" y="1393"/>
                  <a:pt x="17146" y="1399"/>
                  <a:pt x="17134" y="1405"/>
                </a:cubicBezTo>
                <a:cubicBezTo>
                  <a:pt x="17128" y="1405"/>
                  <a:pt x="17128" y="1405"/>
                  <a:pt x="17122" y="1405"/>
                </a:cubicBezTo>
                <a:cubicBezTo>
                  <a:pt x="17110" y="1405"/>
                  <a:pt x="17110" y="1405"/>
                  <a:pt x="17110" y="1405"/>
                </a:cubicBezTo>
                <a:cubicBezTo>
                  <a:pt x="17104" y="1405"/>
                  <a:pt x="17104" y="1399"/>
                  <a:pt x="17099" y="1399"/>
                </a:cubicBezTo>
                <a:cubicBezTo>
                  <a:pt x="17104" y="1393"/>
                  <a:pt x="17104" y="1387"/>
                  <a:pt x="17104" y="1387"/>
                </a:cubicBezTo>
                <a:cubicBezTo>
                  <a:pt x="17104" y="1382"/>
                  <a:pt x="17110" y="1376"/>
                  <a:pt x="17110" y="1370"/>
                </a:cubicBezTo>
                <a:cubicBezTo>
                  <a:pt x="17110" y="1370"/>
                  <a:pt x="17110" y="1364"/>
                  <a:pt x="17110" y="1358"/>
                </a:cubicBezTo>
                <a:cubicBezTo>
                  <a:pt x="17110" y="1358"/>
                  <a:pt x="17116" y="1352"/>
                  <a:pt x="17122" y="1346"/>
                </a:cubicBezTo>
                <a:lnTo>
                  <a:pt x="17128" y="1346"/>
                </a:lnTo>
                <a:cubicBezTo>
                  <a:pt x="17134" y="1346"/>
                  <a:pt x="17128" y="1340"/>
                  <a:pt x="17128" y="1334"/>
                </a:cubicBezTo>
                <a:cubicBezTo>
                  <a:pt x="17122" y="1334"/>
                  <a:pt x="17116" y="1334"/>
                  <a:pt x="17110" y="1334"/>
                </a:cubicBezTo>
                <a:cubicBezTo>
                  <a:pt x="17104" y="1334"/>
                  <a:pt x="17099" y="1328"/>
                  <a:pt x="17093" y="1328"/>
                </a:cubicBezTo>
                <a:cubicBezTo>
                  <a:pt x="17087" y="1328"/>
                  <a:pt x="17087" y="1322"/>
                  <a:pt x="17081" y="1322"/>
                </a:cubicBezTo>
                <a:cubicBezTo>
                  <a:pt x="17075" y="1322"/>
                  <a:pt x="17075" y="1322"/>
                  <a:pt x="17069" y="1322"/>
                </a:cubicBezTo>
                <a:cubicBezTo>
                  <a:pt x="17057" y="1316"/>
                  <a:pt x="17057" y="1310"/>
                  <a:pt x="17045" y="1310"/>
                </a:cubicBezTo>
                <a:cubicBezTo>
                  <a:pt x="17039" y="1310"/>
                  <a:pt x="17039" y="1310"/>
                  <a:pt x="17033" y="1310"/>
                </a:cubicBezTo>
                <a:cubicBezTo>
                  <a:pt x="17027" y="1310"/>
                  <a:pt x="17027" y="1310"/>
                  <a:pt x="17021" y="1310"/>
                </a:cubicBezTo>
                <a:cubicBezTo>
                  <a:pt x="17010" y="1310"/>
                  <a:pt x="17004" y="1310"/>
                  <a:pt x="16992" y="1310"/>
                </a:cubicBezTo>
                <a:cubicBezTo>
                  <a:pt x="16986" y="1310"/>
                  <a:pt x="16980" y="1310"/>
                  <a:pt x="16968" y="1310"/>
                </a:cubicBezTo>
                <a:cubicBezTo>
                  <a:pt x="16962" y="1304"/>
                  <a:pt x="16962" y="1299"/>
                  <a:pt x="16956" y="1299"/>
                </a:cubicBezTo>
                <a:cubicBezTo>
                  <a:pt x="16950" y="1299"/>
                  <a:pt x="16944" y="1299"/>
                  <a:pt x="16938" y="1299"/>
                </a:cubicBezTo>
                <a:cubicBezTo>
                  <a:pt x="16933" y="1299"/>
                  <a:pt x="16926" y="1293"/>
                  <a:pt x="16915" y="1293"/>
                </a:cubicBezTo>
                <a:cubicBezTo>
                  <a:pt x="16903" y="1287"/>
                  <a:pt x="16891" y="1293"/>
                  <a:pt x="16879" y="1293"/>
                </a:cubicBezTo>
                <a:cubicBezTo>
                  <a:pt x="16873" y="1293"/>
                  <a:pt x="16867" y="1287"/>
                  <a:pt x="16855" y="1287"/>
                </a:cubicBezTo>
                <a:cubicBezTo>
                  <a:pt x="16855" y="1287"/>
                  <a:pt x="16849" y="1281"/>
                  <a:pt x="16844" y="1281"/>
                </a:cubicBezTo>
                <a:cubicBezTo>
                  <a:pt x="16838" y="1281"/>
                  <a:pt x="16838" y="1287"/>
                  <a:pt x="16832" y="1293"/>
                </a:cubicBezTo>
                <a:cubicBezTo>
                  <a:pt x="16832" y="1293"/>
                  <a:pt x="16838" y="1299"/>
                  <a:pt x="16832" y="1304"/>
                </a:cubicBezTo>
                <a:cubicBezTo>
                  <a:pt x="16832" y="1310"/>
                  <a:pt x="16832" y="1316"/>
                  <a:pt x="16832" y="1328"/>
                </a:cubicBezTo>
                <a:cubicBezTo>
                  <a:pt x="16767" y="1328"/>
                  <a:pt x="16767" y="1328"/>
                  <a:pt x="16767" y="1328"/>
                </a:cubicBezTo>
                <a:cubicBezTo>
                  <a:pt x="16760" y="1328"/>
                  <a:pt x="16755" y="1334"/>
                  <a:pt x="16743" y="1334"/>
                </a:cubicBezTo>
                <a:cubicBezTo>
                  <a:pt x="16743" y="1340"/>
                  <a:pt x="16743" y="1340"/>
                  <a:pt x="16743" y="1346"/>
                </a:cubicBezTo>
                <a:cubicBezTo>
                  <a:pt x="16743" y="1352"/>
                  <a:pt x="16743" y="1358"/>
                  <a:pt x="16749" y="1358"/>
                </a:cubicBezTo>
                <a:cubicBezTo>
                  <a:pt x="16749" y="1364"/>
                  <a:pt x="16755" y="1370"/>
                  <a:pt x="16755" y="1370"/>
                </a:cubicBezTo>
                <a:cubicBezTo>
                  <a:pt x="16760" y="1376"/>
                  <a:pt x="16767" y="1376"/>
                  <a:pt x="16767" y="1376"/>
                </a:cubicBezTo>
                <a:cubicBezTo>
                  <a:pt x="16772" y="1382"/>
                  <a:pt x="16778" y="1376"/>
                  <a:pt x="16778" y="1382"/>
                </a:cubicBezTo>
                <a:cubicBezTo>
                  <a:pt x="16784" y="1382"/>
                  <a:pt x="16784" y="1387"/>
                  <a:pt x="16784" y="1393"/>
                </a:cubicBezTo>
                <a:cubicBezTo>
                  <a:pt x="16790" y="1393"/>
                  <a:pt x="16796" y="1393"/>
                  <a:pt x="16796" y="1399"/>
                </a:cubicBezTo>
                <a:cubicBezTo>
                  <a:pt x="16796" y="1405"/>
                  <a:pt x="16796" y="1405"/>
                  <a:pt x="16802" y="1411"/>
                </a:cubicBezTo>
                <a:cubicBezTo>
                  <a:pt x="16802" y="1417"/>
                  <a:pt x="16802" y="1417"/>
                  <a:pt x="16802" y="1423"/>
                </a:cubicBezTo>
                <a:cubicBezTo>
                  <a:pt x="16802" y="1429"/>
                  <a:pt x="16802" y="1429"/>
                  <a:pt x="16802" y="1435"/>
                </a:cubicBezTo>
                <a:cubicBezTo>
                  <a:pt x="16790" y="1435"/>
                  <a:pt x="16790" y="1435"/>
                  <a:pt x="16790" y="1435"/>
                </a:cubicBezTo>
                <a:cubicBezTo>
                  <a:pt x="16778" y="1435"/>
                  <a:pt x="16772" y="1429"/>
                  <a:pt x="16767" y="1429"/>
                </a:cubicBezTo>
                <a:cubicBezTo>
                  <a:pt x="16760" y="1429"/>
                  <a:pt x="16760" y="1423"/>
                  <a:pt x="16755" y="1423"/>
                </a:cubicBezTo>
                <a:cubicBezTo>
                  <a:pt x="16749" y="1423"/>
                  <a:pt x="16743" y="1429"/>
                  <a:pt x="16737" y="1423"/>
                </a:cubicBezTo>
                <a:lnTo>
                  <a:pt x="16731" y="1423"/>
                </a:lnTo>
                <a:cubicBezTo>
                  <a:pt x="16725" y="1423"/>
                  <a:pt x="16719" y="1417"/>
                  <a:pt x="16719" y="1417"/>
                </a:cubicBezTo>
                <a:cubicBezTo>
                  <a:pt x="16713" y="1411"/>
                  <a:pt x="16707" y="1411"/>
                  <a:pt x="16707" y="1411"/>
                </a:cubicBezTo>
                <a:cubicBezTo>
                  <a:pt x="16701" y="1411"/>
                  <a:pt x="16701" y="1417"/>
                  <a:pt x="16695" y="1417"/>
                </a:cubicBezTo>
                <a:cubicBezTo>
                  <a:pt x="16683" y="1417"/>
                  <a:pt x="16678" y="1411"/>
                  <a:pt x="16666" y="1411"/>
                </a:cubicBezTo>
                <a:cubicBezTo>
                  <a:pt x="16666" y="1429"/>
                  <a:pt x="16666" y="1429"/>
                  <a:pt x="16666" y="1429"/>
                </a:cubicBezTo>
                <a:cubicBezTo>
                  <a:pt x="16678" y="1435"/>
                  <a:pt x="16678" y="1435"/>
                  <a:pt x="16678" y="1435"/>
                </a:cubicBezTo>
                <a:cubicBezTo>
                  <a:pt x="16683" y="1435"/>
                  <a:pt x="16683" y="1435"/>
                  <a:pt x="16689" y="1441"/>
                </a:cubicBezTo>
                <a:cubicBezTo>
                  <a:pt x="16695" y="1441"/>
                  <a:pt x="16701" y="1447"/>
                  <a:pt x="16701" y="1453"/>
                </a:cubicBezTo>
                <a:cubicBezTo>
                  <a:pt x="16701" y="1465"/>
                  <a:pt x="16695" y="1465"/>
                  <a:pt x="16695" y="1476"/>
                </a:cubicBezTo>
                <a:cubicBezTo>
                  <a:pt x="16683" y="1470"/>
                  <a:pt x="16678" y="1470"/>
                  <a:pt x="16666" y="1465"/>
                </a:cubicBezTo>
                <a:cubicBezTo>
                  <a:pt x="16666" y="1459"/>
                  <a:pt x="16660" y="1459"/>
                  <a:pt x="16660" y="1453"/>
                </a:cubicBezTo>
                <a:cubicBezTo>
                  <a:pt x="16654" y="1453"/>
                  <a:pt x="16648" y="1447"/>
                  <a:pt x="16648" y="1441"/>
                </a:cubicBezTo>
                <a:cubicBezTo>
                  <a:pt x="16642" y="1441"/>
                  <a:pt x="16636" y="1441"/>
                  <a:pt x="16636" y="1435"/>
                </a:cubicBezTo>
                <a:cubicBezTo>
                  <a:pt x="16630" y="1435"/>
                  <a:pt x="16630" y="1429"/>
                  <a:pt x="16624" y="1423"/>
                </a:cubicBezTo>
                <a:cubicBezTo>
                  <a:pt x="16624" y="1423"/>
                  <a:pt x="16630" y="1417"/>
                  <a:pt x="16624" y="1417"/>
                </a:cubicBezTo>
                <a:cubicBezTo>
                  <a:pt x="16624" y="1411"/>
                  <a:pt x="16618" y="1411"/>
                  <a:pt x="16612" y="1411"/>
                </a:cubicBezTo>
                <a:cubicBezTo>
                  <a:pt x="16606" y="1411"/>
                  <a:pt x="16601" y="1411"/>
                  <a:pt x="16589" y="1411"/>
                </a:cubicBezTo>
                <a:cubicBezTo>
                  <a:pt x="16583" y="1411"/>
                  <a:pt x="16583" y="1411"/>
                  <a:pt x="16577" y="1411"/>
                </a:cubicBezTo>
                <a:cubicBezTo>
                  <a:pt x="16571" y="1411"/>
                  <a:pt x="16571" y="1411"/>
                  <a:pt x="16565" y="1411"/>
                </a:cubicBezTo>
                <a:cubicBezTo>
                  <a:pt x="16565" y="1411"/>
                  <a:pt x="16565" y="1417"/>
                  <a:pt x="16565" y="1423"/>
                </a:cubicBezTo>
                <a:cubicBezTo>
                  <a:pt x="16565" y="1429"/>
                  <a:pt x="16559" y="1429"/>
                  <a:pt x="16553" y="1429"/>
                </a:cubicBezTo>
                <a:cubicBezTo>
                  <a:pt x="16547" y="1441"/>
                  <a:pt x="16535" y="1441"/>
                  <a:pt x="16517" y="1441"/>
                </a:cubicBezTo>
                <a:cubicBezTo>
                  <a:pt x="16506" y="1441"/>
                  <a:pt x="16500" y="1435"/>
                  <a:pt x="16488" y="1429"/>
                </a:cubicBezTo>
                <a:cubicBezTo>
                  <a:pt x="16476" y="1429"/>
                  <a:pt x="16470" y="1429"/>
                  <a:pt x="16458" y="1423"/>
                </a:cubicBezTo>
                <a:cubicBezTo>
                  <a:pt x="16458" y="1423"/>
                  <a:pt x="16452" y="1429"/>
                  <a:pt x="16446" y="1423"/>
                </a:cubicBezTo>
                <a:cubicBezTo>
                  <a:pt x="16446" y="1423"/>
                  <a:pt x="16446" y="1417"/>
                  <a:pt x="16440" y="1417"/>
                </a:cubicBezTo>
                <a:cubicBezTo>
                  <a:pt x="16435" y="1411"/>
                  <a:pt x="16435" y="1411"/>
                  <a:pt x="16428" y="1411"/>
                </a:cubicBezTo>
                <a:cubicBezTo>
                  <a:pt x="16423" y="1411"/>
                  <a:pt x="16423" y="1411"/>
                  <a:pt x="16417" y="1417"/>
                </a:cubicBezTo>
                <a:cubicBezTo>
                  <a:pt x="16411" y="1417"/>
                  <a:pt x="16417" y="1423"/>
                  <a:pt x="16411" y="1423"/>
                </a:cubicBezTo>
                <a:cubicBezTo>
                  <a:pt x="16393" y="1423"/>
                  <a:pt x="16393" y="1417"/>
                  <a:pt x="16375" y="1417"/>
                </a:cubicBezTo>
                <a:cubicBezTo>
                  <a:pt x="16369" y="1417"/>
                  <a:pt x="16363" y="1417"/>
                  <a:pt x="16357" y="1423"/>
                </a:cubicBezTo>
                <a:cubicBezTo>
                  <a:pt x="16357" y="1429"/>
                  <a:pt x="16363" y="1441"/>
                  <a:pt x="16363" y="1447"/>
                </a:cubicBezTo>
                <a:cubicBezTo>
                  <a:pt x="16363" y="1465"/>
                  <a:pt x="16363" y="1470"/>
                  <a:pt x="16363" y="1482"/>
                </a:cubicBezTo>
                <a:cubicBezTo>
                  <a:pt x="16363" y="1494"/>
                  <a:pt x="16363" y="1494"/>
                  <a:pt x="16357" y="1506"/>
                </a:cubicBezTo>
                <a:cubicBezTo>
                  <a:pt x="16298" y="1506"/>
                  <a:pt x="16298" y="1506"/>
                  <a:pt x="16298" y="1506"/>
                </a:cubicBezTo>
                <a:cubicBezTo>
                  <a:pt x="16298" y="1494"/>
                  <a:pt x="16304" y="1482"/>
                  <a:pt x="16292" y="1470"/>
                </a:cubicBezTo>
                <a:cubicBezTo>
                  <a:pt x="16292" y="1465"/>
                  <a:pt x="16286" y="1465"/>
                  <a:pt x="16280" y="1465"/>
                </a:cubicBezTo>
                <a:cubicBezTo>
                  <a:pt x="16280" y="1459"/>
                  <a:pt x="16274" y="1453"/>
                  <a:pt x="16269" y="1453"/>
                </a:cubicBezTo>
                <a:cubicBezTo>
                  <a:pt x="16262" y="1453"/>
                  <a:pt x="16262" y="1453"/>
                  <a:pt x="16257" y="1447"/>
                </a:cubicBezTo>
                <a:cubicBezTo>
                  <a:pt x="16251" y="1447"/>
                  <a:pt x="16251" y="1441"/>
                  <a:pt x="16245" y="1441"/>
                </a:cubicBezTo>
                <a:cubicBezTo>
                  <a:pt x="16239" y="1435"/>
                  <a:pt x="16239" y="1435"/>
                  <a:pt x="16233" y="1429"/>
                </a:cubicBezTo>
                <a:cubicBezTo>
                  <a:pt x="16227" y="1429"/>
                  <a:pt x="16227" y="1423"/>
                  <a:pt x="16221" y="1417"/>
                </a:cubicBezTo>
                <a:cubicBezTo>
                  <a:pt x="16209" y="1411"/>
                  <a:pt x="16203" y="1405"/>
                  <a:pt x="16203" y="1393"/>
                </a:cubicBezTo>
                <a:cubicBezTo>
                  <a:pt x="16203" y="1387"/>
                  <a:pt x="16203" y="1387"/>
                  <a:pt x="16203" y="1387"/>
                </a:cubicBezTo>
                <a:cubicBezTo>
                  <a:pt x="16203" y="1382"/>
                  <a:pt x="16203" y="1382"/>
                  <a:pt x="16203" y="1376"/>
                </a:cubicBezTo>
                <a:cubicBezTo>
                  <a:pt x="16203" y="1376"/>
                  <a:pt x="16215" y="1376"/>
                  <a:pt x="16215" y="1370"/>
                </a:cubicBezTo>
                <a:cubicBezTo>
                  <a:pt x="16215" y="1364"/>
                  <a:pt x="16209" y="1364"/>
                  <a:pt x="16209" y="1358"/>
                </a:cubicBezTo>
                <a:cubicBezTo>
                  <a:pt x="16209" y="1346"/>
                  <a:pt x="16209" y="1340"/>
                  <a:pt x="16209" y="1334"/>
                </a:cubicBezTo>
                <a:cubicBezTo>
                  <a:pt x="16209" y="1322"/>
                  <a:pt x="16209" y="1316"/>
                  <a:pt x="16209" y="1310"/>
                </a:cubicBezTo>
                <a:cubicBezTo>
                  <a:pt x="16209" y="1299"/>
                  <a:pt x="16203" y="1293"/>
                  <a:pt x="16203" y="1281"/>
                </a:cubicBezTo>
                <a:cubicBezTo>
                  <a:pt x="16203" y="1275"/>
                  <a:pt x="16209" y="1269"/>
                  <a:pt x="16203" y="1263"/>
                </a:cubicBezTo>
                <a:cubicBezTo>
                  <a:pt x="16203" y="1257"/>
                  <a:pt x="16203" y="1251"/>
                  <a:pt x="16203" y="1251"/>
                </a:cubicBezTo>
                <a:cubicBezTo>
                  <a:pt x="16197" y="1245"/>
                  <a:pt x="16191" y="1245"/>
                  <a:pt x="16191" y="1239"/>
                </a:cubicBezTo>
                <a:cubicBezTo>
                  <a:pt x="16185" y="1233"/>
                  <a:pt x="16180" y="1233"/>
                  <a:pt x="16174" y="1227"/>
                </a:cubicBezTo>
                <a:cubicBezTo>
                  <a:pt x="16168" y="1227"/>
                  <a:pt x="16168" y="1221"/>
                  <a:pt x="16162" y="1221"/>
                </a:cubicBezTo>
                <a:cubicBezTo>
                  <a:pt x="16156" y="1221"/>
                  <a:pt x="16150" y="1221"/>
                  <a:pt x="16138" y="1221"/>
                </a:cubicBezTo>
                <a:cubicBezTo>
                  <a:pt x="16132" y="1221"/>
                  <a:pt x="16126" y="1221"/>
                  <a:pt x="16120" y="1227"/>
                </a:cubicBezTo>
                <a:cubicBezTo>
                  <a:pt x="16120" y="1227"/>
                  <a:pt x="16120" y="1233"/>
                  <a:pt x="16114" y="1239"/>
                </a:cubicBezTo>
                <a:cubicBezTo>
                  <a:pt x="16114" y="1239"/>
                  <a:pt x="16114" y="1245"/>
                  <a:pt x="16114" y="1251"/>
                </a:cubicBezTo>
                <a:cubicBezTo>
                  <a:pt x="16108" y="1251"/>
                  <a:pt x="16102" y="1251"/>
                  <a:pt x="16091" y="1251"/>
                </a:cubicBezTo>
                <a:cubicBezTo>
                  <a:pt x="16079" y="1251"/>
                  <a:pt x="16067" y="1251"/>
                  <a:pt x="16061" y="1239"/>
                </a:cubicBezTo>
                <a:cubicBezTo>
                  <a:pt x="16061" y="1233"/>
                  <a:pt x="16061" y="1227"/>
                  <a:pt x="16055" y="1227"/>
                </a:cubicBezTo>
                <a:cubicBezTo>
                  <a:pt x="16055" y="1221"/>
                  <a:pt x="16049" y="1215"/>
                  <a:pt x="16049" y="1215"/>
                </a:cubicBezTo>
                <a:cubicBezTo>
                  <a:pt x="16043" y="1210"/>
                  <a:pt x="16043" y="1204"/>
                  <a:pt x="16037" y="1204"/>
                </a:cubicBezTo>
                <a:cubicBezTo>
                  <a:pt x="16031" y="1204"/>
                  <a:pt x="16031" y="1204"/>
                  <a:pt x="16025" y="1204"/>
                </a:cubicBezTo>
                <a:cubicBezTo>
                  <a:pt x="16014" y="1204"/>
                  <a:pt x="16008" y="1204"/>
                  <a:pt x="15996" y="1198"/>
                </a:cubicBezTo>
                <a:cubicBezTo>
                  <a:pt x="15990" y="1198"/>
                  <a:pt x="15996" y="1192"/>
                  <a:pt x="15990" y="1186"/>
                </a:cubicBezTo>
                <a:cubicBezTo>
                  <a:pt x="15978" y="1180"/>
                  <a:pt x="15972" y="1180"/>
                  <a:pt x="15960" y="1180"/>
                </a:cubicBezTo>
                <a:cubicBezTo>
                  <a:pt x="15954" y="1180"/>
                  <a:pt x="15948" y="1180"/>
                  <a:pt x="15942" y="1186"/>
                </a:cubicBezTo>
                <a:cubicBezTo>
                  <a:pt x="15936" y="1186"/>
                  <a:pt x="15930" y="1186"/>
                  <a:pt x="15925" y="1186"/>
                </a:cubicBezTo>
                <a:cubicBezTo>
                  <a:pt x="15919" y="1192"/>
                  <a:pt x="15919" y="1192"/>
                  <a:pt x="15913" y="1198"/>
                </a:cubicBezTo>
                <a:cubicBezTo>
                  <a:pt x="15907" y="1198"/>
                  <a:pt x="15901" y="1204"/>
                  <a:pt x="15895" y="1204"/>
                </a:cubicBezTo>
                <a:cubicBezTo>
                  <a:pt x="15889" y="1204"/>
                  <a:pt x="15889" y="1210"/>
                  <a:pt x="15883" y="1215"/>
                </a:cubicBezTo>
                <a:cubicBezTo>
                  <a:pt x="15895" y="1239"/>
                  <a:pt x="15895" y="1239"/>
                  <a:pt x="15895" y="1239"/>
                </a:cubicBezTo>
                <a:cubicBezTo>
                  <a:pt x="15895" y="1245"/>
                  <a:pt x="15901" y="1245"/>
                  <a:pt x="15901" y="1251"/>
                </a:cubicBezTo>
                <a:cubicBezTo>
                  <a:pt x="15907" y="1251"/>
                  <a:pt x="15913" y="1257"/>
                  <a:pt x="15913" y="1263"/>
                </a:cubicBezTo>
                <a:cubicBezTo>
                  <a:pt x="15913" y="1263"/>
                  <a:pt x="15913" y="1269"/>
                  <a:pt x="15913" y="1275"/>
                </a:cubicBezTo>
                <a:cubicBezTo>
                  <a:pt x="15913" y="1281"/>
                  <a:pt x="15913" y="1281"/>
                  <a:pt x="15913" y="1287"/>
                </a:cubicBezTo>
                <a:cubicBezTo>
                  <a:pt x="15836" y="1287"/>
                  <a:pt x="15836" y="1287"/>
                  <a:pt x="15836" y="1287"/>
                </a:cubicBezTo>
                <a:cubicBezTo>
                  <a:pt x="15830" y="1287"/>
                  <a:pt x="15830" y="1293"/>
                  <a:pt x="15824" y="1293"/>
                </a:cubicBezTo>
                <a:cubicBezTo>
                  <a:pt x="15812" y="1299"/>
                  <a:pt x="15806" y="1304"/>
                  <a:pt x="15788" y="1304"/>
                </a:cubicBezTo>
                <a:cubicBezTo>
                  <a:pt x="15776" y="1304"/>
                  <a:pt x="15770" y="1299"/>
                  <a:pt x="15759" y="1293"/>
                </a:cubicBezTo>
                <a:cubicBezTo>
                  <a:pt x="15753" y="1293"/>
                  <a:pt x="15747" y="1287"/>
                  <a:pt x="15741" y="1287"/>
                </a:cubicBezTo>
                <a:cubicBezTo>
                  <a:pt x="15729" y="1281"/>
                  <a:pt x="15723" y="1281"/>
                  <a:pt x="15717" y="1281"/>
                </a:cubicBezTo>
                <a:cubicBezTo>
                  <a:pt x="15711" y="1281"/>
                  <a:pt x="15711" y="1269"/>
                  <a:pt x="15705" y="1269"/>
                </a:cubicBezTo>
                <a:cubicBezTo>
                  <a:pt x="15699" y="1263"/>
                  <a:pt x="15693" y="1263"/>
                  <a:pt x="15687" y="1263"/>
                </a:cubicBezTo>
                <a:cubicBezTo>
                  <a:pt x="15681" y="1263"/>
                  <a:pt x="15681" y="1269"/>
                  <a:pt x="15676" y="1269"/>
                </a:cubicBezTo>
                <a:cubicBezTo>
                  <a:pt x="15670" y="1269"/>
                  <a:pt x="15670" y="1281"/>
                  <a:pt x="15664" y="1281"/>
                </a:cubicBezTo>
                <a:cubicBezTo>
                  <a:pt x="15658" y="1281"/>
                  <a:pt x="15652" y="1275"/>
                  <a:pt x="15646" y="1269"/>
                </a:cubicBezTo>
                <a:cubicBezTo>
                  <a:pt x="15640" y="1263"/>
                  <a:pt x="15646" y="1257"/>
                  <a:pt x="15646" y="1251"/>
                </a:cubicBezTo>
                <a:cubicBezTo>
                  <a:pt x="15646" y="1227"/>
                  <a:pt x="15646" y="1227"/>
                  <a:pt x="15646" y="1227"/>
                </a:cubicBezTo>
                <a:cubicBezTo>
                  <a:pt x="15640" y="1221"/>
                  <a:pt x="15634" y="1215"/>
                  <a:pt x="15628" y="1215"/>
                </a:cubicBezTo>
                <a:cubicBezTo>
                  <a:pt x="15622" y="1210"/>
                  <a:pt x="15622" y="1204"/>
                  <a:pt x="15616" y="1204"/>
                </a:cubicBezTo>
                <a:cubicBezTo>
                  <a:pt x="15616" y="1204"/>
                  <a:pt x="15610" y="1204"/>
                  <a:pt x="15604" y="1204"/>
                </a:cubicBezTo>
                <a:cubicBezTo>
                  <a:pt x="15604" y="1204"/>
                  <a:pt x="15598" y="1204"/>
                  <a:pt x="15592" y="1204"/>
                </a:cubicBezTo>
                <a:cubicBezTo>
                  <a:pt x="15592" y="1204"/>
                  <a:pt x="15587" y="1204"/>
                  <a:pt x="15581" y="1210"/>
                </a:cubicBezTo>
                <a:cubicBezTo>
                  <a:pt x="15581" y="1210"/>
                  <a:pt x="15581" y="1221"/>
                  <a:pt x="15575" y="1221"/>
                </a:cubicBezTo>
                <a:cubicBezTo>
                  <a:pt x="15569" y="1221"/>
                  <a:pt x="15563" y="1215"/>
                  <a:pt x="15557" y="1215"/>
                </a:cubicBezTo>
                <a:cubicBezTo>
                  <a:pt x="15545" y="1215"/>
                  <a:pt x="15545" y="1215"/>
                  <a:pt x="15545" y="1215"/>
                </a:cubicBezTo>
                <a:cubicBezTo>
                  <a:pt x="15539" y="1215"/>
                  <a:pt x="15539" y="1210"/>
                  <a:pt x="15533" y="1210"/>
                </a:cubicBezTo>
                <a:cubicBezTo>
                  <a:pt x="15474" y="1210"/>
                  <a:pt x="15474" y="1210"/>
                  <a:pt x="15474" y="1210"/>
                </a:cubicBezTo>
                <a:cubicBezTo>
                  <a:pt x="15450" y="1215"/>
                  <a:pt x="15450" y="1215"/>
                  <a:pt x="15450" y="1215"/>
                </a:cubicBezTo>
                <a:cubicBezTo>
                  <a:pt x="15438" y="1215"/>
                  <a:pt x="15432" y="1210"/>
                  <a:pt x="15421" y="1210"/>
                </a:cubicBezTo>
                <a:cubicBezTo>
                  <a:pt x="15415" y="1210"/>
                  <a:pt x="15415" y="1210"/>
                  <a:pt x="15409" y="1210"/>
                </a:cubicBezTo>
                <a:lnTo>
                  <a:pt x="15409" y="1221"/>
                </a:lnTo>
                <a:cubicBezTo>
                  <a:pt x="15403" y="1227"/>
                  <a:pt x="15397" y="1221"/>
                  <a:pt x="15385" y="1221"/>
                </a:cubicBezTo>
                <a:cubicBezTo>
                  <a:pt x="15367" y="1221"/>
                  <a:pt x="15367" y="1221"/>
                  <a:pt x="15367" y="1221"/>
                </a:cubicBezTo>
                <a:cubicBezTo>
                  <a:pt x="15367" y="1221"/>
                  <a:pt x="15361" y="1221"/>
                  <a:pt x="15355" y="1221"/>
                </a:cubicBezTo>
                <a:cubicBezTo>
                  <a:pt x="15355" y="1221"/>
                  <a:pt x="15349" y="1221"/>
                  <a:pt x="15344" y="1221"/>
                </a:cubicBezTo>
                <a:cubicBezTo>
                  <a:pt x="15344" y="1215"/>
                  <a:pt x="15349" y="1210"/>
                  <a:pt x="15349" y="1198"/>
                </a:cubicBezTo>
                <a:cubicBezTo>
                  <a:pt x="15349" y="1198"/>
                  <a:pt x="15344" y="1192"/>
                  <a:pt x="15344" y="1186"/>
                </a:cubicBezTo>
                <a:lnTo>
                  <a:pt x="15344" y="1180"/>
                </a:lnTo>
                <a:cubicBezTo>
                  <a:pt x="15326" y="1174"/>
                  <a:pt x="15326" y="1174"/>
                  <a:pt x="15326" y="1174"/>
                </a:cubicBezTo>
                <a:cubicBezTo>
                  <a:pt x="15326" y="1174"/>
                  <a:pt x="15320" y="1174"/>
                  <a:pt x="15314" y="1180"/>
                </a:cubicBezTo>
                <a:cubicBezTo>
                  <a:pt x="15314" y="1180"/>
                  <a:pt x="15314" y="1186"/>
                  <a:pt x="15308" y="1186"/>
                </a:cubicBezTo>
                <a:cubicBezTo>
                  <a:pt x="15302" y="1198"/>
                  <a:pt x="15296" y="1204"/>
                  <a:pt x="15278" y="1204"/>
                </a:cubicBezTo>
                <a:cubicBezTo>
                  <a:pt x="15272" y="1204"/>
                  <a:pt x="15272" y="1204"/>
                  <a:pt x="15266" y="1198"/>
                </a:cubicBezTo>
                <a:cubicBezTo>
                  <a:pt x="15260" y="1198"/>
                  <a:pt x="15255" y="1192"/>
                  <a:pt x="15255" y="1186"/>
                </a:cubicBezTo>
                <a:cubicBezTo>
                  <a:pt x="15255" y="1180"/>
                  <a:pt x="15255" y="1180"/>
                  <a:pt x="15255" y="1180"/>
                </a:cubicBezTo>
                <a:cubicBezTo>
                  <a:pt x="15266" y="1180"/>
                  <a:pt x="15272" y="1180"/>
                  <a:pt x="15278" y="1180"/>
                </a:cubicBezTo>
                <a:cubicBezTo>
                  <a:pt x="15284" y="1180"/>
                  <a:pt x="15284" y="1180"/>
                  <a:pt x="15290" y="1180"/>
                </a:cubicBezTo>
                <a:cubicBezTo>
                  <a:pt x="15296" y="1174"/>
                  <a:pt x="15296" y="1174"/>
                  <a:pt x="15302" y="1168"/>
                </a:cubicBezTo>
                <a:cubicBezTo>
                  <a:pt x="15302" y="1168"/>
                  <a:pt x="15302" y="1162"/>
                  <a:pt x="15308" y="1156"/>
                </a:cubicBezTo>
                <a:cubicBezTo>
                  <a:pt x="15308" y="1156"/>
                  <a:pt x="15314" y="1156"/>
                  <a:pt x="15320" y="1156"/>
                </a:cubicBezTo>
                <a:cubicBezTo>
                  <a:pt x="15320" y="1150"/>
                  <a:pt x="15326" y="1150"/>
                  <a:pt x="15332" y="1150"/>
                </a:cubicBezTo>
                <a:cubicBezTo>
                  <a:pt x="15337" y="1144"/>
                  <a:pt x="15337" y="1138"/>
                  <a:pt x="15337" y="1132"/>
                </a:cubicBezTo>
                <a:cubicBezTo>
                  <a:pt x="15337" y="1127"/>
                  <a:pt x="15337" y="1127"/>
                  <a:pt x="15337" y="1127"/>
                </a:cubicBezTo>
                <a:cubicBezTo>
                  <a:pt x="15337" y="1121"/>
                  <a:pt x="15337" y="1121"/>
                  <a:pt x="15332" y="1115"/>
                </a:cubicBezTo>
                <a:cubicBezTo>
                  <a:pt x="15326" y="1109"/>
                  <a:pt x="15320" y="1115"/>
                  <a:pt x="15314" y="1115"/>
                </a:cubicBezTo>
                <a:cubicBezTo>
                  <a:pt x="15302" y="1115"/>
                  <a:pt x="15296" y="1115"/>
                  <a:pt x="15284" y="1115"/>
                </a:cubicBezTo>
                <a:cubicBezTo>
                  <a:pt x="15284" y="1121"/>
                  <a:pt x="15278" y="1121"/>
                  <a:pt x="15278" y="1127"/>
                </a:cubicBezTo>
                <a:cubicBezTo>
                  <a:pt x="15272" y="1127"/>
                  <a:pt x="15266" y="1127"/>
                  <a:pt x="15266" y="1132"/>
                </a:cubicBezTo>
                <a:cubicBezTo>
                  <a:pt x="15260" y="1132"/>
                  <a:pt x="15260" y="1144"/>
                  <a:pt x="15260" y="1144"/>
                </a:cubicBezTo>
                <a:cubicBezTo>
                  <a:pt x="15255" y="1150"/>
                  <a:pt x="15255" y="1156"/>
                  <a:pt x="15249" y="1156"/>
                </a:cubicBezTo>
                <a:cubicBezTo>
                  <a:pt x="15249" y="1162"/>
                  <a:pt x="15243" y="1162"/>
                  <a:pt x="15237" y="1168"/>
                </a:cubicBezTo>
                <a:cubicBezTo>
                  <a:pt x="15231" y="1168"/>
                  <a:pt x="15231" y="1180"/>
                  <a:pt x="15225" y="1180"/>
                </a:cubicBezTo>
                <a:cubicBezTo>
                  <a:pt x="15154" y="1180"/>
                  <a:pt x="15154" y="1180"/>
                  <a:pt x="15154" y="1180"/>
                </a:cubicBezTo>
                <a:cubicBezTo>
                  <a:pt x="15142" y="1186"/>
                  <a:pt x="15142" y="1186"/>
                  <a:pt x="15142" y="1186"/>
                </a:cubicBezTo>
                <a:lnTo>
                  <a:pt x="15142" y="1192"/>
                </a:lnTo>
                <a:cubicBezTo>
                  <a:pt x="15148" y="1204"/>
                  <a:pt x="15154" y="1204"/>
                  <a:pt x="15154" y="1210"/>
                </a:cubicBezTo>
                <a:cubicBezTo>
                  <a:pt x="15154" y="1215"/>
                  <a:pt x="15154" y="1215"/>
                  <a:pt x="15154" y="1215"/>
                </a:cubicBezTo>
                <a:cubicBezTo>
                  <a:pt x="15154" y="1221"/>
                  <a:pt x="15142" y="1221"/>
                  <a:pt x="15142" y="1221"/>
                </a:cubicBezTo>
                <a:cubicBezTo>
                  <a:pt x="15136" y="1227"/>
                  <a:pt x="15136" y="1233"/>
                  <a:pt x="15130" y="1233"/>
                </a:cubicBezTo>
                <a:cubicBezTo>
                  <a:pt x="15124" y="1239"/>
                  <a:pt x="15118" y="1239"/>
                  <a:pt x="15112" y="1239"/>
                </a:cubicBezTo>
                <a:cubicBezTo>
                  <a:pt x="15106" y="1239"/>
                  <a:pt x="15106" y="1239"/>
                  <a:pt x="15106" y="1239"/>
                </a:cubicBezTo>
                <a:cubicBezTo>
                  <a:pt x="15100" y="1239"/>
                  <a:pt x="15100" y="1233"/>
                  <a:pt x="15094" y="1233"/>
                </a:cubicBezTo>
                <a:cubicBezTo>
                  <a:pt x="15089" y="1233"/>
                  <a:pt x="15083" y="1233"/>
                  <a:pt x="15071" y="1233"/>
                </a:cubicBezTo>
                <a:cubicBezTo>
                  <a:pt x="15065" y="1233"/>
                  <a:pt x="15065" y="1239"/>
                  <a:pt x="15059" y="1239"/>
                </a:cubicBezTo>
                <a:cubicBezTo>
                  <a:pt x="15053" y="1245"/>
                  <a:pt x="15053" y="1245"/>
                  <a:pt x="15047" y="1251"/>
                </a:cubicBezTo>
                <a:cubicBezTo>
                  <a:pt x="15041" y="1251"/>
                  <a:pt x="15035" y="1251"/>
                  <a:pt x="15023" y="1251"/>
                </a:cubicBezTo>
                <a:cubicBezTo>
                  <a:pt x="15000" y="1251"/>
                  <a:pt x="15000" y="1251"/>
                  <a:pt x="15000" y="1251"/>
                </a:cubicBezTo>
                <a:cubicBezTo>
                  <a:pt x="14988" y="1251"/>
                  <a:pt x="14982" y="1257"/>
                  <a:pt x="14970" y="1257"/>
                </a:cubicBezTo>
                <a:cubicBezTo>
                  <a:pt x="14964" y="1257"/>
                  <a:pt x="14964" y="1257"/>
                  <a:pt x="14964" y="1257"/>
                </a:cubicBezTo>
                <a:lnTo>
                  <a:pt x="14964" y="1251"/>
                </a:lnTo>
                <a:cubicBezTo>
                  <a:pt x="14970" y="1251"/>
                  <a:pt x="14976" y="1251"/>
                  <a:pt x="14976" y="1251"/>
                </a:cubicBezTo>
                <a:cubicBezTo>
                  <a:pt x="14982" y="1245"/>
                  <a:pt x="14982" y="1239"/>
                  <a:pt x="14988" y="1239"/>
                </a:cubicBezTo>
                <a:cubicBezTo>
                  <a:pt x="14988" y="1233"/>
                  <a:pt x="14994" y="1233"/>
                  <a:pt x="15000" y="1227"/>
                </a:cubicBezTo>
                <a:cubicBezTo>
                  <a:pt x="15000" y="1227"/>
                  <a:pt x="15005" y="1221"/>
                  <a:pt x="15005" y="1215"/>
                </a:cubicBezTo>
                <a:cubicBezTo>
                  <a:pt x="15012" y="1215"/>
                  <a:pt x="15012" y="1215"/>
                  <a:pt x="15017" y="1210"/>
                </a:cubicBezTo>
                <a:cubicBezTo>
                  <a:pt x="15023" y="1210"/>
                  <a:pt x="15035" y="1215"/>
                  <a:pt x="15041" y="1210"/>
                </a:cubicBezTo>
                <a:cubicBezTo>
                  <a:pt x="15047" y="1210"/>
                  <a:pt x="15047" y="1215"/>
                  <a:pt x="15053" y="1210"/>
                </a:cubicBezTo>
                <a:cubicBezTo>
                  <a:pt x="15059" y="1210"/>
                  <a:pt x="15053" y="1204"/>
                  <a:pt x="15059" y="1198"/>
                </a:cubicBezTo>
                <a:cubicBezTo>
                  <a:pt x="15065" y="1198"/>
                  <a:pt x="15065" y="1192"/>
                  <a:pt x="15071" y="1192"/>
                </a:cubicBezTo>
                <a:cubicBezTo>
                  <a:pt x="15077" y="1186"/>
                  <a:pt x="15089" y="1186"/>
                  <a:pt x="15094" y="1174"/>
                </a:cubicBezTo>
                <a:cubicBezTo>
                  <a:pt x="15100" y="1168"/>
                  <a:pt x="15100" y="1156"/>
                  <a:pt x="15106" y="1150"/>
                </a:cubicBezTo>
                <a:cubicBezTo>
                  <a:pt x="15112" y="1144"/>
                  <a:pt x="15118" y="1144"/>
                  <a:pt x="15130" y="1144"/>
                </a:cubicBezTo>
                <a:cubicBezTo>
                  <a:pt x="15142" y="1144"/>
                  <a:pt x="15142" y="1144"/>
                  <a:pt x="15142" y="1144"/>
                </a:cubicBezTo>
                <a:cubicBezTo>
                  <a:pt x="15148" y="1144"/>
                  <a:pt x="15148" y="1144"/>
                  <a:pt x="15154" y="1144"/>
                </a:cubicBezTo>
                <a:cubicBezTo>
                  <a:pt x="15154" y="1144"/>
                  <a:pt x="15160" y="1144"/>
                  <a:pt x="15166" y="1144"/>
                </a:cubicBezTo>
                <a:cubicBezTo>
                  <a:pt x="15166" y="1144"/>
                  <a:pt x="15171" y="1138"/>
                  <a:pt x="15178" y="1138"/>
                </a:cubicBezTo>
                <a:cubicBezTo>
                  <a:pt x="15178" y="1132"/>
                  <a:pt x="15178" y="1127"/>
                  <a:pt x="15178" y="1127"/>
                </a:cubicBezTo>
                <a:cubicBezTo>
                  <a:pt x="15183" y="1121"/>
                  <a:pt x="15183" y="1121"/>
                  <a:pt x="15189" y="1115"/>
                </a:cubicBezTo>
                <a:cubicBezTo>
                  <a:pt x="15195" y="1109"/>
                  <a:pt x="15201" y="1109"/>
                  <a:pt x="15207" y="1109"/>
                </a:cubicBezTo>
                <a:cubicBezTo>
                  <a:pt x="15219" y="1109"/>
                  <a:pt x="15219" y="1109"/>
                  <a:pt x="15219" y="1109"/>
                </a:cubicBezTo>
                <a:cubicBezTo>
                  <a:pt x="15225" y="1109"/>
                  <a:pt x="15231" y="1109"/>
                  <a:pt x="15231" y="1109"/>
                </a:cubicBezTo>
                <a:cubicBezTo>
                  <a:pt x="15237" y="1109"/>
                  <a:pt x="15243" y="1109"/>
                  <a:pt x="15249" y="1109"/>
                </a:cubicBezTo>
                <a:cubicBezTo>
                  <a:pt x="15249" y="1103"/>
                  <a:pt x="15255" y="1103"/>
                  <a:pt x="15260" y="1103"/>
                </a:cubicBezTo>
                <a:cubicBezTo>
                  <a:pt x="15260" y="1103"/>
                  <a:pt x="15266" y="1097"/>
                  <a:pt x="15272" y="1097"/>
                </a:cubicBezTo>
                <a:cubicBezTo>
                  <a:pt x="15272" y="1091"/>
                  <a:pt x="15278" y="1091"/>
                  <a:pt x="15278" y="1085"/>
                </a:cubicBezTo>
                <a:cubicBezTo>
                  <a:pt x="15284" y="1085"/>
                  <a:pt x="15278" y="1079"/>
                  <a:pt x="15278" y="1073"/>
                </a:cubicBezTo>
                <a:cubicBezTo>
                  <a:pt x="15284" y="1067"/>
                  <a:pt x="15284" y="1061"/>
                  <a:pt x="15284" y="1050"/>
                </a:cubicBezTo>
                <a:cubicBezTo>
                  <a:pt x="15344" y="1050"/>
                  <a:pt x="15344" y="1050"/>
                  <a:pt x="15344" y="1050"/>
                </a:cubicBezTo>
                <a:cubicBezTo>
                  <a:pt x="15344" y="1044"/>
                  <a:pt x="15344" y="1044"/>
                  <a:pt x="15349" y="1032"/>
                </a:cubicBezTo>
                <a:cubicBezTo>
                  <a:pt x="15349" y="1032"/>
                  <a:pt x="15344" y="1026"/>
                  <a:pt x="15349" y="1026"/>
                </a:cubicBezTo>
                <a:cubicBezTo>
                  <a:pt x="15349" y="1020"/>
                  <a:pt x="15349" y="1014"/>
                  <a:pt x="15349" y="1014"/>
                </a:cubicBezTo>
                <a:cubicBezTo>
                  <a:pt x="15355" y="1008"/>
                  <a:pt x="15361" y="1014"/>
                  <a:pt x="15361" y="1014"/>
                </a:cubicBezTo>
                <a:cubicBezTo>
                  <a:pt x="15367" y="1008"/>
                  <a:pt x="15367" y="1008"/>
                  <a:pt x="15367" y="1002"/>
                </a:cubicBezTo>
                <a:cubicBezTo>
                  <a:pt x="15367" y="996"/>
                  <a:pt x="15367" y="990"/>
                  <a:pt x="15367" y="990"/>
                </a:cubicBezTo>
                <a:cubicBezTo>
                  <a:pt x="15367" y="984"/>
                  <a:pt x="15367" y="978"/>
                  <a:pt x="15361" y="978"/>
                </a:cubicBezTo>
                <a:cubicBezTo>
                  <a:pt x="15361" y="972"/>
                  <a:pt x="15355" y="978"/>
                  <a:pt x="15349" y="972"/>
                </a:cubicBezTo>
                <a:cubicBezTo>
                  <a:pt x="15349" y="972"/>
                  <a:pt x="15355" y="966"/>
                  <a:pt x="15349" y="961"/>
                </a:cubicBezTo>
                <a:lnTo>
                  <a:pt x="15349" y="955"/>
                </a:lnTo>
                <a:cubicBezTo>
                  <a:pt x="15344" y="949"/>
                  <a:pt x="15337" y="955"/>
                  <a:pt x="15337" y="955"/>
                </a:cubicBezTo>
                <a:cubicBezTo>
                  <a:pt x="15332" y="949"/>
                  <a:pt x="15337" y="943"/>
                  <a:pt x="15337" y="943"/>
                </a:cubicBezTo>
                <a:cubicBezTo>
                  <a:pt x="15332" y="937"/>
                  <a:pt x="15332" y="931"/>
                  <a:pt x="15332" y="925"/>
                </a:cubicBezTo>
                <a:cubicBezTo>
                  <a:pt x="15326" y="919"/>
                  <a:pt x="15320" y="919"/>
                  <a:pt x="15314" y="913"/>
                </a:cubicBezTo>
                <a:cubicBezTo>
                  <a:pt x="15308" y="913"/>
                  <a:pt x="15308" y="907"/>
                  <a:pt x="15302" y="907"/>
                </a:cubicBezTo>
                <a:cubicBezTo>
                  <a:pt x="15296" y="907"/>
                  <a:pt x="15296" y="907"/>
                  <a:pt x="15290" y="907"/>
                </a:cubicBezTo>
                <a:cubicBezTo>
                  <a:pt x="15284" y="907"/>
                  <a:pt x="15284" y="901"/>
                  <a:pt x="15278" y="901"/>
                </a:cubicBezTo>
                <a:cubicBezTo>
                  <a:pt x="15278" y="889"/>
                  <a:pt x="15278" y="884"/>
                  <a:pt x="15278" y="872"/>
                </a:cubicBezTo>
                <a:cubicBezTo>
                  <a:pt x="15195" y="872"/>
                  <a:pt x="15195" y="872"/>
                  <a:pt x="15195" y="872"/>
                </a:cubicBezTo>
                <a:cubicBezTo>
                  <a:pt x="15183" y="872"/>
                  <a:pt x="15178" y="866"/>
                  <a:pt x="15171" y="866"/>
                </a:cubicBezTo>
                <a:cubicBezTo>
                  <a:pt x="15160" y="860"/>
                  <a:pt x="15154" y="860"/>
                  <a:pt x="15142" y="860"/>
                </a:cubicBezTo>
                <a:cubicBezTo>
                  <a:pt x="15142" y="860"/>
                  <a:pt x="15136" y="860"/>
                  <a:pt x="15130" y="860"/>
                </a:cubicBezTo>
                <a:cubicBezTo>
                  <a:pt x="15130" y="860"/>
                  <a:pt x="15124" y="866"/>
                  <a:pt x="15118" y="866"/>
                </a:cubicBezTo>
                <a:cubicBezTo>
                  <a:pt x="15118" y="866"/>
                  <a:pt x="15118" y="877"/>
                  <a:pt x="15112" y="877"/>
                </a:cubicBezTo>
                <a:cubicBezTo>
                  <a:pt x="15112" y="877"/>
                  <a:pt x="15106" y="877"/>
                  <a:pt x="15100" y="877"/>
                </a:cubicBezTo>
                <a:cubicBezTo>
                  <a:pt x="15094" y="872"/>
                  <a:pt x="15089" y="866"/>
                  <a:pt x="15083" y="860"/>
                </a:cubicBezTo>
                <a:cubicBezTo>
                  <a:pt x="15077" y="860"/>
                  <a:pt x="15071" y="860"/>
                  <a:pt x="15071" y="860"/>
                </a:cubicBezTo>
                <a:cubicBezTo>
                  <a:pt x="15065" y="854"/>
                  <a:pt x="15059" y="854"/>
                  <a:pt x="15053" y="854"/>
                </a:cubicBezTo>
                <a:cubicBezTo>
                  <a:pt x="15047" y="854"/>
                  <a:pt x="15041" y="860"/>
                  <a:pt x="15035" y="860"/>
                </a:cubicBezTo>
                <a:cubicBezTo>
                  <a:pt x="15035" y="889"/>
                  <a:pt x="15035" y="889"/>
                  <a:pt x="15035" y="889"/>
                </a:cubicBezTo>
                <a:cubicBezTo>
                  <a:pt x="15000" y="889"/>
                  <a:pt x="15000" y="889"/>
                  <a:pt x="15000" y="889"/>
                </a:cubicBezTo>
                <a:cubicBezTo>
                  <a:pt x="14988" y="884"/>
                  <a:pt x="14988" y="884"/>
                  <a:pt x="14988" y="884"/>
                </a:cubicBezTo>
                <a:cubicBezTo>
                  <a:pt x="14994" y="877"/>
                  <a:pt x="14994" y="872"/>
                  <a:pt x="14994" y="872"/>
                </a:cubicBezTo>
                <a:cubicBezTo>
                  <a:pt x="15000" y="872"/>
                  <a:pt x="15005" y="872"/>
                  <a:pt x="15005" y="872"/>
                </a:cubicBezTo>
                <a:cubicBezTo>
                  <a:pt x="15012" y="860"/>
                  <a:pt x="15017" y="854"/>
                  <a:pt x="15017" y="848"/>
                </a:cubicBezTo>
                <a:cubicBezTo>
                  <a:pt x="15017" y="842"/>
                  <a:pt x="15017" y="842"/>
                  <a:pt x="15017" y="836"/>
                </a:cubicBezTo>
                <a:cubicBezTo>
                  <a:pt x="14952" y="836"/>
                  <a:pt x="14952" y="836"/>
                  <a:pt x="14952" y="836"/>
                </a:cubicBezTo>
                <a:cubicBezTo>
                  <a:pt x="14946" y="836"/>
                  <a:pt x="14940" y="830"/>
                  <a:pt x="14928" y="830"/>
                </a:cubicBezTo>
                <a:cubicBezTo>
                  <a:pt x="14917" y="830"/>
                  <a:pt x="14911" y="830"/>
                  <a:pt x="14899" y="830"/>
                </a:cubicBezTo>
                <a:lnTo>
                  <a:pt x="14893" y="824"/>
                </a:lnTo>
                <a:cubicBezTo>
                  <a:pt x="14893" y="824"/>
                  <a:pt x="14893" y="818"/>
                  <a:pt x="14893" y="812"/>
                </a:cubicBezTo>
                <a:cubicBezTo>
                  <a:pt x="14899" y="806"/>
                  <a:pt x="14905" y="800"/>
                  <a:pt x="14917" y="795"/>
                </a:cubicBezTo>
                <a:cubicBezTo>
                  <a:pt x="14917" y="795"/>
                  <a:pt x="14923" y="795"/>
                  <a:pt x="14928" y="795"/>
                </a:cubicBezTo>
                <a:cubicBezTo>
                  <a:pt x="14934" y="795"/>
                  <a:pt x="14934" y="789"/>
                  <a:pt x="14940" y="789"/>
                </a:cubicBezTo>
                <a:cubicBezTo>
                  <a:pt x="14940" y="765"/>
                  <a:pt x="14940" y="765"/>
                  <a:pt x="14940" y="765"/>
                </a:cubicBezTo>
                <a:cubicBezTo>
                  <a:pt x="14810" y="765"/>
                  <a:pt x="14810" y="765"/>
                  <a:pt x="14810" y="765"/>
                </a:cubicBezTo>
                <a:cubicBezTo>
                  <a:pt x="14804" y="765"/>
                  <a:pt x="14798" y="765"/>
                  <a:pt x="14798" y="771"/>
                </a:cubicBezTo>
                <a:cubicBezTo>
                  <a:pt x="14786" y="771"/>
                  <a:pt x="14780" y="777"/>
                  <a:pt x="14774" y="777"/>
                </a:cubicBezTo>
                <a:cubicBezTo>
                  <a:pt x="14768" y="777"/>
                  <a:pt x="14762" y="777"/>
                  <a:pt x="14762" y="777"/>
                </a:cubicBezTo>
                <a:cubicBezTo>
                  <a:pt x="14751" y="783"/>
                  <a:pt x="14739" y="783"/>
                  <a:pt x="14727" y="789"/>
                </a:cubicBezTo>
                <a:cubicBezTo>
                  <a:pt x="14721" y="789"/>
                  <a:pt x="14721" y="789"/>
                  <a:pt x="14715" y="795"/>
                </a:cubicBezTo>
                <a:cubicBezTo>
                  <a:pt x="14709" y="795"/>
                  <a:pt x="14709" y="800"/>
                  <a:pt x="14703" y="800"/>
                </a:cubicBezTo>
                <a:cubicBezTo>
                  <a:pt x="14697" y="806"/>
                  <a:pt x="14697" y="806"/>
                  <a:pt x="14697" y="812"/>
                </a:cubicBezTo>
                <a:cubicBezTo>
                  <a:pt x="14697" y="818"/>
                  <a:pt x="14697" y="824"/>
                  <a:pt x="14697" y="824"/>
                </a:cubicBezTo>
                <a:cubicBezTo>
                  <a:pt x="14697" y="830"/>
                  <a:pt x="14697" y="836"/>
                  <a:pt x="14697" y="836"/>
                </a:cubicBezTo>
                <a:cubicBezTo>
                  <a:pt x="14691" y="842"/>
                  <a:pt x="14691" y="848"/>
                  <a:pt x="14685" y="848"/>
                </a:cubicBezTo>
                <a:cubicBezTo>
                  <a:pt x="14679" y="854"/>
                  <a:pt x="14673" y="854"/>
                  <a:pt x="14662" y="860"/>
                </a:cubicBezTo>
                <a:cubicBezTo>
                  <a:pt x="14668" y="866"/>
                  <a:pt x="14668" y="866"/>
                  <a:pt x="14668" y="872"/>
                </a:cubicBezTo>
                <a:cubicBezTo>
                  <a:pt x="14673" y="877"/>
                  <a:pt x="14679" y="877"/>
                  <a:pt x="14679" y="877"/>
                </a:cubicBezTo>
                <a:cubicBezTo>
                  <a:pt x="14679" y="889"/>
                  <a:pt x="14679" y="889"/>
                  <a:pt x="14679" y="889"/>
                </a:cubicBezTo>
                <a:cubicBezTo>
                  <a:pt x="14567" y="889"/>
                  <a:pt x="14567" y="889"/>
                  <a:pt x="14567" y="889"/>
                </a:cubicBezTo>
                <a:cubicBezTo>
                  <a:pt x="14561" y="901"/>
                  <a:pt x="14567" y="907"/>
                  <a:pt x="14561" y="913"/>
                </a:cubicBezTo>
                <a:cubicBezTo>
                  <a:pt x="14549" y="919"/>
                  <a:pt x="14543" y="913"/>
                  <a:pt x="14531" y="919"/>
                </a:cubicBezTo>
                <a:cubicBezTo>
                  <a:pt x="14531" y="925"/>
                  <a:pt x="14537" y="931"/>
                  <a:pt x="14531" y="931"/>
                </a:cubicBezTo>
                <a:cubicBezTo>
                  <a:pt x="14531" y="937"/>
                  <a:pt x="14525" y="943"/>
                  <a:pt x="14525" y="943"/>
                </a:cubicBezTo>
                <a:cubicBezTo>
                  <a:pt x="14519" y="949"/>
                  <a:pt x="14519" y="949"/>
                  <a:pt x="14513" y="949"/>
                </a:cubicBezTo>
                <a:cubicBezTo>
                  <a:pt x="14502" y="955"/>
                  <a:pt x="14496" y="955"/>
                  <a:pt x="14484" y="955"/>
                </a:cubicBezTo>
                <a:cubicBezTo>
                  <a:pt x="14472" y="955"/>
                  <a:pt x="14466" y="955"/>
                  <a:pt x="14460" y="955"/>
                </a:cubicBezTo>
                <a:cubicBezTo>
                  <a:pt x="14460" y="949"/>
                  <a:pt x="14454" y="949"/>
                  <a:pt x="14448" y="949"/>
                </a:cubicBezTo>
                <a:cubicBezTo>
                  <a:pt x="14448" y="943"/>
                  <a:pt x="14442" y="943"/>
                  <a:pt x="14436" y="937"/>
                </a:cubicBezTo>
                <a:cubicBezTo>
                  <a:pt x="14436" y="937"/>
                  <a:pt x="14436" y="931"/>
                  <a:pt x="14430" y="925"/>
                </a:cubicBezTo>
                <a:cubicBezTo>
                  <a:pt x="14424" y="925"/>
                  <a:pt x="14424" y="925"/>
                  <a:pt x="14419" y="925"/>
                </a:cubicBezTo>
                <a:cubicBezTo>
                  <a:pt x="14413" y="925"/>
                  <a:pt x="14413" y="925"/>
                  <a:pt x="14407" y="925"/>
                </a:cubicBezTo>
                <a:cubicBezTo>
                  <a:pt x="14395" y="925"/>
                  <a:pt x="14389" y="925"/>
                  <a:pt x="14377" y="925"/>
                </a:cubicBezTo>
                <a:cubicBezTo>
                  <a:pt x="14365" y="925"/>
                  <a:pt x="14365" y="925"/>
                  <a:pt x="14365" y="925"/>
                </a:cubicBezTo>
                <a:cubicBezTo>
                  <a:pt x="14359" y="925"/>
                  <a:pt x="14353" y="913"/>
                  <a:pt x="14341" y="913"/>
                </a:cubicBezTo>
                <a:cubicBezTo>
                  <a:pt x="14336" y="913"/>
                  <a:pt x="14330" y="919"/>
                  <a:pt x="14330" y="919"/>
                </a:cubicBezTo>
                <a:cubicBezTo>
                  <a:pt x="14324" y="919"/>
                  <a:pt x="14318" y="913"/>
                  <a:pt x="14312" y="919"/>
                </a:cubicBezTo>
                <a:cubicBezTo>
                  <a:pt x="14312" y="925"/>
                  <a:pt x="14306" y="925"/>
                  <a:pt x="14306" y="931"/>
                </a:cubicBezTo>
                <a:cubicBezTo>
                  <a:pt x="14300" y="937"/>
                  <a:pt x="14312" y="943"/>
                  <a:pt x="14306" y="949"/>
                </a:cubicBezTo>
                <a:lnTo>
                  <a:pt x="14306" y="955"/>
                </a:lnTo>
                <a:cubicBezTo>
                  <a:pt x="14306" y="961"/>
                  <a:pt x="14294" y="961"/>
                  <a:pt x="14294" y="961"/>
                </a:cubicBezTo>
                <a:cubicBezTo>
                  <a:pt x="14288" y="966"/>
                  <a:pt x="14282" y="966"/>
                  <a:pt x="14276" y="966"/>
                </a:cubicBezTo>
                <a:cubicBezTo>
                  <a:pt x="14217" y="966"/>
                  <a:pt x="14217" y="966"/>
                  <a:pt x="14217" y="966"/>
                </a:cubicBezTo>
                <a:cubicBezTo>
                  <a:pt x="14205" y="966"/>
                  <a:pt x="14199" y="972"/>
                  <a:pt x="14187" y="978"/>
                </a:cubicBezTo>
                <a:cubicBezTo>
                  <a:pt x="14181" y="984"/>
                  <a:pt x="14175" y="984"/>
                  <a:pt x="14175" y="984"/>
                </a:cubicBezTo>
                <a:cubicBezTo>
                  <a:pt x="14164" y="990"/>
                  <a:pt x="14158" y="996"/>
                  <a:pt x="14152" y="996"/>
                </a:cubicBezTo>
                <a:cubicBezTo>
                  <a:pt x="14146" y="996"/>
                  <a:pt x="14140" y="996"/>
                  <a:pt x="14140" y="1002"/>
                </a:cubicBezTo>
                <a:cubicBezTo>
                  <a:pt x="14134" y="1002"/>
                  <a:pt x="14134" y="1014"/>
                  <a:pt x="14122" y="1014"/>
                </a:cubicBezTo>
                <a:lnTo>
                  <a:pt x="14116" y="1008"/>
                </a:lnTo>
                <a:cubicBezTo>
                  <a:pt x="14110" y="1008"/>
                  <a:pt x="14110" y="996"/>
                  <a:pt x="14110" y="996"/>
                </a:cubicBezTo>
                <a:cubicBezTo>
                  <a:pt x="14104" y="996"/>
                  <a:pt x="14098" y="996"/>
                  <a:pt x="14092" y="996"/>
                </a:cubicBezTo>
                <a:cubicBezTo>
                  <a:pt x="14087" y="996"/>
                  <a:pt x="14081" y="996"/>
                  <a:pt x="14069" y="1002"/>
                </a:cubicBezTo>
                <a:cubicBezTo>
                  <a:pt x="14063" y="1002"/>
                  <a:pt x="14063" y="1008"/>
                  <a:pt x="14057" y="1008"/>
                </a:cubicBezTo>
                <a:cubicBezTo>
                  <a:pt x="14051" y="1014"/>
                  <a:pt x="14045" y="1014"/>
                  <a:pt x="14039" y="1020"/>
                </a:cubicBezTo>
                <a:cubicBezTo>
                  <a:pt x="14033" y="1026"/>
                  <a:pt x="14033" y="1032"/>
                  <a:pt x="14027" y="1032"/>
                </a:cubicBezTo>
                <a:cubicBezTo>
                  <a:pt x="14021" y="1032"/>
                  <a:pt x="14015" y="1032"/>
                  <a:pt x="14015" y="1032"/>
                </a:cubicBezTo>
                <a:cubicBezTo>
                  <a:pt x="14009" y="1038"/>
                  <a:pt x="14003" y="1032"/>
                  <a:pt x="13998" y="1032"/>
                </a:cubicBezTo>
                <a:cubicBezTo>
                  <a:pt x="13986" y="1032"/>
                  <a:pt x="13980" y="1032"/>
                  <a:pt x="13968" y="1038"/>
                </a:cubicBezTo>
                <a:cubicBezTo>
                  <a:pt x="13962" y="1038"/>
                  <a:pt x="13956" y="1044"/>
                  <a:pt x="13950" y="1050"/>
                </a:cubicBezTo>
                <a:cubicBezTo>
                  <a:pt x="13944" y="1050"/>
                  <a:pt x="13944" y="1055"/>
                  <a:pt x="13938" y="1061"/>
                </a:cubicBezTo>
                <a:cubicBezTo>
                  <a:pt x="13938" y="1067"/>
                  <a:pt x="13938" y="1073"/>
                  <a:pt x="13938" y="1073"/>
                </a:cubicBezTo>
                <a:cubicBezTo>
                  <a:pt x="13932" y="1079"/>
                  <a:pt x="13932" y="1085"/>
                  <a:pt x="13932" y="1085"/>
                </a:cubicBezTo>
                <a:cubicBezTo>
                  <a:pt x="13926" y="1085"/>
                  <a:pt x="13921" y="1085"/>
                  <a:pt x="13921" y="1085"/>
                </a:cubicBezTo>
                <a:cubicBezTo>
                  <a:pt x="13915" y="1085"/>
                  <a:pt x="13909" y="1085"/>
                  <a:pt x="13903" y="1085"/>
                </a:cubicBezTo>
                <a:cubicBezTo>
                  <a:pt x="13903" y="1085"/>
                  <a:pt x="13897" y="1091"/>
                  <a:pt x="13891" y="1091"/>
                </a:cubicBezTo>
                <a:lnTo>
                  <a:pt x="13885" y="1091"/>
                </a:lnTo>
                <a:cubicBezTo>
                  <a:pt x="13879" y="1091"/>
                  <a:pt x="13873" y="1091"/>
                  <a:pt x="13873" y="1097"/>
                </a:cubicBezTo>
                <a:cubicBezTo>
                  <a:pt x="13867" y="1097"/>
                  <a:pt x="13861" y="1097"/>
                  <a:pt x="13861" y="1109"/>
                </a:cubicBezTo>
                <a:cubicBezTo>
                  <a:pt x="13861" y="1115"/>
                  <a:pt x="13867" y="1121"/>
                  <a:pt x="13873" y="1127"/>
                </a:cubicBezTo>
                <a:cubicBezTo>
                  <a:pt x="13873" y="1132"/>
                  <a:pt x="13879" y="1132"/>
                  <a:pt x="13885" y="1132"/>
                </a:cubicBezTo>
                <a:cubicBezTo>
                  <a:pt x="13891" y="1138"/>
                  <a:pt x="13897" y="1138"/>
                  <a:pt x="13909" y="1144"/>
                </a:cubicBezTo>
                <a:cubicBezTo>
                  <a:pt x="13915" y="1144"/>
                  <a:pt x="13915" y="1144"/>
                  <a:pt x="13921" y="1150"/>
                </a:cubicBezTo>
                <a:cubicBezTo>
                  <a:pt x="13921" y="1150"/>
                  <a:pt x="13921" y="1156"/>
                  <a:pt x="13921" y="1162"/>
                </a:cubicBezTo>
                <a:cubicBezTo>
                  <a:pt x="13921" y="1174"/>
                  <a:pt x="13921" y="1174"/>
                  <a:pt x="13921" y="1174"/>
                </a:cubicBezTo>
                <a:cubicBezTo>
                  <a:pt x="13921" y="1174"/>
                  <a:pt x="13915" y="1180"/>
                  <a:pt x="13909" y="1186"/>
                </a:cubicBezTo>
                <a:cubicBezTo>
                  <a:pt x="13909" y="1180"/>
                  <a:pt x="13903" y="1180"/>
                  <a:pt x="13897" y="1180"/>
                </a:cubicBezTo>
                <a:cubicBezTo>
                  <a:pt x="13885" y="1180"/>
                  <a:pt x="13879" y="1174"/>
                  <a:pt x="13861" y="1174"/>
                </a:cubicBezTo>
                <a:cubicBezTo>
                  <a:pt x="13855" y="1174"/>
                  <a:pt x="13849" y="1174"/>
                  <a:pt x="13837" y="1180"/>
                </a:cubicBezTo>
                <a:cubicBezTo>
                  <a:pt x="13837" y="1180"/>
                  <a:pt x="13832" y="1180"/>
                  <a:pt x="13826" y="1180"/>
                </a:cubicBezTo>
                <a:cubicBezTo>
                  <a:pt x="13826" y="1180"/>
                  <a:pt x="13826" y="1186"/>
                  <a:pt x="13820" y="1192"/>
                </a:cubicBezTo>
                <a:cubicBezTo>
                  <a:pt x="13814" y="1192"/>
                  <a:pt x="13814" y="1198"/>
                  <a:pt x="13808" y="1198"/>
                </a:cubicBezTo>
                <a:cubicBezTo>
                  <a:pt x="13802" y="1204"/>
                  <a:pt x="13802" y="1198"/>
                  <a:pt x="13796" y="1198"/>
                </a:cubicBezTo>
                <a:cubicBezTo>
                  <a:pt x="13790" y="1198"/>
                  <a:pt x="13790" y="1204"/>
                  <a:pt x="13784" y="1198"/>
                </a:cubicBezTo>
                <a:cubicBezTo>
                  <a:pt x="13778" y="1198"/>
                  <a:pt x="13778" y="1186"/>
                  <a:pt x="13772" y="1186"/>
                </a:cubicBezTo>
                <a:cubicBezTo>
                  <a:pt x="13760" y="1186"/>
                  <a:pt x="13755" y="1192"/>
                  <a:pt x="13737" y="1192"/>
                </a:cubicBezTo>
                <a:cubicBezTo>
                  <a:pt x="13731" y="1192"/>
                  <a:pt x="13725" y="1192"/>
                  <a:pt x="13719" y="1192"/>
                </a:cubicBezTo>
                <a:cubicBezTo>
                  <a:pt x="13713" y="1192"/>
                  <a:pt x="13707" y="1192"/>
                  <a:pt x="13707" y="1192"/>
                </a:cubicBezTo>
                <a:cubicBezTo>
                  <a:pt x="13701" y="1198"/>
                  <a:pt x="13695" y="1198"/>
                  <a:pt x="13695" y="1198"/>
                </a:cubicBezTo>
                <a:cubicBezTo>
                  <a:pt x="13642" y="1198"/>
                  <a:pt x="13642" y="1198"/>
                  <a:pt x="13642" y="1198"/>
                </a:cubicBezTo>
                <a:cubicBezTo>
                  <a:pt x="13636" y="1198"/>
                  <a:pt x="13630" y="1198"/>
                  <a:pt x="13630" y="1198"/>
                </a:cubicBezTo>
                <a:cubicBezTo>
                  <a:pt x="13624" y="1198"/>
                  <a:pt x="13618" y="1198"/>
                  <a:pt x="13618" y="1198"/>
                </a:cubicBezTo>
                <a:cubicBezTo>
                  <a:pt x="13612" y="1204"/>
                  <a:pt x="13618" y="1210"/>
                  <a:pt x="13612" y="1210"/>
                </a:cubicBezTo>
                <a:cubicBezTo>
                  <a:pt x="13612" y="1215"/>
                  <a:pt x="13606" y="1221"/>
                  <a:pt x="13606" y="1221"/>
                </a:cubicBezTo>
                <a:cubicBezTo>
                  <a:pt x="13547" y="1221"/>
                  <a:pt x="13547" y="1221"/>
                  <a:pt x="13547" y="1221"/>
                </a:cubicBezTo>
                <a:cubicBezTo>
                  <a:pt x="13535" y="1221"/>
                  <a:pt x="13535" y="1233"/>
                  <a:pt x="13523" y="1239"/>
                </a:cubicBezTo>
                <a:cubicBezTo>
                  <a:pt x="13529" y="1245"/>
                  <a:pt x="13529" y="1245"/>
                  <a:pt x="13529" y="1251"/>
                </a:cubicBezTo>
                <a:cubicBezTo>
                  <a:pt x="13535" y="1257"/>
                  <a:pt x="13541" y="1257"/>
                  <a:pt x="13541" y="1263"/>
                </a:cubicBezTo>
                <a:cubicBezTo>
                  <a:pt x="13547" y="1269"/>
                  <a:pt x="13553" y="1269"/>
                  <a:pt x="13553" y="1275"/>
                </a:cubicBezTo>
                <a:cubicBezTo>
                  <a:pt x="13559" y="1281"/>
                  <a:pt x="13565" y="1281"/>
                  <a:pt x="13565" y="1281"/>
                </a:cubicBezTo>
                <a:cubicBezTo>
                  <a:pt x="13565" y="1293"/>
                  <a:pt x="13565" y="1299"/>
                  <a:pt x="13565" y="1304"/>
                </a:cubicBezTo>
                <a:cubicBezTo>
                  <a:pt x="13565" y="1310"/>
                  <a:pt x="13565" y="1316"/>
                  <a:pt x="13565" y="1316"/>
                </a:cubicBezTo>
                <a:cubicBezTo>
                  <a:pt x="13565" y="1322"/>
                  <a:pt x="13571" y="1322"/>
                  <a:pt x="13571" y="1328"/>
                </a:cubicBezTo>
                <a:cubicBezTo>
                  <a:pt x="13571" y="1334"/>
                  <a:pt x="13571" y="1340"/>
                  <a:pt x="13577" y="1340"/>
                </a:cubicBezTo>
                <a:cubicBezTo>
                  <a:pt x="13582" y="1346"/>
                  <a:pt x="13589" y="1340"/>
                  <a:pt x="13600" y="1340"/>
                </a:cubicBezTo>
                <a:cubicBezTo>
                  <a:pt x="13618" y="1340"/>
                  <a:pt x="13618" y="1340"/>
                  <a:pt x="13618" y="1340"/>
                </a:cubicBezTo>
                <a:cubicBezTo>
                  <a:pt x="13624" y="1340"/>
                  <a:pt x="13630" y="1340"/>
                  <a:pt x="13636" y="1340"/>
                </a:cubicBezTo>
                <a:cubicBezTo>
                  <a:pt x="13636" y="1340"/>
                  <a:pt x="13642" y="1346"/>
                  <a:pt x="13648" y="1346"/>
                </a:cubicBezTo>
                <a:cubicBezTo>
                  <a:pt x="13648" y="1346"/>
                  <a:pt x="13648" y="1352"/>
                  <a:pt x="13654" y="1358"/>
                </a:cubicBezTo>
                <a:cubicBezTo>
                  <a:pt x="13660" y="1364"/>
                  <a:pt x="13666" y="1364"/>
                  <a:pt x="13666" y="1370"/>
                </a:cubicBezTo>
                <a:cubicBezTo>
                  <a:pt x="13666" y="1370"/>
                  <a:pt x="13666" y="1376"/>
                  <a:pt x="13666" y="1382"/>
                </a:cubicBezTo>
                <a:cubicBezTo>
                  <a:pt x="13666" y="1393"/>
                  <a:pt x="13666" y="1393"/>
                  <a:pt x="13666" y="1393"/>
                </a:cubicBezTo>
                <a:cubicBezTo>
                  <a:pt x="13666" y="1405"/>
                  <a:pt x="13654" y="1411"/>
                  <a:pt x="13642" y="1411"/>
                </a:cubicBezTo>
                <a:cubicBezTo>
                  <a:pt x="13630" y="1411"/>
                  <a:pt x="13630" y="1405"/>
                  <a:pt x="13624" y="1405"/>
                </a:cubicBezTo>
                <a:cubicBezTo>
                  <a:pt x="13618" y="1399"/>
                  <a:pt x="13612" y="1399"/>
                  <a:pt x="13612" y="1399"/>
                </a:cubicBezTo>
                <a:cubicBezTo>
                  <a:pt x="13606" y="1393"/>
                  <a:pt x="13612" y="1387"/>
                  <a:pt x="13606" y="1387"/>
                </a:cubicBezTo>
                <a:cubicBezTo>
                  <a:pt x="13600" y="1382"/>
                  <a:pt x="13600" y="1387"/>
                  <a:pt x="13594" y="1387"/>
                </a:cubicBezTo>
                <a:cubicBezTo>
                  <a:pt x="13589" y="1382"/>
                  <a:pt x="13582" y="1382"/>
                  <a:pt x="13582" y="1382"/>
                </a:cubicBezTo>
                <a:cubicBezTo>
                  <a:pt x="13577" y="1382"/>
                  <a:pt x="13571" y="1382"/>
                  <a:pt x="13571" y="1376"/>
                </a:cubicBezTo>
                <a:cubicBezTo>
                  <a:pt x="13565" y="1376"/>
                  <a:pt x="13559" y="1376"/>
                  <a:pt x="13559" y="1376"/>
                </a:cubicBezTo>
                <a:cubicBezTo>
                  <a:pt x="13553" y="1370"/>
                  <a:pt x="13559" y="1364"/>
                  <a:pt x="13553" y="1364"/>
                </a:cubicBezTo>
                <a:cubicBezTo>
                  <a:pt x="13553" y="1358"/>
                  <a:pt x="13553" y="1358"/>
                  <a:pt x="13553" y="1352"/>
                </a:cubicBezTo>
                <a:cubicBezTo>
                  <a:pt x="13547" y="1346"/>
                  <a:pt x="13541" y="1346"/>
                  <a:pt x="13541" y="1346"/>
                </a:cubicBezTo>
                <a:cubicBezTo>
                  <a:pt x="13470" y="1346"/>
                  <a:pt x="13470" y="1346"/>
                  <a:pt x="13470" y="1346"/>
                </a:cubicBezTo>
                <a:cubicBezTo>
                  <a:pt x="13464" y="1346"/>
                  <a:pt x="13458" y="1340"/>
                  <a:pt x="13446" y="1334"/>
                </a:cubicBezTo>
                <a:lnTo>
                  <a:pt x="13446" y="1322"/>
                </a:lnTo>
                <a:cubicBezTo>
                  <a:pt x="13440" y="1316"/>
                  <a:pt x="13428" y="1316"/>
                  <a:pt x="13423" y="1316"/>
                </a:cubicBezTo>
                <a:cubicBezTo>
                  <a:pt x="13416" y="1316"/>
                  <a:pt x="13416" y="1316"/>
                  <a:pt x="13411" y="1316"/>
                </a:cubicBezTo>
                <a:cubicBezTo>
                  <a:pt x="13405" y="1316"/>
                  <a:pt x="13405" y="1322"/>
                  <a:pt x="13399" y="1328"/>
                </a:cubicBezTo>
                <a:cubicBezTo>
                  <a:pt x="13399" y="1328"/>
                  <a:pt x="13393" y="1328"/>
                  <a:pt x="13387" y="1328"/>
                </a:cubicBezTo>
                <a:cubicBezTo>
                  <a:pt x="13375" y="1334"/>
                  <a:pt x="13369" y="1334"/>
                  <a:pt x="13351" y="1340"/>
                </a:cubicBezTo>
                <a:cubicBezTo>
                  <a:pt x="13357" y="1346"/>
                  <a:pt x="13357" y="1346"/>
                  <a:pt x="13357" y="1346"/>
                </a:cubicBezTo>
                <a:cubicBezTo>
                  <a:pt x="13363" y="1352"/>
                  <a:pt x="13363" y="1352"/>
                  <a:pt x="13369" y="1352"/>
                </a:cubicBezTo>
                <a:cubicBezTo>
                  <a:pt x="13375" y="1352"/>
                  <a:pt x="13381" y="1352"/>
                  <a:pt x="13393" y="1352"/>
                </a:cubicBezTo>
                <a:cubicBezTo>
                  <a:pt x="13393" y="1352"/>
                  <a:pt x="13399" y="1352"/>
                  <a:pt x="13405" y="1352"/>
                </a:cubicBezTo>
                <a:cubicBezTo>
                  <a:pt x="13405" y="1352"/>
                  <a:pt x="13411" y="1358"/>
                  <a:pt x="13411" y="1364"/>
                </a:cubicBezTo>
                <a:cubicBezTo>
                  <a:pt x="13416" y="1370"/>
                  <a:pt x="13423" y="1370"/>
                  <a:pt x="13423" y="1376"/>
                </a:cubicBezTo>
                <a:cubicBezTo>
                  <a:pt x="13423" y="1382"/>
                  <a:pt x="13416" y="1382"/>
                  <a:pt x="13416" y="1387"/>
                </a:cubicBezTo>
                <a:cubicBezTo>
                  <a:pt x="13405" y="1387"/>
                  <a:pt x="13399" y="1387"/>
                  <a:pt x="13387" y="1382"/>
                </a:cubicBezTo>
                <a:cubicBezTo>
                  <a:pt x="13387" y="1382"/>
                  <a:pt x="13381" y="1382"/>
                  <a:pt x="13375" y="1382"/>
                </a:cubicBezTo>
                <a:cubicBezTo>
                  <a:pt x="13369" y="1376"/>
                  <a:pt x="13375" y="1370"/>
                  <a:pt x="13369" y="1370"/>
                </a:cubicBezTo>
                <a:cubicBezTo>
                  <a:pt x="13363" y="1364"/>
                  <a:pt x="13357" y="1370"/>
                  <a:pt x="13351" y="1370"/>
                </a:cubicBezTo>
                <a:cubicBezTo>
                  <a:pt x="13345" y="1370"/>
                  <a:pt x="13345" y="1370"/>
                  <a:pt x="13345" y="1370"/>
                </a:cubicBezTo>
                <a:cubicBezTo>
                  <a:pt x="13339" y="1370"/>
                  <a:pt x="13334" y="1364"/>
                  <a:pt x="13334" y="1370"/>
                </a:cubicBezTo>
                <a:cubicBezTo>
                  <a:pt x="13328" y="1370"/>
                  <a:pt x="13328" y="1376"/>
                  <a:pt x="13328" y="1382"/>
                </a:cubicBezTo>
                <a:cubicBezTo>
                  <a:pt x="13322" y="1382"/>
                  <a:pt x="13322" y="1387"/>
                  <a:pt x="13322" y="1393"/>
                </a:cubicBezTo>
                <a:cubicBezTo>
                  <a:pt x="13322" y="1399"/>
                  <a:pt x="13310" y="1399"/>
                  <a:pt x="13310" y="1405"/>
                </a:cubicBezTo>
                <a:cubicBezTo>
                  <a:pt x="13310" y="1417"/>
                  <a:pt x="13328" y="1429"/>
                  <a:pt x="13339" y="1429"/>
                </a:cubicBezTo>
                <a:cubicBezTo>
                  <a:pt x="13345" y="1429"/>
                  <a:pt x="13351" y="1429"/>
                  <a:pt x="13363" y="1429"/>
                </a:cubicBezTo>
                <a:cubicBezTo>
                  <a:pt x="13369" y="1429"/>
                  <a:pt x="13369" y="1429"/>
                  <a:pt x="13375" y="1429"/>
                </a:cubicBezTo>
                <a:cubicBezTo>
                  <a:pt x="13387" y="1435"/>
                  <a:pt x="13399" y="1441"/>
                  <a:pt x="13411" y="1447"/>
                </a:cubicBezTo>
                <a:cubicBezTo>
                  <a:pt x="13411" y="1447"/>
                  <a:pt x="13411" y="1453"/>
                  <a:pt x="13416" y="1459"/>
                </a:cubicBezTo>
                <a:cubicBezTo>
                  <a:pt x="13423" y="1459"/>
                  <a:pt x="13423" y="1459"/>
                  <a:pt x="13428" y="1459"/>
                </a:cubicBezTo>
                <a:cubicBezTo>
                  <a:pt x="13434" y="1465"/>
                  <a:pt x="13434" y="1465"/>
                  <a:pt x="13440" y="1465"/>
                </a:cubicBezTo>
                <a:cubicBezTo>
                  <a:pt x="13440" y="1470"/>
                  <a:pt x="13446" y="1470"/>
                  <a:pt x="13446" y="1476"/>
                </a:cubicBezTo>
                <a:cubicBezTo>
                  <a:pt x="13446" y="1482"/>
                  <a:pt x="13440" y="1482"/>
                  <a:pt x="13440" y="1488"/>
                </a:cubicBezTo>
                <a:cubicBezTo>
                  <a:pt x="13434" y="1482"/>
                  <a:pt x="13434" y="1476"/>
                  <a:pt x="13428" y="1470"/>
                </a:cubicBezTo>
                <a:cubicBezTo>
                  <a:pt x="13423" y="1470"/>
                  <a:pt x="13411" y="1470"/>
                  <a:pt x="13405" y="1470"/>
                </a:cubicBezTo>
                <a:cubicBezTo>
                  <a:pt x="13399" y="1465"/>
                  <a:pt x="13399" y="1459"/>
                  <a:pt x="13393" y="1459"/>
                </a:cubicBezTo>
                <a:cubicBezTo>
                  <a:pt x="13393" y="1459"/>
                  <a:pt x="13387" y="1459"/>
                  <a:pt x="13381" y="1459"/>
                </a:cubicBezTo>
                <a:cubicBezTo>
                  <a:pt x="13381" y="1459"/>
                  <a:pt x="13375" y="1459"/>
                  <a:pt x="13369" y="1459"/>
                </a:cubicBezTo>
                <a:cubicBezTo>
                  <a:pt x="13369" y="1459"/>
                  <a:pt x="13363" y="1453"/>
                  <a:pt x="13357" y="1453"/>
                </a:cubicBezTo>
                <a:lnTo>
                  <a:pt x="13351" y="1447"/>
                </a:lnTo>
                <a:cubicBezTo>
                  <a:pt x="13334" y="1447"/>
                  <a:pt x="13328" y="1453"/>
                  <a:pt x="13316" y="1447"/>
                </a:cubicBezTo>
                <a:cubicBezTo>
                  <a:pt x="13304" y="1447"/>
                  <a:pt x="13298" y="1447"/>
                  <a:pt x="13292" y="1441"/>
                </a:cubicBezTo>
                <a:cubicBezTo>
                  <a:pt x="13286" y="1435"/>
                  <a:pt x="13280" y="1435"/>
                  <a:pt x="13280" y="1429"/>
                </a:cubicBezTo>
                <a:cubicBezTo>
                  <a:pt x="13280" y="1423"/>
                  <a:pt x="13274" y="1423"/>
                  <a:pt x="13274" y="1417"/>
                </a:cubicBezTo>
                <a:cubicBezTo>
                  <a:pt x="13274" y="1411"/>
                  <a:pt x="13274" y="1411"/>
                  <a:pt x="13274" y="1405"/>
                </a:cubicBezTo>
                <a:cubicBezTo>
                  <a:pt x="13274" y="1382"/>
                  <a:pt x="13274" y="1382"/>
                  <a:pt x="13274" y="1382"/>
                </a:cubicBezTo>
                <a:cubicBezTo>
                  <a:pt x="13274" y="1376"/>
                  <a:pt x="13274" y="1370"/>
                  <a:pt x="13274" y="1358"/>
                </a:cubicBezTo>
                <a:cubicBezTo>
                  <a:pt x="13274" y="1358"/>
                  <a:pt x="13280" y="1352"/>
                  <a:pt x="13280" y="1346"/>
                </a:cubicBezTo>
                <a:cubicBezTo>
                  <a:pt x="13286" y="1346"/>
                  <a:pt x="13280" y="1340"/>
                  <a:pt x="13280" y="1340"/>
                </a:cubicBezTo>
                <a:cubicBezTo>
                  <a:pt x="13280" y="1334"/>
                  <a:pt x="13286" y="1328"/>
                  <a:pt x="13280" y="1328"/>
                </a:cubicBezTo>
                <a:cubicBezTo>
                  <a:pt x="13280" y="1322"/>
                  <a:pt x="13280" y="1316"/>
                  <a:pt x="13280" y="1316"/>
                </a:cubicBezTo>
                <a:cubicBezTo>
                  <a:pt x="13280" y="1310"/>
                  <a:pt x="13268" y="1310"/>
                  <a:pt x="13268" y="1310"/>
                </a:cubicBezTo>
                <a:cubicBezTo>
                  <a:pt x="13268" y="1304"/>
                  <a:pt x="13268" y="1299"/>
                  <a:pt x="13268" y="1299"/>
                </a:cubicBezTo>
                <a:cubicBezTo>
                  <a:pt x="13262" y="1287"/>
                  <a:pt x="13262" y="1281"/>
                  <a:pt x="13257" y="1275"/>
                </a:cubicBezTo>
                <a:cubicBezTo>
                  <a:pt x="13250" y="1275"/>
                  <a:pt x="13250" y="1281"/>
                  <a:pt x="13245" y="1281"/>
                </a:cubicBezTo>
                <a:cubicBezTo>
                  <a:pt x="13239" y="1281"/>
                  <a:pt x="13239" y="1281"/>
                  <a:pt x="13233" y="1281"/>
                </a:cubicBezTo>
                <a:cubicBezTo>
                  <a:pt x="13233" y="1287"/>
                  <a:pt x="13233" y="1293"/>
                  <a:pt x="13233" y="1299"/>
                </a:cubicBezTo>
                <a:cubicBezTo>
                  <a:pt x="13233" y="1299"/>
                  <a:pt x="13239" y="1304"/>
                  <a:pt x="13239" y="1310"/>
                </a:cubicBezTo>
                <a:cubicBezTo>
                  <a:pt x="13239" y="1322"/>
                  <a:pt x="13239" y="1328"/>
                  <a:pt x="13239" y="1340"/>
                </a:cubicBezTo>
                <a:cubicBezTo>
                  <a:pt x="13239" y="1346"/>
                  <a:pt x="13233" y="1352"/>
                  <a:pt x="13233" y="1352"/>
                </a:cubicBezTo>
                <a:cubicBezTo>
                  <a:pt x="13233" y="1370"/>
                  <a:pt x="13233" y="1370"/>
                  <a:pt x="13233" y="1370"/>
                </a:cubicBezTo>
                <a:cubicBezTo>
                  <a:pt x="13227" y="1370"/>
                  <a:pt x="13221" y="1364"/>
                  <a:pt x="13209" y="1364"/>
                </a:cubicBezTo>
                <a:cubicBezTo>
                  <a:pt x="13203" y="1364"/>
                  <a:pt x="13203" y="1370"/>
                  <a:pt x="13197" y="1370"/>
                </a:cubicBezTo>
                <a:cubicBezTo>
                  <a:pt x="13191" y="1370"/>
                  <a:pt x="13191" y="1370"/>
                  <a:pt x="13185" y="1370"/>
                </a:cubicBezTo>
                <a:cubicBezTo>
                  <a:pt x="13185" y="1376"/>
                  <a:pt x="13185" y="1382"/>
                  <a:pt x="13185" y="1387"/>
                </a:cubicBezTo>
                <a:cubicBezTo>
                  <a:pt x="13185" y="1387"/>
                  <a:pt x="13185" y="1393"/>
                  <a:pt x="13185" y="1399"/>
                </a:cubicBezTo>
                <a:cubicBezTo>
                  <a:pt x="13179" y="1399"/>
                  <a:pt x="13173" y="1399"/>
                  <a:pt x="13173" y="1405"/>
                </a:cubicBezTo>
                <a:cubicBezTo>
                  <a:pt x="13168" y="1405"/>
                  <a:pt x="13162" y="1405"/>
                  <a:pt x="13162" y="1405"/>
                </a:cubicBezTo>
                <a:cubicBezTo>
                  <a:pt x="13150" y="1411"/>
                  <a:pt x="13144" y="1417"/>
                  <a:pt x="13144" y="1429"/>
                </a:cubicBezTo>
                <a:cubicBezTo>
                  <a:pt x="13144" y="1435"/>
                  <a:pt x="13144" y="1435"/>
                  <a:pt x="13144" y="1435"/>
                </a:cubicBezTo>
                <a:cubicBezTo>
                  <a:pt x="13150" y="1453"/>
                  <a:pt x="13162" y="1459"/>
                  <a:pt x="13173" y="1470"/>
                </a:cubicBezTo>
                <a:cubicBezTo>
                  <a:pt x="13179" y="1476"/>
                  <a:pt x="13185" y="1476"/>
                  <a:pt x="13191" y="1488"/>
                </a:cubicBezTo>
                <a:cubicBezTo>
                  <a:pt x="13191" y="1494"/>
                  <a:pt x="13191" y="1494"/>
                  <a:pt x="13191" y="1500"/>
                </a:cubicBezTo>
                <a:cubicBezTo>
                  <a:pt x="13191" y="1506"/>
                  <a:pt x="13197" y="1512"/>
                  <a:pt x="13197" y="1524"/>
                </a:cubicBezTo>
                <a:cubicBezTo>
                  <a:pt x="13197" y="1530"/>
                  <a:pt x="13197" y="1530"/>
                  <a:pt x="13197" y="1536"/>
                </a:cubicBezTo>
                <a:cubicBezTo>
                  <a:pt x="13191" y="1536"/>
                  <a:pt x="13191" y="1542"/>
                  <a:pt x="13191" y="1548"/>
                </a:cubicBezTo>
                <a:cubicBezTo>
                  <a:pt x="13185" y="1554"/>
                  <a:pt x="13173" y="1554"/>
                  <a:pt x="13173" y="1565"/>
                </a:cubicBezTo>
                <a:cubicBezTo>
                  <a:pt x="13173" y="1571"/>
                  <a:pt x="13173" y="1571"/>
                  <a:pt x="13173" y="1571"/>
                </a:cubicBezTo>
                <a:lnTo>
                  <a:pt x="13179" y="1577"/>
                </a:lnTo>
                <a:cubicBezTo>
                  <a:pt x="13179" y="1583"/>
                  <a:pt x="13179" y="1589"/>
                  <a:pt x="13185" y="1595"/>
                </a:cubicBezTo>
                <a:cubicBezTo>
                  <a:pt x="13185" y="1595"/>
                  <a:pt x="13185" y="1601"/>
                  <a:pt x="13185" y="1607"/>
                </a:cubicBezTo>
                <a:cubicBezTo>
                  <a:pt x="13185" y="1613"/>
                  <a:pt x="13179" y="1613"/>
                  <a:pt x="13179" y="1619"/>
                </a:cubicBezTo>
                <a:cubicBezTo>
                  <a:pt x="13179" y="1619"/>
                  <a:pt x="13179" y="1625"/>
                  <a:pt x="13185" y="1631"/>
                </a:cubicBezTo>
                <a:cubicBezTo>
                  <a:pt x="13185" y="1636"/>
                  <a:pt x="13191" y="1642"/>
                  <a:pt x="13197" y="1648"/>
                </a:cubicBezTo>
                <a:cubicBezTo>
                  <a:pt x="13197" y="1654"/>
                  <a:pt x="13203" y="1654"/>
                  <a:pt x="13209" y="1654"/>
                </a:cubicBezTo>
                <a:cubicBezTo>
                  <a:pt x="13262" y="1654"/>
                  <a:pt x="13262" y="1654"/>
                  <a:pt x="13262" y="1654"/>
                </a:cubicBezTo>
                <a:cubicBezTo>
                  <a:pt x="13268" y="1654"/>
                  <a:pt x="13268" y="1648"/>
                  <a:pt x="13274" y="1648"/>
                </a:cubicBezTo>
                <a:cubicBezTo>
                  <a:pt x="13274" y="1642"/>
                  <a:pt x="13280" y="1642"/>
                  <a:pt x="13280" y="1636"/>
                </a:cubicBezTo>
                <a:cubicBezTo>
                  <a:pt x="13286" y="1631"/>
                  <a:pt x="13286" y="1625"/>
                  <a:pt x="13292" y="1625"/>
                </a:cubicBezTo>
                <a:cubicBezTo>
                  <a:pt x="13298" y="1625"/>
                  <a:pt x="13298" y="1625"/>
                  <a:pt x="13298" y="1625"/>
                </a:cubicBezTo>
                <a:cubicBezTo>
                  <a:pt x="13304" y="1625"/>
                  <a:pt x="13310" y="1625"/>
                  <a:pt x="13310" y="1631"/>
                </a:cubicBezTo>
                <a:cubicBezTo>
                  <a:pt x="13316" y="1631"/>
                  <a:pt x="13316" y="1636"/>
                  <a:pt x="13322" y="1642"/>
                </a:cubicBezTo>
                <a:cubicBezTo>
                  <a:pt x="13328" y="1648"/>
                  <a:pt x="13334" y="1648"/>
                  <a:pt x="13345" y="1654"/>
                </a:cubicBezTo>
                <a:lnTo>
                  <a:pt x="13351" y="1654"/>
                </a:lnTo>
                <a:cubicBezTo>
                  <a:pt x="13357" y="1660"/>
                  <a:pt x="13363" y="1660"/>
                  <a:pt x="13363" y="1666"/>
                </a:cubicBezTo>
                <a:cubicBezTo>
                  <a:pt x="13369" y="1672"/>
                  <a:pt x="13369" y="1678"/>
                  <a:pt x="13375" y="1690"/>
                </a:cubicBezTo>
                <a:cubicBezTo>
                  <a:pt x="13381" y="1696"/>
                  <a:pt x="13387" y="1702"/>
                  <a:pt x="13399" y="1708"/>
                </a:cubicBezTo>
                <a:cubicBezTo>
                  <a:pt x="13399" y="1714"/>
                  <a:pt x="13405" y="1714"/>
                  <a:pt x="13411" y="1720"/>
                </a:cubicBezTo>
                <a:lnTo>
                  <a:pt x="13416" y="1725"/>
                </a:lnTo>
                <a:cubicBezTo>
                  <a:pt x="13416" y="1737"/>
                  <a:pt x="13411" y="1743"/>
                  <a:pt x="13411" y="1749"/>
                </a:cubicBezTo>
                <a:cubicBezTo>
                  <a:pt x="13405" y="1755"/>
                  <a:pt x="13405" y="1761"/>
                  <a:pt x="13399" y="1761"/>
                </a:cubicBezTo>
                <a:cubicBezTo>
                  <a:pt x="13399" y="1767"/>
                  <a:pt x="13387" y="1767"/>
                  <a:pt x="13387" y="1773"/>
                </a:cubicBezTo>
                <a:cubicBezTo>
                  <a:pt x="13387" y="1779"/>
                  <a:pt x="13393" y="1779"/>
                  <a:pt x="13393" y="1785"/>
                </a:cubicBezTo>
                <a:cubicBezTo>
                  <a:pt x="13399" y="1785"/>
                  <a:pt x="13405" y="1779"/>
                  <a:pt x="13405" y="1785"/>
                </a:cubicBezTo>
                <a:cubicBezTo>
                  <a:pt x="13416" y="1791"/>
                  <a:pt x="13416" y="1791"/>
                  <a:pt x="13416" y="1791"/>
                </a:cubicBezTo>
                <a:cubicBezTo>
                  <a:pt x="13423" y="1791"/>
                  <a:pt x="13423" y="1797"/>
                  <a:pt x="13428" y="1802"/>
                </a:cubicBezTo>
                <a:cubicBezTo>
                  <a:pt x="13434" y="1802"/>
                  <a:pt x="13446" y="1802"/>
                  <a:pt x="13458" y="1802"/>
                </a:cubicBezTo>
                <a:cubicBezTo>
                  <a:pt x="13464" y="1802"/>
                  <a:pt x="13464" y="1802"/>
                  <a:pt x="13470" y="1802"/>
                </a:cubicBezTo>
                <a:cubicBezTo>
                  <a:pt x="13464" y="1814"/>
                  <a:pt x="13464" y="1814"/>
                  <a:pt x="13464" y="1814"/>
                </a:cubicBezTo>
                <a:cubicBezTo>
                  <a:pt x="13458" y="1820"/>
                  <a:pt x="13458" y="1820"/>
                  <a:pt x="13452" y="1820"/>
                </a:cubicBezTo>
                <a:cubicBezTo>
                  <a:pt x="13446" y="1826"/>
                  <a:pt x="13434" y="1826"/>
                  <a:pt x="13428" y="1826"/>
                </a:cubicBezTo>
                <a:cubicBezTo>
                  <a:pt x="13416" y="1826"/>
                  <a:pt x="13416" y="1826"/>
                  <a:pt x="13416" y="1826"/>
                </a:cubicBezTo>
                <a:cubicBezTo>
                  <a:pt x="13411" y="1826"/>
                  <a:pt x="13411" y="1820"/>
                  <a:pt x="13405" y="1814"/>
                </a:cubicBezTo>
                <a:cubicBezTo>
                  <a:pt x="13399" y="1814"/>
                  <a:pt x="13399" y="1809"/>
                  <a:pt x="13393" y="1809"/>
                </a:cubicBezTo>
                <a:cubicBezTo>
                  <a:pt x="13393" y="1809"/>
                  <a:pt x="13387" y="1809"/>
                  <a:pt x="13381" y="1802"/>
                </a:cubicBezTo>
                <a:cubicBezTo>
                  <a:pt x="13375" y="1802"/>
                  <a:pt x="13375" y="1791"/>
                  <a:pt x="13375" y="1779"/>
                </a:cubicBezTo>
                <a:cubicBezTo>
                  <a:pt x="13375" y="1761"/>
                  <a:pt x="13375" y="1761"/>
                  <a:pt x="13375" y="1761"/>
                </a:cubicBezTo>
                <a:cubicBezTo>
                  <a:pt x="13375" y="1755"/>
                  <a:pt x="13381" y="1755"/>
                  <a:pt x="13381" y="1749"/>
                </a:cubicBezTo>
                <a:cubicBezTo>
                  <a:pt x="13381" y="1737"/>
                  <a:pt x="13369" y="1731"/>
                  <a:pt x="13363" y="1725"/>
                </a:cubicBezTo>
                <a:cubicBezTo>
                  <a:pt x="13357" y="1720"/>
                  <a:pt x="13351" y="1725"/>
                  <a:pt x="13351" y="1720"/>
                </a:cubicBezTo>
                <a:cubicBezTo>
                  <a:pt x="13351" y="1714"/>
                  <a:pt x="13351" y="1714"/>
                  <a:pt x="13351" y="1708"/>
                </a:cubicBezTo>
                <a:cubicBezTo>
                  <a:pt x="13351" y="1702"/>
                  <a:pt x="13345" y="1702"/>
                  <a:pt x="13345" y="1696"/>
                </a:cubicBezTo>
                <a:cubicBezTo>
                  <a:pt x="13339" y="1696"/>
                  <a:pt x="13334" y="1696"/>
                  <a:pt x="13334" y="1696"/>
                </a:cubicBezTo>
                <a:cubicBezTo>
                  <a:pt x="13328" y="1690"/>
                  <a:pt x="13322" y="1690"/>
                  <a:pt x="13316" y="1690"/>
                </a:cubicBezTo>
                <a:cubicBezTo>
                  <a:pt x="13310" y="1690"/>
                  <a:pt x="13304" y="1690"/>
                  <a:pt x="13292" y="1690"/>
                </a:cubicBezTo>
                <a:cubicBezTo>
                  <a:pt x="13280" y="1690"/>
                  <a:pt x="13274" y="1690"/>
                  <a:pt x="13262" y="1690"/>
                </a:cubicBezTo>
                <a:cubicBezTo>
                  <a:pt x="13257" y="1690"/>
                  <a:pt x="13250" y="1690"/>
                  <a:pt x="13250" y="1690"/>
                </a:cubicBezTo>
                <a:cubicBezTo>
                  <a:pt x="13245" y="1690"/>
                  <a:pt x="13239" y="1696"/>
                  <a:pt x="13239" y="1696"/>
                </a:cubicBezTo>
                <a:cubicBezTo>
                  <a:pt x="13233" y="1696"/>
                  <a:pt x="13227" y="1702"/>
                  <a:pt x="13227" y="1702"/>
                </a:cubicBezTo>
                <a:cubicBezTo>
                  <a:pt x="13221" y="1708"/>
                  <a:pt x="13215" y="1708"/>
                  <a:pt x="13215" y="1714"/>
                </a:cubicBezTo>
                <a:cubicBezTo>
                  <a:pt x="13215" y="1720"/>
                  <a:pt x="13215" y="1720"/>
                  <a:pt x="13215" y="1725"/>
                </a:cubicBezTo>
                <a:cubicBezTo>
                  <a:pt x="13215" y="1731"/>
                  <a:pt x="13221" y="1731"/>
                  <a:pt x="13221" y="1737"/>
                </a:cubicBezTo>
                <a:cubicBezTo>
                  <a:pt x="13221" y="1749"/>
                  <a:pt x="13227" y="1755"/>
                  <a:pt x="13227" y="1767"/>
                </a:cubicBezTo>
                <a:cubicBezTo>
                  <a:pt x="13227" y="1779"/>
                  <a:pt x="13227" y="1785"/>
                  <a:pt x="13221" y="1797"/>
                </a:cubicBezTo>
                <a:lnTo>
                  <a:pt x="13221" y="1802"/>
                </a:lnTo>
                <a:cubicBezTo>
                  <a:pt x="13215" y="1809"/>
                  <a:pt x="13215" y="1814"/>
                  <a:pt x="13209" y="1814"/>
                </a:cubicBezTo>
                <a:cubicBezTo>
                  <a:pt x="13203" y="1820"/>
                  <a:pt x="13203" y="1820"/>
                  <a:pt x="13197" y="1826"/>
                </a:cubicBezTo>
                <a:cubicBezTo>
                  <a:pt x="13191" y="1832"/>
                  <a:pt x="13185" y="1832"/>
                  <a:pt x="13185" y="1838"/>
                </a:cubicBezTo>
                <a:cubicBezTo>
                  <a:pt x="13179" y="1838"/>
                  <a:pt x="13173" y="1838"/>
                  <a:pt x="13173" y="1844"/>
                </a:cubicBezTo>
                <a:cubicBezTo>
                  <a:pt x="13168" y="1856"/>
                  <a:pt x="13173" y="1862"/>
                  <a:pt x="13173" y="1874"/>
                </a:cubicBezTo>
                <a:cubicBezTo>
                  <a:pt x="13162" y="1874"/>
                  <a:pt x="13156" y="1874"/>
                  <a:pt x="13150" y="1874"/>
                </a:cubicBezTo>
                <a:cubicBezTo>
                  <a:pt x="13132" y="1880"/>
                  <a:pt x="13126" y="1886"/>
                  <a:pt x="13114" y="1891"/>
                </a:cubicBezTo>
                <a:cubicBezTo>
                  <a:pt x="13108" y="1897"/>
                  <a:pt x="13096" y="1897"/>
                  <a:pt x="13090" y="1909"/>
                </a:cubicBezTo>
                <a:cubicBezTo>
                  <a:pt x="13090" y="1909"/>
                  <a:pt x="13090" y="1915"/>
                  <a:pt x="13090" y="1921"/>
                </a:cubicBezTo>
                <a:cubicBezTo>
                  <a:pt x="13090" y="1921"/>
                  <a:pt x="13084" y="1927"/>
                  <a:pt x="13084" y="1933"/>
                </a:cubicBezTo>
                <a:cubicBezTo>
                  <a:pt x="13079" y="1933"/>
                  <a:pt x="13079" y="1933"/>
                  <a:pt x="13073" y="1933"/>
                </a:cubicBezTo>
                <a:cubicBezTo>
                  <a:pt x="13061" y="1933"/>
                  <a:pt x="13055" y="1933"/>
                  <a:pt x="13049" y="1927"/>
                </a:cubicBezTo>
                <a:cubicBezTo>
                  <a:pt x="13043" y="1927"/>
                  <a:pt x="13043" y="1921"/>
                  <a:pt x="13037" y="1921"/>
                </a:cubicBezTo>
                <a:cubicBezTo>
                  <a:pt x="13031" y="1921"/>
                  <a:pt x="13031" y="1921"/>
                  <a:pt x="13025" y="1921"/>
                </a:cubicBezTo>
                <a:cubicBezTo>
                  <a:pt x="13019" y="1915"/>
                  <a:pt x="13019" y="1909"/>
                  <a:pt x="13013" y="1909"/>
                </a:cubicBezTo>
                <a:cubicBezTo>
                  <a:pt x="12948" y="1909"/>
                  <a:pt x="12948" y="1909"/>
                  <a:pt x="12948" y="1909"/>
                </a:cubicBezTo>
                <a:cubicBezTo>
                  <a:pt x="12936" y="1903"/>
                  <a:pt x="12936" y="1903"/>
                  <a:pt x="12936" y="1903"/>
                </a:cubicBezTo>
                <a:cubicBezTo>
                  <a:pt x="12936" y="1903"/>
                  <a:pt x="12942" y="1897"/>
                  <a:pt x="12942" y="1891"/>
                </a:cubicBezTo>
                <a:cubicBezTo>
                  <a:pt x="12948" y="1891"/>
                  <a:pt x="12948" y="1886"/>
                  <a:pt x="12954" y="1880"/>
                </a:cubicBezTo>
                <a:cubicBezTo>
                  <a:pt x="12960" y="1880"/>
                  <a:pt x="12960" y="1880"/>
                  <a:pt x="12966" y="1880"/>
                </a:cubicBezTo>
                <a:cubicBezTo>
                  <a:pt x="12978" y="1880"/>
                  <a:pt x="12978" y="1880"/>
                  <a:pt x="12984" y="1880"/>
                </a:cubicBezTo>
                <a:cubicBezTo>
                  <a:pt x="12990" y="1886"/>
                  <a:pt x="12996" y="1886"/>
                  <a:pt x="12996" y="1886"/>
                </a:cubicBezTo>
                <a:cubicBezTo>
                  <a:pt x="13007" y="1891"/>
                  <a:pt x="13013" y="1886"/>
                  <a:pt x="13019" y="1886"/>
                </a:cubicBezTo>
                <a:cubicBezTo>
                  <a:pt x="13031" y="1886"/>
                  <a:pt x="13037" y="1891"/>
                  <a:pt x="13043" y="1886"/>
                </a:cubicBezTo>
                <a:cubicBezTo>
                  <a:pt x="13049" y="1886"/>
                  <a:pt x="13049" y="1880"/>
                  <a:pt x="13055" y="1880"/>
                </a:cubicBezTo>
                <a:cubicBezTo>
                  <a:pt x="13061" y="1880"/>
                  <a:pt x="13061" y="1874"/>
                  <a:pt x="13067" y="1874"/>
                </a:cubicBezTo>
                <a:cubicBezTo>
                  <a:pt x="13067" y="1868"/>
                  <a:pt x="13073" y="1868"/>
                  <a:pt x="13079" y="1862"/>
                </a:cubicBezTo>
                <a:cubicBezTo>
                  <a:pt x="13084" y="1856"/>
                  <a:pt x="13084" y="1844"/>
                  <a:pt x="13090" y="1838"/>
                </a:cubicBezTo>
                <a:cubicBezTo>
                  <a:pt x="13090" y="1838"/>
                  <a:pt x="13096" y="1838"/>
                  <a:pt x="13102" y="1832"/>
                </a:cubicBezTo>
                <a:cubicBezTo>
                  <a:pt x="13108" y="1826"/>
                  <a:pt x="13114" y="1820"/>
                  <a:pt x="13120" y="1814"/>
                </a:cubicBezTo>
                <a:cubicBezTo>
                  <a:pt x="13120" y="1809"/>
                  <a:pt x="13120" y="1802"/>
                  <a:pt x="13120" y="1802"/>
                </a:cubicBezTo>
                <a:cubicBezTo>
                  <a:pt x="13126" y="1797"/>
                  <a:pt x="13132" y="1802"/>
                  <a:pt x="13132" y="1797"/>
                </a:cubicBezTo>
                <a:cubicBezTo>
                  <a:pt x="13138" y="1797"/>
                  <a:pt x="13144" y="1797"/>
                  <a:pt x="13144" y="1791"/>
                </a:cubicBezTo>
                <a:cubicBezTo>
                  <a:pt x="13150" y="1791"/>
                  <a:pt x="13144" y="1785"/>
                  <a:pt x="13144" y="1779"/>
                </a:cubicBezTo>
                <a:cubicBezTo>
                  <a:pt x="13144" y="1779"/>
                  <a:pt x="13150" y="1773"/>
                  <a:pt x="13150" y="1767"/>
                </a:cubicBezTo>
                <a:cubicBezTo>
                  <a:pt x="13150" y="1761"/>
                  <a:pt x="13156" y="1755"/>
                  <a:pt x="13156" y="1743"/>
                </a:cubicBezTo>
                <a:cubicBezTo>
                  <a:pt x="13156" y="1743"/>
                  <a:pt x="13162" y="1737"/>
                  <a:pt x="13162" y="1731"/>
                </a:cubicBezTo>
                <a:lnTo>
                  <a:pt x="13162" y="1725"/>
                </a:lnTo>
                <a:cubicBezTo>
                  <a:pt x="13162" y="1720"/>
                  <a:pt x="13168" y="1720"/>
                  <a:pt x="13168" y="1714"/>
                </a:cubicBezTo>
                <a:cubicBezTo>
                  <a:pt x="13168" y="1708"/>
                  <a:pt x="13168" y="1702"/>
                  <a:pt x="13168" y="1696"/>
                </a:cubicBezTo>
                <a:cubicBezTo>
                  <a:pt x="13156" y="1696"/>
                  <a:pt x="13150" y="1702"/>
                  <a:pt x="13144" y="1702"/>
                </a:cubicBezTo>
                <a:cubicBezTo>
                  <a:pt x="13138" y="1702"/>
                  <a:pt x="13132" y="1696"/>
                  <a:pt x="13126" y="1696"/>
                </a:cubicBezTo>
                <a:cubicBezTo>
                  <a:pt x="13126" y="1696"/>
                  <a:pt x="13120" y="1690"/>
                  <a:pt x="13114" y="1690"/>
                </a:cubicBezTo>
                <a:cubicBezTo>
                  <a:pt x="13108" y="1690"/>
                  <a:pt x="13108" y="1684"/>
                  <a:pt x="13108" y="1678"/>
                </a:cubicBezTo>
                <a:cubicBezTo>
                  <a:pt x="13102" y="1672"/>
                  <a:pt x="13102" y="1666"/>
                  <a:pt x="13102" y="1660"/>
                </a:cubicBezTo>
                <a:cubicBezTo>
                  <a:pt x="13102" y="1648"/>
                  <a:pt x="13108" y="1648"/>
                  <a:pt x="13108" y="1636"/>
                </a:cubicBezTo>
                <a:cubicBezTo>
                  <a:pt x="13108" y="1619"/>
                  <a:pt x="13108" y="1613"/>
                  <a:pt x="13108" y="1601"/>
                </a:cubicBezTo>
                <a:cubicBezTo>
                  <a:pt x="13108" y="1589"/>
                  <a:pt x="13108" y="1589"/>
                  <a:pt x="13108" y="1589"/>
                </a:cubicBezTo>
                <a:cubicBezTo>
                  <a:pt x="13108" y="1577"/>
                  <a:pt x="13114" y="1571"/>
                  <a:pt x="13114" y="1565"/>
                </a:cubicBezTo>
                <a:cubicBezTo>
                  <a:pt x="13120" y="1554"/>
                  <a:pt x="13120" y="1548"/>
                  <a:pt x="13120" y="1530"/>
                </a:cubicBezTo>
                <a:cubicBezTo>
                  <a:pt x="13120" y="1530"/>
                  <a:pt x="13120" y="1524"/>
                  <a:pt x="13120" y="1518"/>
                </a:cubicBezTo>
                <a:cubicBezTo>
                  <a:pt x="13120" y="1512"/>
                  <a:pt x="13114" y="1506"/>
                  <a:pt x="13108" y="1494"/>
                </a:cubicBezTo>
                <a:lnTo>
                  <a:pt x="13108" y="1488"/>
                </a:lnTo>
                <a:cubicBezTo>
                  <a:pt x="13102" y="1476"/>
                  <a:pt x="13102" y="1470"/>
                  <a:pt x="13096" y="1465"/>
                </a:cubicBezTo>
                <a:cubicBezTo>
                  <a:pt x="13096" y="1459"/>
                  <a:pt x="13090" y="1453"/>
                  <a:pt x="13090" y="1453"/>
                </a:cubicBezTo>
                <a:cubicBezTo>
                  <a:pt x="13084" y="1447"/>
                  <a:pt x="13084" y="1447"/>
                  <a:pt x="13084" y="1441"/>
                </a:cubicBezTo>
                <a:cubicBezTo>
                  <a:pt x="13084" y="1370"/>
                  <a:pt x="13084" y="1370"/>
                  <a:pt x="13084" y="1370"/>
                </a:cubicBezTo>
                <a:cubicBezTo>
                  <a:pt x="13090" y="1370"/>
                  <a:pt x="13096" y="1370"/>
                  <a:pt x="13108" y="1370"/>
                </a:cubicBezTo>
                <a:cubicBezTo>
                  <a:pt x="13108" y="1370"/>
                  <a:pt x="13114" y="1370"/>
                  <a:pt x="13120" y="1370"/>
                </a:cubicBezTo>
                <a:lnTo>
                  <a:pt x="13120" y="1370"/>
                </a:lnTo>
                <a:cubicBezTo>
                  <a:pt x="13120" y="1299"/>
                  <a:pt x="13120" y="1299"/>
                  <a:pt x="13120" y="1299"/>
                </a:cubicBezTo>
                <a:cubicBezTo>
                  <a:pt x="13108" y="1299"/>
                  <a:pt x="13102" y="1299"/>
                  <a:pt x="13090" y="1299"/>
                </a:cubicBezTo>
                <a:cubicBezTo>
                  <a:pt x="13084" y="1299"/>
                  <a:pt x="13084" y="1287"/>
                  <a:pt x="13079" y="1287"/>
                </a:cubicBezTo>
                <a:cubicBezTo>
                  <a:pt x="13079" y="1287"/>
                  <a:pt x="13073" y="1281"/>
                  <a:pt x="13067" y="1281"/>
                </a:cubicBezTo>
                <a:cubicBezTo>
                  <a:pt x="13061" y="1281"/>
                  <a:pt x="13055" y="1281"/>
                  <a:pt x="13043" y="1281"/>
                </a:cubicBezTo>
                <a:cubicBezTo>
                  <a:pt x="13025" y="1281"/>
                  <a:pt x="13025" y="1281"/>
                  <a:pt x="13025" y="1281"/>
                </a:cubicBezTo>
                <a:cubicBezTo>
                  <a:pt x="13019" y="1281"/>
                  <a:pt x="13013" y="1281"/>
                  <a:pt x="13007" y="1281"/>
                </a:cubicBezTo>
                <a:cubicBezTo>
                  <a:pt x="12996" y="1281"/>
                  <a:pt x="12990" y="1281"/>
                  <a:pt x="12978" y="1287"/>
                </a:cubicBezTo>
                <a:cubicBezTo>
                  <a:pt x="12972" y="1287"/>
                  <a:pt x="12972" y="1293"/>
                  <a:pt x="12966" y="1293"/>
                </a:cubicBezTo>
                <a:cubicBezTo>
                  <a:pt x="12960" y="1299"/>
                  <a:pt x="12960" y="1299"/>
                  <a:pt x="12954" y="1299"/>
                </a:cubicBezTo>
                <a:cubicBezTo>
                  <a:pt x="12948" y="1299"/>
                  <a:pt x="12948" y="1299"/>
                  <a:pt x="12942" y="1299"/>
                </a:cubicBezTo>
                <a:cubicBezTo>
                  <a:pt x="12936" y="1299"/>
                  <a:pt x="12930" y="1299"/>
                  <a:pt x="12918" y="1299"/>
                </a:cubicBezTo>
                <a:cubicBezTo>
                  <a:pt x="12918" y="1299"/>
                  <a:pt x="12913" y="1304"/>
                  <a:pt x="12907" y="1304"/>
                </a:cubicBezTo>
                <a:cubicBezTo>
                  <a:pt x="12907" y="1316"/>
                  <a:pt x="12907" y="1322"/>
                  <a:pt x="12907" y="1340"/>
                </a:cubicBezTo>
                <a:cubicBezTo>
                  <a:pt x="12907" y="1340"/>
                  <a:pt x="12907" y="1346"/>
                  <a:pt x="12907" y="1352"/>
                </a:cubicBezTo>
                <a:cubicBezTo>
                  <a:pt x="12907" y="1358"/>
                  <a:pt x="12901" y="1364"/>
                  <a:pt x="12895" y="1376"/>
                </a:cubicBezTo>
                <a:cubicBezTo>
                  <a:pt x="12889" y="1382"/>
                  <a:pt x="12889" y="1382"/>
                  <a:pt x="12889" y="1387"/>
                </a:cubicBezTo>
                <a:cubicBezTo>
                  <a:pt x="12877" y="1393"/>
                  <a:pt x="12871" y="1399"/>
                  <a:pt x="12865" y="1411"/>
                </a:cubicBezTo>
                <a:cubicBezTo>
                  <a:pt x="12865" y="1417"/>
                  <a:pt x="12865" y="1423"/>
                  <a:pt x="12859" y="1429"/>
                </a:cubicBezTo>
                <a:cubicBezTo>
                  <a:pt x="12859" y="1435"/>
                  <a:pt x="12859" y="1441"/>
                  <a:pt x="12853" y="1447"/>
                </a:cubicBezTo>
                <a:cubicBezTo>
                  <a:pt x="12853" y="1447"/>
                  <a:pt x="12847" y="1447"/>
                  <a:pt x="12841" y="1447"/>
                </a:cubicBezTo>
                <a:cubicBezTo>
                  <a:pt x="12835" y="1453"/>
                  <a:pt x="12830" y="1447"/>
                  <a:pt x="12818" y="1447"/>
                </a:cubicBezTo>
                <a:cubicBezTo>
                  <a:pt x="12812" y="1447"/>
                  <a:pt x="12812" y="1447"/>
                  <a:pt x="12812" y="1447"/>
                </a:cubicBezTo>
                <a:cubicBezTo>
                  <a:pt x="12806" y="1447"/>
                  <a:pt x="12800" y="1453"/>
                  <a:pt x="12800" y="1453"/>
                </a:cubicBezTo>
                <a:cubicBezTo>
                  <a:pt x="12794" y="1459"/>
                  <a:pt x="12794" y="1465"/>
                  <a:pt x="12794" y="1470"/>
                </a:cubicBezTo>
                <a:cubicBezTo>
                  <a:pt x="12794" y="1476"/>
                  <a:pt x="12794" y="1476"/>
                  <a:pt x="12794" y="1476"/>
                </a:cubicBezTo>
                <a:cubicBezTo>
                  <a:pt x="12794" y="1482"/>
                  <a:pt x="12794" y="1488"/>
                  <a:pt x="12794" y="1494"/>
                </a:cubicBezTo>
                <a:cubicBezTo>
                  <a:pt x="12794" y="1494"/>
                  <a:pt x="12806" y="1488"/>
                  <a:pt x="12806" y="1494"/>
                </a:cubicBezTo>
                <a:cubicBezTo>
                  <a:pt x="12812" y="1500"/>
                  <a:pt x="12824" y="1500"/>
                  <a:pt x="12824" y="1512"/>
                </a:cubicBezTo>
                <a:cubicBezTo>
                  <a:pt x="12830" y="1518"/>
                  <a:pt x="12830" y="1524"/>
                  <a:pt x="12830" y="1536"/>
                </a:cubicBezTo>
                <a:cubicBezTo>
                  <a:pt x="12830" y="1542"/>
                  <a:pt x="12830" y="1554"/>
                  <a:pt x="12824" y="1559"/>
                </a:cubicBezTo>
                <a:cubicBezTo>
                  <a:pt x="12818" y="1559"/>
                  <a:pt x="12812" y="1559"/>
                  <a:pt x="12812" y="1559"/>
                </a:cubicBezTo>
                <a:cubicBezTo>
                  <a:pt x="12806" y="1565"/>
                  <a:pt x="12806" y="1565"/>
                  <a:pt x="12800" y="1565"/>
                </a:cubicBezTo>
                <a:cubicBezTo>
                  <a:pt x="12794" y="1571"/>
                  <a:pt x="12800" y="1577"/>
                  <a:pt x="12800" y="1583"/>
                </a:cubicBezTo>
                <a:cubicBezTo>
                  <a:pt x="12800" y="1589"/>
                  <a:pt x="12800" y="1595"/>
                  <a:pt x="12800" y="1607"/>
                </a:cubicBezTo>
                <a:cubicBezTo>
                  <a:pt x="12812" y="1607"/>
                  <a:pt x="12812" y="1607"/>
                  <a:pt x="12824" y="1607"/>
                </a:cubicBezTo>
                <a:cubicBezTo>
                  <a:pt x="12830" y="1607"/>
                  <a:pt x="12830" y="1601"/>
                  <a:pt x="12835" y="1607"/>
                </a:cubicBezTo>
                <a:cubicBezTo>
                  <a:pt x="12841" y="1607"/>
                  <a:pt x="12841" y="1613"/>
                  <a:pt x="12847" y="1613"/>
                </a:cubicBezTo>
                <a:cubicBezTo>
                  <a:pt x="12847" y="1619"/>
                  <a:pt x="12853" y="1619"/>
                  <a:pt x="12853" y="1625"/>
                </a:cubicBezTo>
                <a:cubicBezTo>
                  <a:pt x="12853" y="1631"/>
                  <a:pt x="12853" y="1631"/>
                  <a:pt x="12853" y="1636"/>
                </a:cubicBezTo>
                <a:cubicBezTo>
                  <a:pt x="12859" y="1642"/>
                  <a:pt x="12859" y="1642"/>
                  <a:pt x="12859" y="1648"/>
                </a:cubicBezTo>
                <a:cubicBezTo>
                  <a:pt x="12865" y="1654"/>
                  <a:pt x="12871" y="1648"/>
                  <a:pt x="12871" y="1654"/>
                </a:cubicBezTo>
                <a:cubicBezTo>
                  <a:pt x="12877" y="1660"/>
                  <a:pt x="12877" y="1660"/>
                  <a:pt x="12883" y="1666"/>
                </a:cubicBezTo>
                <a:lnTo>
                  <a:pt x="12889" y="1666"/>
                </a:lnTo>
                <a:cubicBezTo>
                  <a:pt x="12901" y="1672"/>
                  <a:pt x="12907" y="1684"/>
                  <a:pt x="12913" y="1690"/>
                </a:cubicBezTo>
                <a:cubicBezTo>
                  <a:pt x="12913" y="1690"/>
                  <a:pt x="12918" y="1690"/>
                  <a:pt x="12924" y="1696"/>
                </a:cubicBezTo>
                <a:cubicBezTo>
                  <a:pt x="12924" y="1696"/>
                  <a:pt x="12924" y="1702"/>
                  <a:pt x="12924" y="1708"/>
                </a:cubicBezTo>
                <a:cubicBezTo>
                  <a:pt x="12924" y="1708"/>
                  <a:pt x="12924" y="1714"/>
                  <a:pt x="12924" y="1720"/>
                </a:cubicBezTo>
                <a:cubicBezTo>
                  <a:pt x="12924" y="1725"/>
                  <a:pt x="12913" y="1725"/>
                  <a:pt x="12913" y="1725"/>
                </a:cubicBezTo>
                <a:cubicBezTo>
                  <a:pt x="12907" y="1731"/>
                  <a:pt x="12913" y="1737"/>
                  <a:pt x="12907" y="1737"/>
                </a:cubicBezTo>
                <a:cubicBezTo>
                  <a:pt x="12907" y="1743"/>
                  <a:pt x="12901" y="1737"/>
                  <a:pt x="12895" y="1737"/>
                </a:cubicBezTo>
                <a:cubicBezTo>
                  <a:pt x="12889" y="1737"/>
                  <a:pt x="12889" y="1737"/>
                  <a:pt x="12889" y="1737"/>
                </a:cubicBezTo>
                <a:cubicBezTo>
                  <a:pt x="12877" y="1737"/>
                  <a:pt x="12871" y="1743"/>
                  <a:pt x="12865" y="1737"/>
                </a:cubicBezTo>
                <a:cubicBezTo>
                  <a:pt x="12853" y="1737"/>
                  <a:pt x="12847" y="1731"/>
                  <a:pt x="12841" y="1725"/>
                </a:cubicBezTo>
                <a:cubicBezTo>
                  <a:pt x="12830" y="1720"/>
                  <a:pt x="12824" y="1708"/>
                  <a:pt x="12824" y="1690"/>
                </a:cubicBezTo>
                <a:cubicBezTo>
                  <a:pt x="12818" y="1690"/>
                  <a:pt x="12812" y="1684"/>
                  <a:pt x="12806" y="1684"/>
                </a:cubicBezTo>
                <a:cubicBezTo>
                  <a:pt x="12788" y="1684"/>
                  <a:pt x="12782" y="1684"/>
                  <a:pt x="12770" y="1678"/>
                </a:cubicBezTo>
                <a:cubicBezTo>
                  <a:pt x="12764" y="1678"/>
                  <a:pt x="12764" y="1672"/>
                  <a:pt x="12758" y="1666"/>
                </a:cubicBezTo>
                <a:cubicBezTo>
                  <a:pt x="12758" y="1666"/>
                  <a:pt x="12752" y="1660"/>
                  <a:pt x="12747" y="1660"/>
                </a:cubicBezTo>
                <a:cubicBezTo>
                  <a:pt x="12741" y="1654"/>
                  <a:pt x="12735" y="1660"/>
                  <a:pt x="12729" y="1660"/>
                </a:cubicBezTo>
                <a:cubicBezTo>
                  <a:pt x="12723" y="1660"/>
                  <a:pt x="12717" y="1654"/>
                  <a:pt x="12717" y="1654"/>
                </a:cubicBezTo>
                <a:cubicBezTo>
                  <a:pt x="12705" y="1654"/>
                  <a:pt x="12699" y="1654"/>
                  <a:pt x="12693" y="1654"/>
                </a:cubicBezTo>
                <a:cubicBezTo>
                  <a:pt x="12687" y="1654"/>
                  <a:pt x="12681" y="1648"/>
                  <a:pt x="12681" y="1642"/>
                </a:cubicBezTo>
                <a:cubicBezTo>
                  <a:pt x="12675" y="1636"/>
                  <a:pt x="12681" y="1631"/>
                  <a:pt x="12675" y="1631"/>
                </a:cubicBezTo>
                <a:cubicBezTo>
                  <a:pt x="12669" y="1625"/>
                  <a:pt x="12669" y="1625"/>
                  <a:pt x="12664" y="1625"/>
                </a:cubicBezTo>
                <a:cubicBezTo>
                  <a:pt x="12658" y="1625"/>
                  <a:pt x="12658" y="1625"/>
                  <a:pt x="12652" y="1625"/>
                </a:cubicBezTo>
                <a:cubicBezTo>
                  <a:pt x="12646" y="1619"/>
                  <a:pt x="12640" y="1619"/>
                  <a:pt x="12640" y="1613"/>
                </a:cubicBezTo>
                <a:cubicBezTo>
                  <a:pt x="12634" y="1613"/>
                  <a:pt x="12628" y="1607"/>
                  <a:pt x="12628" y="1607"/>
                </a:cubicBezTo>
                <a:cubicBezTo>
                  <a:pt x="12569" y="1607"/>
                  <a:pt x="12569" y="1607"/>
                  <a:pt x="12569" y="1607"/>
                </a:cubicBezTo>
                <a:cubicBezTo>
                  <a:pt x="12563" y="1607"/>
                  <a:pt x="12563" y="1607"/>
                  <a:pt x="12557" y="1601"/>
                </a:cubicBezTo>
                <a:cubicBezTo>
                  <a:pt x="12557" y="1601"/>
                  <a:pt x="12557" y="1595"/>
                  <a:pt x="12551" y="1589"/>
                </a:cubicBezTo>
                <a:cubicBezTo>
                  <a:pt x="12551" y="1589"/>
                  <a:pt x="12545" y="1583"/>
                  <a:pt x="12539" y="1583"/>
                </a:cubicBezTo>
                <a:cubicBezTo>
                  <a:pt x="12480" y="1583"/>
                  <a:pt x="12480" y="1583"/>
                  <a:pt x="12480" y="1583"/>
                </a:cubicBezTo>
                <a:cubicBezTo>
                  <a:pt x="12468" y="1583"/>
                  <a:pt x="12468" y="1577"/>
                  <a:pt x="12456" y="1571"/>
                </a:cubicBezTo>
                <a:cubicBezTo>
                  <a:pt x="12450" y="1565"/>
                  <a:pt x="12444" y="1559"/>
                  <a:pt x="12432" y="1559"/>
                </a:cubicBezTo>
                <a:cubicBezTo>
                  <a:pt x="12432" y="1554"/>
                  <a:pt x="12426" y="1554"/>
                  <a:pt x="12426" y="1554"/>
                </a:cubicBezTo>
                <a:cubicBezTo>
                  <a:pt x="12420" y="1554"/>
                  <a:pt x="12420" y="1548"/>
                  <a:pt x="12420" y="1542"/>
                </a:cubicBezTo>
                <a:cubicBezTo>
                  <a:pt x="12414" y="1542"/>
                  <a:pt x="12409" y="1542"/>
                  <a:pt x="12409" y="1542"/>
                </a:cubicBezTo>
                <a:cubicBezTo>
                  <a:pt x="12403" y="1536"/>
                  <a:pt x="12397" y="1536"/>
                  <a:pt x="12397" y="1530"/>
                </a:cubicBezTo>
                <a:cubicBezTo>
                  <a:pt x="12391" y="1530"/>
                  <a:pt x="12397" y="1524"/>
                  <a:pt x="12391" y="1518"/>
                </a:cubicBezTo>
                <a:cubicBezTo>
                  <a:pt x="12391" y="1518"/>
                  <a:pt x="12385" y="1518"/>
                  <a:pt x="12379" y="1518"/>
                </a:cubicBezTo>
                <a:cubicBezTo>
                  <a:pt x="12373" y="1518"/>
                  <a:pt x="12367" y="1518"/>
                  <a:pt x="12361" y="1518"/>
                </a:cubicBezTo>
                <a:cubicBezTo>
                  <a:pt x="12355" y="1518"/>
                  <a:pt x="12355" y="1518"/>
                  <a:pt x="12355" y="1518"/>
                </a:cubicBezTo>
                <a:cubicBezTo>
                  <a:pt x="12355" y="1518"/>
                  <a:pt x="12349" y="1518"/>
                  <a:pt x="12349" y="1524"/>
                </a:cubicBezTo>
                <a:cubicBezTo>
                  <a:pt x="12343" y="1524"/>
                  <a:pt x="12337" y="1530"/>
                  <a:pt x="12337" y="1536"/>
                </a:cubicBezTo>
                <a:cubicBezTo>
                  <a:pt x="12337" y="1542"/>
                  <a:pt x="12337" y="1548"/>
                  <a:pt x="12337" y="1554"/>
                </a:cubicBezTo>
                <a:cubicBezTo>
                  <a:pt x="12337" y="1559"/>
                  <a:pt x="12343" y="1559"/>
                  <a:pt x="12349" y="1565"/>
                </a:cubicBezTo>
                <a:cubicBezTo>
                  <a:pt x="12355" y="1565"/>
                  <a:pt x="12361" y="1565"/>
                  <a:pt x="12361" y="1571"/>
                </a:cubicBezTo>
                <a:cubicBezTo>
                  <a:pt x="12361" y="1577"/>
                  <a:pt x="12361" y="1577"/>
                  <a:pt x="12361" y="1583"/>
                </a:cubicBezTo>
                <a:cubicBezTo>
                  <a:pt x="12361" y="1589"/>
                  <a:pt x="12361" y="1589"/>
                  <a:pt x="12361" y="1595"/>
                </a:cubicBezTo>
                <a:cubicBezTo>
                  <a:pt x="12367" y="1595"/>
                  <a:pt x="12373" y="1595"/>
                  <a:pt x="12385" y="1595"/>
                </a:cubicBezTo>
                <a:cubicBezTo>
                  <a:pt x="12391" y="1595"/>
                  <a:pt x="12391" y="1601"/>
                  <a:pt x="12397" y="1601"/>
                </a:cubicBezTo>
                <a:cubicBezTo>
                  <a:pt x="12397" y="1601"/>
                  <a:pt x="12403" y="1601"/>
                  <a:pt x="12409" y="1601"/>
                </a:cubicBezTo>
                <a:cubicBezTo>
                  <a:pt x="12409" y="1601"/>
                  <a:pt x="12414" y="1601"/>
                  <a:pt x="12420" y="1607"/>
                </a:cubicBezTo>
                <a:cubicBezTo>
                  <a:pt x="12420" y="1607"/>
                  <a:pt x="12420" y="1613"/>
                  <a:pt x="12420" y="1619"/>
                </a:cubicBezTo>
                <a:cubicBezTo>
                  <a:pt x="12420" y="1625"/>
                  <a:pt x="12426" y="1625"/>
                  <a:pt x="12426" y="1631"/>
                </a:cubicBezTo>
                <a:cubicBezTo>
                  <a:pt x="12432" y="1636"/>
                  <a:pt x="12444" y="1636"/>
                  <a:pt x="12456" y="1642"/>
                </a:cubicBezTo>
                <a:cubicBezTo>
                  <a:pt x="12462" y="1642"/>
                  <a:pt x="12462" y="1642"/>
                  <a:pt x="12468" y="1648"/>
                </a:cubicBezTo>
                <a:cubicBezTo>
                  <a:pt x="12468" y="1648"/>
                  <a:pt x="12474" y="1648"/>
                  <a:pt x="12474" y="1654"/>
                </a:cubicBezTo>
                <a:cubicBezTo>
                  <a:pt x="12474" y="1660"/>
                  <a:pt x="12474" y="1666"/>
                  <a:pt x="12474" y="1666"/>
                </a:cubicBezTo>
                <a:cubicBezTo>
                  <a:pt x="12474" y="1672"/>
                  <a:pt x="12468" y="1678"/>
                  <a:pt x="12468" y="1678"/>
                </a:cubicBezTo>
                <a:cubicBezTo>
                  <a:pt x="12462" y="1690"/>
                  <a:pt x="12456" y="1696"/>
                  <a:pt x="12450" y="1702"/>
                </a:cubicBezTo>
                <a:cubicBezTo>
                  <a:pt x="12444" y="1702"/>
                  <a:pt x="12444" y="1702"/>
                  <a:pt x="12438" y="1702"/>
                </a:cubicBezTo>
                <a:cubicBezTo>
                  <a:pt x="12426" y="1702"/>
                  <a:pt x="12426" y="1702"/>
                  <a:pt x="12426" y="1702"/>
                </a:cubicBezTo>
                <a:cubicBezTo>
                  <a:pt x="12420" y="1702"/>
                  <a:pt x="12420" y="1696"/>
                  <a:pt x="12414" y="1702"/>
                </a:cubicBezTo>
                <a:cubicBezTo>
                  <a:pt x="12409" y="1702"/>
                  <a:pt x="12409" y="1708"/>
                  <a:pt x="12409" y="1714"/>
                </a:cubicBezTo>
                <a:cubicBezTo>
                  <a:pt x="12409" y="1714"/>
                  <a:pt x="12409" y="1720"/>
                  <a:pt x="12409" y="1725"/>
                </a:cubicBezTo>
                <a:cubicBezTo>
                  <a:pt x="12403" y="1725"/>
                  <a:pt x="12403" y="1731"/>
                  <a:pt x="12403" y="1731"/>
                </a:cubicBezTo>
                <a:cubicBezTo>
                  <a:pt x="12397" y="1737"/>
                  <a:pt x="12391" y="1737"/>
                  <a:pt x="12391" y="1737"/>
                </a:cubicBezTo>
                <a:cubicBezTo>
                  <a:pt x="12379" y="1737"/>
                  <a:pt x="12379" y="1737"/>
                  <a:pt x="12379" y="1737"/>
                </a:cubicBezTo>
                <a:cubicBezTo>
                  <a:pt x="12379" y="1725"/>
                  <a:pt x="12379" y="1725"/>
                  <a:pt x="12379" y="1714"/>
                </a:cubicBezTo>
                <a:cubicBezTo>
                  <a:pt x="12379" y="1708"/>
                  <a:pt x="12379" y="1708"/>
                  <a:pt x="12379" y="1702"/>
                </a:cubicBezTo>
                <a:cubicBezTo>
                  <a:pt x="12379" y="1696"/>
                  <a:pt x="12379" y="1690"/>
                  <a:pt x="12379" y="1678"/>
                </a:cubicBezTo>
                <a:cubicBezTo>
                  <a:pt x="12379" y="1672"/>
                  <a:pt x="12379" y="1672"/>
                  <a:pt x="12379" y="1666"/>
                </a:cubicBezTo>
                <a:cubicBezTo>
                  <a:pt x="12361" y="1666"/>
                  <a:pt x="12361" y="1666"/>
                  <a:pt x="12361" y="1666"/>
                </a:cubicBezTo>
                <a:cubicBezTo>
                  <a:pt x="12355" y="1672"/>
                  <a:pt x="12349" y="1666"/>
                  <a:pt x="12349" y="1672"/>
                </a:cubicBezTo>
                <a:cubicBezTo>
                  <a:pt x="12343" y="1672"/>
                  <a:pt x="12343" y="1678"/>
                  <a:pt x="12337" y="1678"/>
                </a:cubicBezTo>
                <a:cubicBezTo>
                  <a:pt x="12337" y="1684"/>
                  <a:pt x="12337" y="1690"/>
                  <a:pt x="12332" y="1690"/>
                </a:cubicBezTo>
                <a:cubicBezTo>
                  <a:pt x="12332" y="1696"/>
                  <a:pt x="12332" y="1702"/>
                  <a:pt x="12325" y="1702"/>
                </a:cubicBezTo>
                <a:cubicBezTo>
                  <a:pt x="12320" y="1708"/>
                  <a:pt x="12314" y="1702"/>
                  <a:pt x="12302" y="1702"/>
                </a:cubicBezTo>
                <a:cubicBezTo>
                  <a:pt x="12290" y="1702"/>
                  <a:pt x="12290" y="1702"/>
                  <a:pt x="12290" y="1702"/>
                </a:cubicBezTo>
                <a:cubicBezTo>
                  <a:pt x="12284" y="1702"/>
                  <a:pt x="12278" y="1702"/>
                  <a:pt x="12272" y="1702"/>
                </a:cubicBezTo>
                <a:cubicBezTo>
                  <a:pt x="12266" y="1702"/>
                  <a:pt x="12260" y="1696"/>
                  <a:pt x="12254" y="1702"/>
                </a:cubicBezTo>
                <a:cubicBezTo>
                  <a:pt x="12248" y="1702"/>
                  <a:pt x="12254" y="1708"/>
                  <a:pt x="12248" y="1714"/>
                </a:cubicBezTo>
                <a:cubicBezTo>
                  <a:pt x="12243" y="1714"/>
                  <a:pt x="12248" y="1720"/>
                  <a:pt x="12243" y="1725"/>
                </a:cubicBezTo>
                <a:cubicBezTo>
                  <a:pt x="12237" y="1725"/>
                  <a:pt x="12231" y="1725"/>
                  <a:pt x="12225" y="1725"/>
                </a:cubicBezTo>
                <a:cubicBezTo>
                  <a:pt x="12213" y="1725"/>
                  <a:pt x="12213" y="1725"/>
                  <a:pt x="12213" y="1725"/>
                </a:cubicBezTo>
                <a:cubicBezTo>
                  <a:pt x="12213" y="1725"/>
                  <a:pt x="12207" y="1720"/>
                  <a:pt x="12201" y="1720"/>
                </a:cubicBezTo>
                <a:cubicBezTo>
                  <a:pt x="12195" y="1720"/>
                  <a:pt x="12195" y="1720"/>
                  <a:pt x="12195" y="1720"/>
                </a:cubicBezTo>
                <a:cubicBezTo>
                  <a:pt x="12166" y="1720"/>
                  <a:pt x="12166" y="1720"/>
                  <a:pt x="12166" y="1720"/>
                </a:cubicBezTo>
                <a:cubicBezTo>
                  <a:pt x="12159" y="1720"/>
                  <a:pt x="12159" y="1720"/>
                  <a:pt x="12154" y="1720"/>
                </a:cubicBezTo>
                <a:cubicBezTo>
                  <a:pt x="12154" y="1749"/>
                  <a:pt x="12154" y="1749"/>
                  <a:pt x="12154" y="1749"/>
                </a:cubicBezTo>
                <a:cubicBezTo>
                  <a:pt x="12118" y="1749"/>
                  <a:pt x="12118" y="1749"/>
                  <a:pt x="12118" y="1749"/>
                </a:cubicBezTo>
                <a:lnTo>
                  <a:pt x="12112" y="1743"/>
                </a:lnTo>
                <a:cubicBezTo>
                  <a:pt x="12106" y="1737"/>
                  <a:pt x="12106" y="1737"/>
                  <a:pt x="12106" y="1731"/>
                </a:cubicBezTo>
                <a:cubicBezTo>
                  <a:pt x="12100" y="1725"/>
                  <a:pt x="12094" y="1731"/>
                  <a:pt x="12094" y="1725"/>
                </a:cubicBezTo>
                <a:lnTo>
                  <a:pt x="12100" y="1720"/>
                </a:lnTo>
                <a:cubicBezTo>
                  <a:pt x="12100" y="1714"/>
                  <a:pt x="12100" y="1708"/>
                  <a:pt x="12100" y="1708"/>
                </a:cubicBezTo>
                <a:cubicBezTo>
                  <a:pt x="12100" y="1696"/>
                  <a:pt x="12106" y="1690"/>
                  <a:pt x="12112" y="1684"/>
                </a:cubicBezTo>
                <a:cubicBezTo>
                  <a:pt x="12106" y="1672"/>
                  <a:pt x="12106" y="1672"/>
                  <a:pt x="12106" y="1672"/>
                </a:cubicBezTo>
                <a:cubicBezTo>
                  <a:pt x="12100" y="1672"/>
                  <a:pt x="12100" y="1672"/>
                  <a:pt x="12094" y="1672"/>
                </a:cubicBezTo>
                <a:cubicBezTo>
                  <a:pt x="12094" y="1678"/>
                  <a:pt x="12094" y="1684"/>
                  <a:pt x="12088" y="1684"/>
                </a:cubicBezTo>
                <a:cubicBezTo>
                  <a:pt x="12088" y="1690"/>
                  <a:pt x="12082" y="1690"/>
                  <a:pt x="12077" y="1690"/>
                </a:cubicBezTo>
                <a:cubicBezTo>
                  <a:pt x="12077" y="1690"/>
                  <a:pt x="12071" y="1690"/>
                  <a:pt x="12065" y="1690"/>
                </a:cubicBezTo>
                <a:cubicBezTo>
                  <a:pt x="12059" y="1690"/>
                  <a:pt x="12047" y="1690"/>
                  <a:pt x="12041" y="1696"/>
                </a:cubicBezTo>
                <a:cubicBezTo>
                  <a:pt x="12035" y="1696"/>
                  <a:pt x="12035" y="1702"/>
                  <a:pt x="12035" y="1708"/>
                </a:cubicBezTo>
                <a:cubicBezTo>
                  <a:pt x="12023" y="1708"/>
                  <a:pt x="12017" y="1714"/>
                  <a:pt x="12011" y="1720"/>
                </a:cubicBezTo>
                <a:cubicBezTo>
                  <a:pt x="11993" y="1720"/>
                  <a:pt x="11993" y="1720"/>
                  <a:pt x="11993" y="1720"/>
                </a:cubicBezTo>
                <a:cubicBezTo>
                  <a:pt x="11982" y="1720"/>
                  <a:pt x="11970" y="1714"/>
                  <a:pt x="11958" y="1720"/>
                </a:cubicBezTo>
                <a:cubicBezTo>
                  <a:pt x="11952" y="1720"/>
                  <a:pt x="11952" y="1725"/>
                  <a:pt x="11946" y="1725"/>
                </a:cubicBezTo>
                <a:lnTo>
                  <a:pt x="11946" y="1737"/>
                </a:lnTo>
                <a:cubicBezTo>
                  <a:pt x="11940" y="1737"/>
                  <a:pt x="11934" y="1743"/>
                  <a:pt x="11934" y="1743"/>
                </a:cubicBezTo>
                <a:cubicBezTo>
                  <a:pt x="11928" y="1743"/>
                  <a:pt x="11928" y="1743"/>
                  <a:pt x="11922" y="1743"/>
                </a:cubicBezTo>
                <a:cubicBezTo>
                  <a:pt x="11911" y="1743"/>
                  <a:pt x="11911" y="1743"/>
                  <a:pt x="11911" y="1743"/>
                </a:cubicBezTo>
                <a:cubicBezTo>
                  <a:pt x="11905" y="1743"/>
                  <a:pt x="11905" y="1743"/>
                  <a:pt x="11899" y="1743"/>
                </a:cubicBezTo>
                <a:cubicBezTo>
                  <a:pt x="11887" y="1749"/>
                  <a:pt x="11881" y="1749"/>
                  <a:pt x="11875" y="1749"/>
                </a:cubicBezTo>
                <a:cubicBezTo>
                  <a:pt x="11869" y="1755"/>
                  <a:pt x="11863" y="1755"/>
                  <a:pt x="11863" y="1761"/>
                </a:cubicBezTo>
                <a:cubicBezTo>
                  <a:pt x="11851" y="1767"/>
                  <a:pt x="11845" y="1773"/>
                  <a:pt x="11839" y="1779"/>
                </a:cubicBezTo>
                <a:cubicBezTo>
                  <a:pt x="11834" y="1785"/>
                  <a:pt x="11827" y="1785"/>
                  <a:pt x="11822" y="1791"/>
                </a:cubicBezTo>
                <a:cubicBezTo>
                  <a:pt x="11810" y="1791"/>
                  <a:pt x="11792" y="1785"/>
                  <a:pt x="11780" y="1791"/>
                </a:cubicBezTo>
                <a:cubicBezTo>
                  <a:pt x="11774" y="1791"/>
                  <a:pt x="11774" y="1797"/>
                  <a:pt x="11768" y="1802"/>
                </a:cubicBezTo>
                <a:cubicBezTo>
                  <a:pt x="11768" y="1809"/>
                  <a:pt x="11768" y="1809"/>
                  <a:pt x="11774" y="1814"/>
                </a:cubicBezTo>
                <a:cubicBezTo>
                  <a:pt x="11774" y="1820"/>
                  <a:pt x="11786" y="1820"/>
                  <a:pt x="11786" y="1826"/>
                </a:cubicBezTo>
                <a:cubicBezTo>
                  <a:pt x="11786" y="1838"/>
                  <a:pt x="11786" y="1838"/>
                  <a:pt x="11780" y="1844"/>
                </a:cubicBezTo>
                <a:cubicBezTo>
                  <a:pt x="11774" y="1850"/>
                  <a:pt x="11762" y="1850"/>
                  <a:pt x="11756" y="1856"/>
                </a:cubicBezTo>
                <a:cubicBezTo>
                  <a:pt x="11750" y="1862"/>
                  <a:pt x="11750" y="1862"/>
                  <a:pt x="11745" y="1868"/>
                </a:cubicBezTo>
                <a:cubicBezTo>
                  <a:pt x="11739" y="1868"/>
                  <a:pt x="11739" y="1868"/>
                  <a:pt x="11733" y="1868"/>
                </a:cubicBezTo>
                <a:cubicBezTo>
                  <a:pt x="11727" y="1868"/>
                  <a:pt x="11727" y="1868"/>
                  <a:pt x="11721" y="1868"/>
                </a:cubicBezTo>
                <a:cubicBezTo>
                  <a:pt x="11715" y="1868"/>
                  <a:pt x="11715" y="1868"/>
                  <a:pt x="11709" y="1868"/>
                </a:cubicBezTo>
                <a:cubicBezTo>
                  <a:pt x="11697" y="1868"/>
                  <a:pt x="11697" y="1880"/>
                  <a:pt x="11691" y="1880"/>
                </a:cubicBezTo>
                <a:cubicBezTo>
                  <a:pt x="11685" y="1880"/>
                  <a:pt x="11685" y="1880"/>
                  <a:pt x="11685" y="1880"/>
                </a:cubicBezTo>
                <a:cubicBezTo>
                  <a:pt x="11679" y="1880"/>
                  <a:pt x="11679" y="1868"/>
                  <a:pt x="11673" y="1868"/>
                </a:cubicBezTo>
                <a:cubicBezTo>
                  <a:pt x="11673" y="1862"/>
                  <a:pt x="11668" y="1862"/>
                  <a:pt x="11661" y="1862"/>
                </a:cubicBezTo>
                <a:cubicBezTo>
                  <a:pt x="11656" y="1856"/>
                  <a:pt x="11656" y="1850"/>
                  <a:pt x="11650" y="1850"/>
                </a:cubicBezTo>
                <a:cubicBezTo>
                  <a:pt x="11650" y="1844"/>
                  <a:pt x="11650" y="1838"/>
                  <a:pt x="11650" y="1838"/>
                </a:cubicBezTo>
                <a:cubicBezTo>
                  <a:pt x="11644" y="1832"/>
                  <a:pt x="11638" y="1826"/>
                  <a:pt x="11638" y="1820"/>
                </a:cubicBezTo>
                <a:cubicBezTo>
                  <a:pt x="11638" y="1809"/>
                  <a:pt x="11638" y="1802"/>
                  <a:pt x="11638" y="1791"/>
                </a:cubicBezTo>
                <a:cubicBezTo>
                  <a:pt x="11703" y="1791"/>
                  <a:pt x="11703" y="1791"/>
                  <a:pt x="11703" y="1791"/>
                </a:cubicBezTo>
                <a:cubicBezTo>
                  <a:pt x="11703" y="1755"/>
                  <a:pt x="11703" y="1755"/>
                  <a:pt x="11703" y="1755"/>
                </a:cubicBezTo>
                <a:cubicBezTo>
                  <a:pt x="11697" y="1755"/>
                  <a:pt x="11697" y="1749"/>
                  <a:pt x="11691" y="1743"/>
                </a:cubicBezTo>
                <a:cubicBezTo>
                  <a:pt x="11685" y="1743"/>
                  <a:pt x="11679" y="1743"/>
                  <a:pt x="11679" y="1743"/>
                </a:cubicBezTo>
                <a:cubicBezTo>
                  <a:pt x="11673" y="1737"/>
                  <a:pt x="11673" y="1737"/>
                  <a:pt x="11673" y="1731"/>
                </a:cubicBezTo>
                <a:cubicBezTo>
                  <a:pt x="11668" y="1725"/>
                  <a:pt x="11668" y="1725"/>
                  <a:pt x="11661" y="1720"/>
                </a:cubicBezTo>
                <a:cubicBezTo>
                  <a:pt x="11661" y="1714"/>
                  <a:pt x="11661" y="1708"/>
                  <a:pt x="11656" y="1708"/>
                </a:cubicBezTo>
                <a:cubicBezTo>
                  <a:pt x="11644" y="1708"/>
                  <a:pt x="11638" y="1714"/>
                  <a:pt x="11632" y="1714"/>
                </a:cubicBezTo>
                <a:cubicBezTo>
                  <a:pt x="11626" y="1714"/>
                  <a:pt x="11626" y="1714"/>
                  <a:pt x="11626" y="1714"/>
                </a:cubicBezTo>
                <a:cubicBezTo>
                  <a:pt x="11620" y="1714"/>
                  <a:pt x="11620" y="1708"/>
                  <a:pt x="11614" y="1702"/>
                </a:cubicBezTo>
                <a:cubicBezTo>
                  <a:pt x="11608" y="1702"/>
                  <a:pt x="11602" y="1702"/>
                  <a:pt x="11602" y="1702"/>
                </a:cubicBezTo>
                <a:cubicBezTo>
                  <a:pt x="11590" y="1696"/>
                  <a:pt x="11584" y="1702"/>
                  <a:pt x="11579" y="1702"/>
                </a:cubicBezTo>
                <a:cubicBezTo>
                  <a:pt x="11555" y="1702"/>
                  <a:pt x="11555" y="1702"/>
                  <a:pt x="11555" y="1702"/>
                </a:cubicBezTo>
                <a:cubicBezTo>
                  <a:pt x="11549" y="1702"/>
                  <a:pt x="11543" y="1702"/>
                  <a:pt x="11543" y="1702"/>
                </a:cubicBezTo>
                <a:cubicBezTo>
                  <a:pt x="11537" y="1702"/>
                  <a:pt x="11537" y="1702"/>
                  <a:pt x="11531" y="1702"/>
                </a:cubicBezTo>
                <a:cubicBezTo>
                  <a:pt x="11531" y="1725"/>
                  <a:pt x="11531" y="1725"/>
                  <a:pt x="11531" y="1725"/>
                </a:cubicBezTo>
                <a:cubicBezTo>
                  <a:pt x="11543" y="1725"/>
                  <a:pt x="11549" y="1725"/>
                  <a:pt x="11555" y="1725"/>
                </a:cubicBezTo>
                <a:cubicBezTo>
                  <a:pt x="11561" y="1725"/>
                  <a:pt x="11561" y="1731"/>
                  <a:pt x="11567" y="1731"/>
                </a:cubicBezTo>
                <a:cubicBezTo>
                  <a:pt x="11567" y="1802"/>
                  <a:pt x="11567" y="1802"/>
                  <a:pt x="11567" y="1802"/>
                </a:cubicBezTo>
                <a:cubicBezTo>
                  <a:pt x="11567" y="1809"/>
                  <a:pt x="11561" y="1809"/>
                  <a:pt x="11561" y="1814"/>
                </a:cubicBezTo>
                <a:cubicBezTo>
                  <a:pt x="11555" y="1820"/>
                  <a:pt x="11549" y="1814"/>
                  <a:pt x="11549" y="1820"/>
                </a:cubicBezTo>
                <a:cubicBezTo>
                  <a:pt x="11549" y="1826"/>
                  <a:pt x="11549" y="1832"/>
                  <a:pt x="11549" y="1832"/>
                </a:cubicBezTo>
                <a:cubicBezTo>
                  <a:pt x="11549" y="1838"/>
                  <a:pt x="11549" y="1844"/>
                  <a:pt x="11549" y="1844"/>
                </a:cubicBezTo>
                <a:cubicBezTo>
                  <a:pt x="11555" y="1850"/>
                  <a:pt x="11561" y="1844"/>
                  <a:pt x="11561" y="1850"/>
                </a:cubicBezTo>
                <a:cubicBezTo>
                  <a:pt x="11567" y="1850"/>
                  <a:pt x="11567" y="1850"/>
                  <a:pt x="11573" y="1856"/>
                </a:cubicBezTo>
                <a:cubicBezTo>
                  <a:pt x="11579" y="1856"/>
                  <a:pt x="11579" y="1862"/>
                  <a:pt x="11579" y="1868"/>
                </a:cubicBezTo>
                <a:cubicBezTo>
                  <a:pt x="11584" y="1868"/>
                  <a:pt x="11590" y="1874"/>
                  <a:pt x="11590" y="1880"/>
                </a:cubicBezTo>
                <a:cubicBezTo>
                  <a:pt x="11590" y="1886"/>
                  <a:pt x="11590" y="1886"/>
                  <a:pt x="11590" y="1886"/>
                </a:cubicBezTo>
                <a:cubicBezTo>
                  <a:pt x="11590" y="1891"/>
                  <a:pt x="11584" y="1886"/>
                  <a:pt x="11584" y="1891"/>
                </a:cubicBezTo>
                <a:cubicBezTo>
                  <a:pt x="11584" y="1897"/>
                  <a:pt x="11584" y="1897"/>
                  <a:pt x="11584" y="1903"/>
                </a:cubicBezTo>
                <a:cubicBezTo>
                  <a:pt x="11584" y="1915"/>
                  <a:pt x="11584" y="1921"/>
                  <a:pt x="11584" y="1939"/>
                </a:cubicBezTo>
                <a:cubicBezTo>
                  <a:pt x="11584" y="1939"/>
                  <a:pt x="11584" y="1939"/>
                  <a:pt x="11584" y="1945"/>
                </a:cubicBezTo>
                <a:cubicBezTo>
                  <a:pt x="11573" y="1939"/>
                  <a:pt x="11567" y="1939"/>
                  <a:pt x="11561" y="1939"/>
                </a:cubicBezTo>
                <a:cubicBezTo>
                  <a:pt x="11555" y="1939"/>
                  <a:pt x="11549" y="1939"/>
                  <a:pt x="11549" y="1939"/>
                </a:cubicBezTo>
                <a:cubicBezTo>
                  <a:pt x="11543" y="1939"/>
                  <a:pt x="11537" y="1933"/>
                  <a:pt x="11537" y="1933"/>
                </a:cubicBezTo>
                <a:cubicBezTo>
                  <a:pt x="11531" y="1927"/>
                  <a:pt x="11537" y="1921"/>
                  <a:pt x="11537" y="1921"/>
                </a:cubicBezTo>
                <a:cubicBezTo>
                  <a:pt x="11531" y="1915"/>
                  <a:pt x="11531" y="1909"/>
                  <a:pt x="11525" y="1909"/>
                </a:cubicBezTo>
                <a:cubicBezTo>
                  <a:pt x="11525" y="1903"/>
                  <a:pt x="11519" y="1909"/>
                  <a:pt x="11513" y="1909"/>
                </a:cubicBezTo>
                <a:cubicBezTo>
                  <a:pt x="11507" y="1909"/>
                  <a:pt x="11507" y="1909"/>
                  <a:pt x="11501" y="1909"/>
                </a:cubicBezTo>
                <a:cubicBezTo>
                  <a:pt x="11495" y="1909"/>
                  <a:pt x="11495" y="1915"/>
                  <a:pt x="11490" y="1915"/>
                </a:cubicBezTo>
                <a:cubicBezTo>
                  <a:pt x="11484" y="1915"/>
                  <a:pt x="11484" y="1915"/>
                  <a:pt x="11478" y="1915"/>
                </a:cubicBezTo>
                <a:cubicBezTo>
                  <a:pt x="11466" y="1915"/>
                  <a:pt x="11460" y="1915"/>
                  <a:pt x="11454" y="1915"/>
                </a:cubicBezTo>
                <a:cubicBezTo>
                  <a:pt x="11448" y="1915"/>
                  <a:pt x="11448" y="1921"/>
                  <a:pt x="11442" y="1921"/>
                </a:cubicBezTo>
                <a:cubicBezTo>
                  <a:pt x="11442" y="1921"/>
                  <a:pt x="11442" y="1927"/>
                  <a:pt x="11442" y="1933"/>
                </a:cubicBezTo>
                <a:cubicBezTo>
                  <a:pt x="11442" y="1933"/>
                  <a:pt x="11442" y="1939"/>
                  <a:pt x="11436" y="1945"/>
                </a:cubicBezTo>
                <a:cubicBezTo>
                  <a:pt x="11436" y="1945"/>
                  <a:pt x="11430" y="1945"/>
                  <a:pt x="11424" y="1951"/>
                </a:cubicBezTo>
                <a:lnTo>
                  <a:pt x="11418" y="1951"/>
                </a:lnTo>
                <a:cubicBezTo>
                  <a:pt x="11407" y="1951"/>
                  <a:pt x="11401" y="1957"/>
                  <a:pt x="11395" y="1957"/>
                </a:cubicBezTo>
                <a:cubicBezTo>
                  <a:pt x="11389" y="1957"/>
                  <a:pt x="11383" y="1957"/>
                  <a:pt x="11377" y="1957"/>
                </a:cubicBezTo>
                <a:cubicBezTo>
                  <a:pt x="11371" y="1963"/>
                  <a:pt x="11371" y="1963"/>
                  <a:pt x="11365" y="1968"/>
                </a:cubicBezTo>
                <a:cubicBezTo>
                  <a:pt x="11365" y="1975"/>
                  <a:pt x="11365" y="1975"/>
                  <a:pt x="11359" y="1980"/>
                </a:cubicBezTo>
                <a:cubicBezTo>
                  <a:pt x="11359" y="1980"/>
                  <a:pt x="11353" y="1986"/>
                  <a:pt x="11347" y="1986"/>
                </a:cubicBezTo>
                <a:cubicBezTo>
                  <a:pt x="11341" y="1992"/>
                  <a:pt x="11335" y="1992"/>
                  <a:pt x="11329" y="1992"/>
                </a:cubicBezTo>
                <a:cubicBezTo>
                  <a:pt x="11329" y="1992"/>
                  <a:pt x="11335" y="1986"/>
                  <a:pt x="11335" y="1992"/>
                </a:cubicBezTo>
                <a:cubicBezTo>
                  <a:pt x="11335" y="1998"/>
                  <a:pt x="11329" y="2004"/>
                  <a:pt x="11335" y="2016"/>
                </a:cubicBezTo>
                <a:cubicBezTo>
                  <a:pt x="11335" y="2016"/>
                  <a:pt x="11335" y="2022"/>
                  <a:pt x="11341" y="2028"/>
                </a:cubicBezTo>
                <a:lnTo>
                  <a:pt x="11341" y="2034"/>
                </a:lnTo>
                <a:cubicBezTo>
                  <a:pt x="11347" y="2040"/>
                  <a:pt x="11347" y="2040"/>
                  <a:pt x="11353" y="2040"/>
                </a:cubicBezTo>
                <a:cubicBezTo>
                  <a:pt x="11359" y="2040"/>
                  <a:pt x="11359" y="2046"/>
                  <a:pt x="11365" y="2046"/>
                </a:cubicBezTo>
                <a:cubicBezTo>
                  <a:pt x="11371" y="2052"/>
                  <a:pt x="11371" y="2057"/>
                  <a:pt x="11371" y="2063"/>
                </a:cubicBezTo>
                <a:cubicBezTo>
                  <a:pt x="11371" y="2069"/>
                  <a:pt x="11365" y="2075"/>
                  <a:pt x="11365" y="2081"/>
                </a:cubicBezTo>
                <a:cubicBezTo>
                  <a:pt x="11365" y="2081"/>
                  <a:pt x="11371" y="2075"/>
                  <a:pt x="11365" y="2075"/>
                </a:cubicBezTo>
                <a:cubicBezTo>
                  <a:pt x="11359" y="2069"/>
                  <a:pt x="11353" y="2075"/>
                  <a:pt x="11347" y="2075"/>
                </a:cubicBezTo>
                <a:cubicBezTo>
                  <a:pt x="11335" y="2075"/>
                  <a:pt x="11329" y="2075"/>
                  <a:pt x="11324" y="2075"/>
                </a:cubicBezTo>
                <a:cubicBezTo>
                  <a:pt x="11312" y="2075"/>
                  <a:pt x="11306" y="2069"/>
                  <a:pt x="11300" y="2069"/>
                </a:cubicBezTo>
                <a:cubicBezTo>
                  <a:pt x="11288" y="2069"/>
                  <a:pt x="11288" y="2069"/>
                  <a:pt x="11288" y="2069"/>
                </a:cubicBezTo>
                <a:cubicBezTo>
                  <a:pt x="11282" y="2069"/>
                  <a:pt x="11282" y="2063"/>
                  <a:pt x="11276" y="2063"/>
                </a:cubicBezTo>
                <a:cubicBezTo>
                  <a:pt x="11264" y="2063"/>
                  <a:pt x="11258" y="2063"/>
                  <a:pt x="11252" y="2063"/>
                </a:cubicBezTo>
                <a:cubicBezTo>
                  <a:pt x="11246" y="2063"/>
                  <a:pt x="11246" y="2057"/>
                  <a:pt x="11241" y="2052"/>
                </a:cubicBezTo>
                <a:cubicBezTo>
                  <a:pt x="11235" y="2052"/>
                  <a:pt x="11229" y="2052"/>
                  <a:pt x="11229" y="2052"/>
                </a:cubicBezTo>
                <a:cubicBezTo>
                  <a:pt x="11223" y="2052"/>
                  <a:pt x="11217" y="2052"/>
                  <a:pt x="11217" y="2052"/>
                </a:cubicBezTo>
                <a:cubicBezTo>
                  <a:pt x="11211" y="2052"/>
                  <a:pt x="11211" y="2046"/>
                  <a:pt x="11205" y="2040"/>
                </a:cubicBezTo>
                <a:cubicBezTo>
                  <a:pt x="11199" y="2040"/>
                  <a:pt x="11199" y="2034"/>
                  <a:pt x="11193" y="2028"/>
                </a:cubicBezTo>
                <a:cubicBezTo>
                  <a:pt x="11193" y="2016"/>
                  <a:pt x="11193" y="2016"/>
                  <a:pt x="11193" y="2016"/>
                </a:cubicBezTo>
                <a:cubicBezTo>
                  <a:pt x="11187" y="2016"/>
                  <a:pt x="11181" y="2022"/>
                  <a:pt x="11181" y="2022"/>
                </a:cubicBezTo>
                <a:cubicBezTo>
                  <a:pt x="11175" y="2028"/>
                  <a:pt x="11175" y="2034"/>
                  <a:pt x="11169" y="2034"/>
                </a:cubicBezTo>
                <a:cubicBezTo>
                  <a:pt x="11169" y="2034"/>
                  <a:pt x="11163" y="2034"/>
                  <a:pt x="11158" y="2034"/>
                </a:cubicBezTo>
                <a:cubicBezTo>
                  <a:pt x="11152" y="2034"/>
                  <a:pt x="11146" y="2040"/>
                  <a:pt x="11146" y="2046"/>
                </a:cubicBezTo>
                <a:cubicBezTo>
                  <a:pt x="11146" y="2057"/>
                  <a:pt x="11152" y="2057"/>
                  <a:pt x="11152" y="2063"/>
                </a:cubicBezTo>
                <a:cubicBezTo>
                  <a:pt x="11158" y="2069"/>
                  <a:pt x="11158" y="2069"/>
                  <a:pt x="11163" y="2075"/>
                </a:cubicBezTo>
                <a:cubicBezTo>
                  <a:pt x="11169" y="2075"/>
                  <a:pt x="11175" y="2075"/>
                  <a:pt x="11175" y="2075"/>
                </a:cubicBezTo>
                <a:cubicBezTo>
                  <a:pt x="11175" y="2081"/>
                  <a:pt x="11175" y="2087"/>
                  <a:pt x="11175" y="2087"/>
                </a:cubicBezTo>
                <a:cubicBezTo>
                  <a:pt x="11175" y="2093"/>
                  <a:pt x="11181" y="2093"/>
                  <a:pt x="11181" y="2099"/>
                </a:cubicBezTo>
                <a:cubicBezTo>
                  <a:pt x="11193" y="2099"/>
                  <a:pt x="11193" y="2099"/>
                  <a:pt x="11193" y="2099"/>
                </a:cubicBezTo>
                <a:cubicBezTo>
                  <a:pt x="11205" y="2099"/>
                  <a:pt x="11211" y="2093"/>
                  <a:pt x="11217" y="2099"/>
                </a:cubicBezTo>
                <a:cubicBezTo>
                  <a:pt x="11229" y="2099"/>
                  <a:pt x="11235" y="2105"/>
                  <a:pt x="11241" y="2111"/>
                </a:cubicBezTo>
                <a:cubicBezTo>
                  <a:pt x="11246" y="2117"/>
                  <a:pt x="11252" y="2117"/>
                  <a:pt x="11252" y="2123"/>
                </a:cubicBezTo>
                <a:cubicBezTo>
                  <a:pt x="11252" y="2129"/>
                  <a:pt x="11241" y="2129"/>
                  <a:pt x="11241" y="2134"/>
                </a:cubicBezTo>
                <a:cubicBezTo>
                  <a:pt x="11187" y="2134"/>
                  <a:pt x="11187" y="2134"/>
                  <a:pt x="11187" y="2134"/>
                </a:cubicBezTo>
                <a:cubicBezTo>
                  <a:pt x="11181" y="2141"/>
                  <a:pt x="11181" y="2146"/>
                  <a:pt x="11181" y="2146"/>
                </a:cubicBezTo>
                <a:cubicBezTo>
                  <a:pt x="11175" y="2146"/>
                  <a:pt x="11169" y="2152"/>
                  <a:pt x="11169" y="2152"/>
                </a:cubicBezTo>
                <a:cubicBezTo>
                  <a:pt x="11163" y="2152"/>
                  <a:pt x="11158" y="2152"/>
                  <a:pt x="11158" y="2146"/>
                </a:cubicBezTo>
                <a:cubicBezTo>
                  <a:pt x="11152" y="2146"/>
                  <a:pt x="11158" y="2141"/>
                  <a:pt x="11152" y="2134"/>
                </a:cubicBezTo>
                <a:cubicBezTo>
                  <a:pt x="11152" y="2134"/>
                  <a:pt x="11146" y="2129"/>
                  <a:pt x="11140" y="2129"/>
                </a:cubicBezTo>
                <a:cubicBezTo>
                  <a:pt x="11134" y="2117"/>
                  <a:pt x="11122" y="2117"/>
                  <a:pt x="11110" y="2111"/>
                </a:cubicBezTo>
                <a:cubicBezTo>
                  <a:pt x="11104" y="2111"/>
                  <a:pt x="11098" y="2117"/>
                  <a:pt x="11098" y="2111"/>
                </a:cubicBezTo>
                <a:cubicBezTo>
                  <a:pt x="11086" y="2111"/>
                  <a:pt x="11080" y="2105"/>
                  <a:pt x="11075" y="2099"/>
                </a:cubicBezTo>
                <a:cubicBezTo>
                  <a:pt x="11075" y="2093"/>
                  <a:pt x="11069" y="2087"/>
                  <a:pt x="11069" y="2087"/>
                </a:cubicBezTo>
                <a:cubicBezTo>
                  <a:pt x="11069" y="2081"/>
                  <a:pt x="11069" y="2075"/>
                  <a:pt x="11069" y="2075"/>
                </a:cubicBezTo>
                <a:cubicBezTo>
                  <a:pt x="11069" y="2057"/>
                  <a:pt x="11069" y="2052"/>
                  <a:pt x="11069" y="2040"/>
                </a:cubicBezTo>
                <a:cubicBezTo>
                  <a:pt x="11033" y="2040"/>
                  <a:pt x="11033" y="2040"/>
                  <a:pt x="11033" y="2040"/>
                </a:cubicBezTo>
                <a:cubicBezTo>
                  <a:pt x="11033" y="2004"/>
                  <a:pt x="11033" y="2004"/>
                  <a:pt x="11033" y="2004"/>
                </a:cubicBezTo>
                <a:cubicBezTo>
                  <a:pt x="11033" y="1986"/>
                  <a:pt x="11039" y="1968"/>
                  <a:pt x="11039" y="1957"/>
                </a:cubicBezTo>
                <a:cubicBezTo>
                  <a:pt x="11039" y="1945"/>
                  <a:pt x="11039" y="1939"/>
                  <a:pt x="11033" y="1933"/>
                </a:cubicBezTo>
                <a:cubicBezTo>
                  <a:pt x="11021" y="1921"/>
                  <a:pt x="11009" y="1927"/>
                  <a:pt x="10997" y="1927"/>
                </a:cubicBezTo>
                <a:cubicBezTo>
                  <a:pt x="10991" y="1927"/>
                  <a:pt x="10991" y="1915"/>
                  <a:pt x="10991" y="1915"/>
                </a:cubicBezTo>
                <a:cubicBezTo>
                  <a:pt x="10986" y="1909"/>
                  <a:pt x="10980" y="1909"/>
                  <a:pt x="10980" y="1903"/>
                </a:cubicBezTo>
                <a:cubicBezTo>
                  <a:pt x="10974" y="1897"/>
                  <a:pt x="10980" y="1886"/>
                  <a:pt x="10968" y="1880"/>
                </a:cubicBezTo>
                <a:cubicBezTo>
                  <a:pt x="10962" y="1874"/>
                  <a:pt x="10956" y="1880"/>
                  <a:pt x="10944" y="1880"/>
                </a:cubicBezTo>
                <a:cubicBezTo>
                  <a:pt x="10938" y="1874"/>
                  <a:pt x="10938" y="1868"/>
                  <a:pt x="10932" y="1868"/>
                </a:cubicBezTo>
                <a:cubicBezTo>
                  <a:pt x="10926" y="1862"/>
                  <a:pt x="10920" y="1856"/>
                  <a:pt x="10909" y="1856"/>
                </a:cubicBezTo>
                <a:cubicBezTo>
                  <a:pt x="10914" y="1844"/>
                  <a:pt x="10914" y="1844"/>
                  <a:pt x="10914" y="1844"/>
                </a:cubicBezTo>
                <a:cubicBezTo>
                  <a:pt x="10914" y="1844"/>
                  <a:pt x="10920" y="1844"/>
                  <a:pt x="10926" y="1844"/>
                </a:cubicBezTo>
                <a:cubicBezTo>
                  <a:pt x="10926" y="1844"/>
                  <a:pt x="10932" y="1844"/>
                  <a:pt x="10938" y="1850"/>
                </a:cubicBezTo>
                <a:cubicBezTo>
                  <a:pt x="10938" y="1850"/>
                  <a:pt x="10938" y="1856"/>
                  <a:pt x="10944" y="1862"/>
                </a:cubicBezTo>
                <a:cubicBezTo>
                  <a:pt x="10950" y="1862"/>
                  <a:pt x="10956" y="1862"/>
                  <a:pt x="10962" y="1868"/>
                </a:cubicBezTo>
                <a:cubicBezTo>
                  <a:pt x="10974" y="1874"/>
                  <a:pt x="10980" y="1880"/>
                  <a:pt x="10986" y="1880"/>
                </a:cubicBezTo>
                <a:cubicBezTo>
                  <a:pt x="10991" y="1886"/>
                  <a:pt x="10997" y="1886"/>
                  <a:pt x="10997" y="1886"/>
                </a:cubicBezTo>
                <a:cubicBezTo>
                  <a:pt x="11015" y="1891"/>
                  <a:pt x="11021" y="1886"/>
                  <a:pt x="11039" y="1886"/>
                </a:cubicBezTo>
                <a:cubicBezTo>
                  <a:pt x="11045" y="1886"/>
                  <a:pt x="11045" y="1886"/>
                  <a:pt x="11051" y="1886"/>
                </a:cubicBezTo>
                <a:cubicBezTo>
                  <a:pt x="11057" y="1891"/>
                  <a:pt x="11057" y="1897"/>
                  <a:pt x="11057" y="1897"/>
                </a:cubicBezTo>
                <a:cubicBezTo>
                  <a:pt x="11069" y="1903"/>
                  <a:pt x="11075" y="1909"/>
                  <a:pt x="11080" y="1909"/>
                </a:cubicBezTo>
                <a:cubicBezTo>
                  <a:pt x="11163" y="1909"/>
                  <a:pt x="11163" y="1909"/>
                  <a:pt x="11163" y="1909"/>
                </a:cubicBezTo>
                <a:cubicBezTo>
                  <a:pt x="11163" y="1909"/>
                  <a:pt x="11169" y="1915"/>
                  <a:pt x="11175" y="1915"/>
                </a:cubicBezTo>
                <a:cubicBezTo>
                  <a:pt x="11175" y="1915"/>
                  <a:pt x="11181" y="1915"/>
                  <a:pt x="11187" y="1915"/>
                </a:cubicBezTo>
                <a:cubicBezTo>
                  <a:pt x="11187" y="1921"/>
                  <a:pt x="11187" y="1927"/>
                  <a:pt x="11193" y="1927"/>
                </a:cubicBezTo>
                <a:lnTo>
                  <a:pt x="11199" y="1933"/>
                </a:lnTo>
                <a:cubicBezTo>
                  <a:pt x="11205" y="1933"/>
                  <a:pt x="11211" y="1933"/>
                  <a:pt x="11211" y="1933"/>
                </a:cubicBezTo>
                <a:cubicBezTo>
                  <a:pt x="11217" y="1933"/>
                  <a:pt x="11223" y="1933"/>
                  <a:pt x="11223" y="1933"/>
                </a:cubicBezTo>
                <a:cubicBezTo>
                  <a:pt x="11235" y="1933"/>
                  <a:pt x="11241" y="1933"/>
                  <a:pt x="11246" y="1933"/>
                </a:cubicBezTo>
                <a:cubicBezTo>
                  <a:pt x="11258" y="1933"/>
                  <a:pt x="11258" y="1933"/>
                  <a:pt x="11258" y="1933"/>
                </a:cubicBezTo>
                <a:cubicBezTo>
                  <a:pt x="11270" y="1933"/>
                  <a:pt x="11270" y="1933"/>
                  <a:pt x="11270" y="1933"/>
                </a:cubicBezTo>
                <a:cubicBezTo>
                  <a:pt x="11276" y="1933"/>
                  <a:pt x="11276" y="1927"/>
                  <a:pt x="11282" y="1927"/>
                </a:cubicBezTo>
                <a:cubicBezTo>
                  <a:pt x="11288" y="1927"/>
                  <a:pt x="11288" y="1927"/>
                  <a:pt x="11294" y="1927"/>
                </a:cubicBezTo>
                <a:cubicBezTo>
                  <a:pt x="11294" y="1927"/>
                  <a:pt x="11300" y="1927"/>
                  <a:pt x="11306" y="1927"/>
                </a:cubicBezTo>
                <a:cubicBezTo>
                  <a:pt x="11312" y="1921"/>
                  <a:pt x="11318" y="1915"/>
                  <a:pt x="11329" y="1915"/>
                </a:cubicBezTo>
                <a:cubicBezTo>
                  <a:pt x="11329" y="1915"/>
                  <a:pt x="11335" y="1915"/>
                  <a:pt x="11341" y="1915"/>
                </a:cubicBezTo>
                <a:cubicBezTo>
                  <a:pt x="11347" y="1915"/>
                  <a:pt x="11353" y="1915"/>
                  <a:pt x="11359" y="1909"/>
                </a:cubicBezTo>
                <a:cubicBezTo>
                  <a:pt x="11365" y="1909"/>
                  <a:pt x="11371" y="1903"/>
                  <a:pt x="11371" y="1903"/>
                </a:cubicBezTo>
                <a:cubicBezTo>
                  <a:pt x="11377" y="1897"/>
                  <a:pt x="11383" y="1897"/>
                  <a:pt x="11383" y="1891"/>
                </a:cubicBezTo>
                <a:cubicBezTo>
                  <a:pt x="11389" y="1891"/>
                  <a:pt x="11395" y="1891"/>
                  <a:pt x="11395" y="1886"/>
                </a:cubicBezTo>
                <a:cubicBezTo>
                  <a:pt x="11401" y="1880"/>
                  <a:pt x="11401" y="1880"/>
                  <a:pt x="11401" y="1874"/>
                </a:cubicBezTo>
                <a:cubicBezTo>
                  <a:pt x="11407" y="1868"/>
                  <a:pt x="11407" y="1862"/>
                  <a:pt x="11407" y="1850"/>
                </a:cubicBezTo>
                <a:cubicBezTo>
                  <a:pt x="11407" y="1838"/>
                  <a:pt x="11401" y="1832"/>
                  <a:pt x="11401" y="1814"/>
                </a:cubicBezTo>
                <a:cubicBezTo>
                  <a:pt x="11401" y="1814"/>
                  <a:pt x="11401" y="1809"/>
                  <a:pt x="11401" y="1802"/>
                </a:cubicBezTo>
                <a:cubicBezTo>
                  <a:pt x="11401" y="1797"/>
                  <a:pt x="11395" y="1791"/>
                  <a:pt x="11389" y="1785"/>
                </a:cubicBezTo>
                <a:cubicBezTo>
                  <a:pt x="11389" y="1779"/>
                  <a:pt x="11383" y="1779"/>
                  <a:pt x="11377" y="1773"/>
                </a:cubicBezTo>
                <a:cubicBezTo>
                  <a:pt x="11377" y="1767"/>
                  <a:pt x="11371" y="1767"/>
                  <a:pt x="11365" y="1761"/>
                </a:cubicBezTo>
                <a:cubicBezTo>
                  <a:pt x="11365" y="1761"/>
                  <a:pt x="11359" y="1761"/>
                  <a:pt x="11353" y="1761"/>
                </a:cubicBezTo>
                <a:cubicBezTo>
                  <a:pt x="11353" y="1761"/>
                  <a:pt x="11347" y="1755"/>
                  <a:pt x="11341" y="1755"/>
                </a:cubicBezTo>
                <a:cubicBezTo>
                  <a:pt x="11335" y="1755"/>
                  <a:pt x="11329" y="1755"/>
                  <a:pt x="11318" y="1755"/>
                </a:cubicBezTo>
                <a:cubicBezTo>
                  <a:pt x="11312" y="1755"/>
                  <a:pt x="11306" y="1761"/>
                  <a:pt x="11294" y="1755"/>
                </a:cubicBezTo>
                <a:cubicBezTo>
                  <a:pt x="11288" y="1755"/>
                  <a:pt x="11282" y="1749"/>
                  <a:pt x="11270" y="1743"/>
                </a:cubicBezTo>
                <a:lnTo>
                  <a:pt x="11264" y="1737"/>
                </a:lnTo>
                <a:cubicBezTo>
                  <a:pt x="11258" y="1731"/>
                  <a:pt x="11258" y="1725"/>
                  <a:pt x="11258" y="1725"/>
                </a:cubicBezTo>
                <a:cubicBezTo>
                  <a:pt x="11252" y="1725"/>
                  <a:pt x="11246" y="1725"/>
                  <a:pt x="11246" y="1720"/>
                </a:cubicBezTo>
                <a:cubicBezTo>
                  <a:pt x="11241" y="1720"/>
                  <a:pt x="11241" y="1708"/>
                  <a:pt x="11235" y="1708"/>
                </a:cubicBezTo>
                <a:cubicBezTo>
                  <a:pt x="11235" y="1708"/>
                  <a:pt x="11229" y="1708"/>
                  <a:pt x="11223" y="1708"/>
                </a:cubicBezTo>
                <a:cubicBezTo>
                  <a:pt x="11211" y="1702"/>
                  <a:pt x="11211" y="1702"/>
                  <a:pt x="11211" y="1702"/>
                </a:cubicBezTo>
                <a:cubicBezTo>
                  <a:pt x="11211" y="1702"/>
                  <a:pt x="11211" y="1696"/>
                  <a:pt x="11205" y="1690"/>
                </a:cubicBezTo>
                <a:cubicBezTo>
                  <a:pt x="11199" y="1690"/>
                  <a:pt x="11199" y="1690"/>
                  <a:pt x="11193" y="1690"/>
                </a:cubicBezTo>
                <a:cubicBezTo>
                  <a:pt x="11181" y="1684"/>
                  <a:pt x="11181" y="1684"/>
                  <a:pt x="11181" y="1684"/>
                </a:cubicBezTo>
                <a:cubicBezTo>
                  <a:pt x="11175" y="1678"/>
                  <a:pt x="11175" y="1678"/>
                  <a:pt x="11169" y="1672"/>
                </a:cubicBezTo>
                <a:cubicBezTo>
                  <a:pt x="11169" y="1672"/>
                  <a:pt x="11163" y="1672"/>
                  <a:pt x="11158" y="1672"/>
                </a:cubicBezTo>
                <a:cubicBezTo>
                  <a:pt x="11152" y="1666"/>
                  <a:pt x="11140" y="1666"/>
                  <a:pt x="11134" y="1666"/>
                </a:cubicBezTo>
                <a:cubicBezTo>
                  <a:pt x="11122" y="1666"/>
                  <a:pt x="11116" y="1672"/>
                  <a:pt x="11104" y="1672"/>
                </a:cubicBezTo>
                <a:cubicBezTo>
                  <a:pt x="11098" y="1672"/>
                  <a:pt x="11092" y="1672"/>
                  <a:pt x="11086" y="1672"/>
                </a:cubicBezTo>
                <a:cubicBezTo>
                  <a:pt x="11080" y="1672"/>
                  <a:pt x="11080" y="1672"/>
                  <a:pt x="11080" y="1672"/>
                </a:cubicBezTo>
                <a:cubicBezTo>
                  <a:pt x="11075" y="1672"/>
                  <a:pt x="11075" y="1666"/>
                  <a:pt x="11069" y="1666"/>
                </a:cubicBezTo>
                <a:cubicBezTo>
                  <a:pt x="11063" y="1666"/>
                  <a:pt x="11063" y="1660"/>
                  <a:pt x="11057" y="1660"/>
                </a:cubicBezTo>
                <a:cubicBezTo>
                  <a:pt x="11045" y="1654"/>
                  <a:pt x="11045" y="1648"/>
                  <a:pt x="11039" y="1642"/>
                </a:cubicBezTo>
                <a:cubicBezTo>
                  <a:pt x="11003" y="1642"/>
                  <a:pt x="11003" y="1642"/>
                  <a:pt x="11003" y="1642"/>
                </a:cubicBezTo>
                <a:cubicBezTo>
                  <a:pt x="11003" y="1648"/>
                  <a:pt x="11003" y="1654"/>
                  <a:pt x="11003" y="1654"/>
                </a:cubicBezTo>
                <a:cubicBezTo>
                  <a:pt x="10997" y="1660"/>
                  <a:pt x="11003" y="1666"/>
                  <a:pt x="10997" y="1666"/>
                </a:cubicBezTo>
                <a:cubicBezTo>
                  <a:pt x="10991" y="1666"/>
                  <a:pt x="10991" y="1666"/>
                  <a:pt x="10986" y="1666"/>
                </a:cubicBezTo>
                <a:cubicBezTo>
                  <a:pt x="10974" y="1666"/>
                  <a:pt x="10974" y="1666"/>
                  <a:pt x="10974" y="1666"/>
                </a:cubicBezTo>
                <a:cubicBezTo>
                  <a:pt x="10968" y="1666"/>
                  <a:pt x="10962" y="1660"/>
                  <a:pt x="10962" y="1660"/>
                </a:cubicBezTo>
                <a:cubicBezTo>
                  <a:pt x="10962" y="1654"/>
                  <a:pt x="10962" y="1654"/>
                  <a:pt x="10962" y="1648"/>
                </a:cubicBezTo>
                <a:cubicBezTo>
                  <a:pt x="10968" y="1642"/>
                  <a:pt x="10968" y="1636"/>
                  <a:pt x="10968" y="1631"/>
                </a:cubicBezTo>
                <a:cubicBezTo>
                  <a:pt x="10968" y="1631"/>
                  <a:pt x="10974" y="1625"/>
                  <a:pt x="10968" y="1625"/>
                </a:cubicBezTo>
                <a:cubicBezTo>
                  <a:pt x="10968" y="1625"/>
                  <a:pt x="10962" y="1625"/>
                  <a:pt x="10962" y="1619"/>
                </a:cubicBezTo>
                <a:cubicBezTo>
                  <a:pt x="10956" y="1619"/>
                  <a:pt x="10950" y="1619"/>
                  <a:pt x="10950" y="1613"/>
                </a:cubicBezTo>
                <a:cubicBezTo>
                  <a:pt x="10944" y="1613"/>
                  <a:pt x="10950" y="1607"/>
                  <a:pt x="10950" y="1601"/>
                </a:cubicBezTo>
                <a:cubicBezTo>
                  <a:pt x="10944" y="1595"/>
                  <a:pt x="10944" y="1595"/>
                  <a:pt x="10944" y="1589"/>
                </a:cubicBezTo>
                <a:cubicBezTo>
                  <a:pt x="10909" y="1589"/>
                  <a:pt x="10909" y="1589"/>
                  <a:pt x="10909" y="1589"/>
                </a:cubicBezTo>
                <a:cubicBezTo>
                  <a:pt x="10909" y="1589"/>
                  <a:pt x="10903" y="1589"/>
                  <a:pt x="10897" y="1595"/>
                </a:cubicBezTo>
                <a:cubicBezTo>
                  <a:pt x="10897" y="1595"/>
                  <a:pt x="10897" y="1607"/>
                  <a:pt x="10885" y="1607"/>
                </a:cubicBezTo>
                <a:cubicBezTo>
                  <a:pt x="10879" y="1607"/>
                  <a:pt x="10879" y="1601"/>
                  <a:pt x="10873" y="1601"/>
                </a:cubicBezTo>
                <a:cubicBezTo>
                  <a:pt x="10867" y="1595"/>
                  <a:pt x="10861" y="1595"/>
                  <a:pt x="10861" y="1595"/>
                </a:cubicBezTo>
                <a:cubicBezTo>
                  <a:pt x="10855" y="1589"/>
                  <a:pt x="10861" y="1589"/>
                  <a:pt x="10855" y="1583"/>
                </a:cubicBezTo>
                <a:cubicBezTo>
                  <a:pt x="10849" y="1583"/>
                  <a:pt x="10837" y="1589"/>
                  <a:pt x="10831" y="1583"/>
                </a:cubicBezTo>
                <a:cubicBezTo>
                  <a:pt x="10820" y="1583"/>
                  <a:pt x="10814" y="1583"/>
                  <a:pt x="10808" y="1577"/>
                </a:cubicBezTo>
                <a:cubicBezTo>
                  <a:pt x="10802" y="1577"/>
                  <a:pt x="10796" y="1577"/>
                  <a:pt x="10796" y="1577"/>
                </a:cubicBezTo>
                <a:cubicBezTo>
                  <a:pt x="10796" y="1565"/>
                  <a:pt x="10796" y="1565"/>
                  <a:pt x="10796" y="1565"/>
                </a:cubicBezTo>
                <a:cubicBezTo>
                  <a:pt x="10796" y="1565"/>
                  <a:pt x="10802" y="1565"/>
                  <a:pt x="10808" y="1565"/>
                </a:cubicBezTo>
                <a:lnTo>
                  <a:pt x="10814" y="1565"/>
                </a:lnTo>
                <a:cubicBezTo>
                  <a:pt x="10820" y="1565"/>
                  <a:pt x="10825" y="1565"/>
                  <a:pt x="10831" y="1565"/>
                </a:cubicBezTo>
                <a:cubicBezTo>
                  <a:pt x="10831" y="1542"/>
                  <a:pt x="10831" y="1542"/>
                  <a:pt x="10831" y="1542"/>
                </a:cubicBezTo>
                <a:cubicBezTo>
                  <a:pt x="10831" y="1536"/>
                  <a:pt x="10825" y="1530"/>
                  <a:pt x="10825" y="1530"/>
                </a:cubicBezTo>
                <a:cubicBezTo>
                  <a:pt x="10820" y="1524"/>
                  <a:pt x="10820" y="1518"/>
                  <a:pt x="10814" y="1518"/>
                </a:cubicBezTo>
                <a:lnTo>
                  <a:pt x="10808" y="1518"/>
                </a:lnTo>
                <a:cubicBezTo>
                  <a:pt x="10796" y="1518"/>
                  <a:pt x="10790" y="1518"/>
                  <a:pt x="10778" y="1518"/>
                </a:cubicBezTo>
                <a:cubicBezTo>
                  <a:pt x="10772" y="1518"/>
                  <a:pt x="10766" y="1518"/>
                  <a:pt x="10754" y="1512"/>
                </a:cubicBezTo>
                <a:cubicBezTo>
                  <a:pt x="10748" y="1512"/>
                  <a:pt x="10748" y="1506"/>
                  <a:pt x="10748" y="1500"/>
                </a:cubicBezTo>
                <a:cubicBezTo>
                  <a:pt x="10743" y="1500"/>
                  <a:pt x="10743" y="1494"/>
                  <a:pt x="10736" y="1494"/>
                </a:cubicBezTo>
                <a:cubicBezTo>
                  <a:pt x="10736" y="1488"/>
                  <a:pt x="10731" y="1488"/>
                  <a:pt x="10731" y="1488"/>
                </a:cubicBezTo>
                <a:cubicBezTo>
                  <a:pt x="10719" y="1494"/>
                  <a:pt x="10719" y="1494"/>
                  <a:pt x="10719" y="1494"/>
                </a:cubicBezTo>
                <a:cubicBezTo>
                  <a:pt x="10719" y="1524"/>
                  <a:pt x="10719" y="1524"/>
                  <a:pt x="10719" y="1524"/>
                </a:cubicBezTo>
                <a:cubicBezTo>
                  <a:pt x="10707" y="1530"/>
                  <a:pt x="10695" y="1530"/>
                  <a:pt x="10683" y="1530"/>
                </a:cubicBezTo>
                <a:cubicBezTo>
                  <a:pt x="10683" y="1506"/>
                  <a:pt x="10683" y="1506"/>
                  <a:pt x="10683" y="1506"/>
                </a:cubicBezTo>
                <a:cubicBezTo>
                  <a:pt x="10683" y="1500"/>
                  <a:pt x="10689" y="1500"/>
                  <a:pt x="10689" y="1494"/>
                </a:cubicBezTo>
                <a:cubicBezTo>
                  <a:pt x="10695" y="1488"/>
                  <a:pt x="10701" y="1488"/>
                  <a:pt x="10701" y="1482"/>
                </a:cubicBezTo>
                <a:cubicBezTo>
                  <a:pt x="10701" y="1482"/>
                  <a:pt x="10701" y="1476"/>
                  <a:pt x="10701" y="1470"/>
                </a:cubicBezTo>
                <a:cubicBezTo>
                  <a:pt x="10624" y="1470"/>
                  <a:pt x="10624" y="1470"/>
                  <a:pt x="10624" y="1470"/>
                </a:cubicBezTo>
                <a:cubicBezTo>
                  <a:pt x="10624" y="1488"/>
                  <a:pt x="10630" y="1494"/>
                  <a:pt x="10624" y="1506"/>
                </a:cubicBezTo>
                <a:cubicBezTo>
                  <a:pt x="10624" y="1512"/>
                  <a:pt x="10618" y="1512"/>
                  <a:pt x="10618" y="1518"/>
                </a:cubicBezTo>
                <a:cubicBezTo>
                  <a:pt x="10618" y="1530"/>
                  <a:pt x="10618" y="1530"/>
                  <a:pt x="10618" y="1530"/>
                </a:cubicBezTo>
                <a:cubicBezTo>
                  <a:pt x="10618" y="1536"/>
                  <a:pt x="10624" y="1536"/>
                  <a:pt x="10624" y="1542"/>
                </a:cubicBezTo>
                <a:cubicBezTo>
                  <a:pt x="10606" y="1542"/>
                  <a:pt x="10606" y="1542"/>
                  <a:pt x="10606" y="1542"/>
                </a:cubicBezTo>
                <a:cubicBezTo>
                  <a:pt x="10606" y="1536"/>
                  <a:pt x="10612" y="1536"/>
                  <a:pt x="10612" y="1530"/>
                </a:cubicBezTo>
                <a:cubicBezTo>
                  <a:pt x="10612" y="1524"/>
                  <a:pt x="10612" y="1518"/>
                  <a:pt x="10612" y="1512"/>
                </a:cubicBezTo>
                <a:cubicBezTo>
                  <a:pt x="10612" y="1506"/>
                  <a:pt x="10606" y="1500"/>
                  <a:pt x="10606" y="1494"/>
                </a:cubicBezTo>
                <a:cubicBezTo>
                  <a:pt x="10600" y="1488"/>
                  <a:pt x="10600" y="1488"/>
                  <a:pt x="10594" y="1488"/>
                </a:cubicBezTo>
                <a:cubicBezTo>
                  <a:pt x="10570" y="1488"/>
                  <a:pt x="10570" y="1488"/>
                  <a:pt x="10570" y="1488"/>
                </a:cubicBezTo>
                <a:cubicBezTo>
                  <a:pt x="10570" y="1548"/>
                  <a:pt x="10570" y="1548"/>
                  <a:pt x="10570" y="1548"/>
                </a:cubicBezTo>
                <a:cubicBezTo>
                  <a:pt x="10529" y="1548"/>
                  <a:pt x="10529" y="1548"/>
                  <a:pt x="10529" y="1548"/>
                </a:cubicBezTo>
                <a:cubicBezTo>
                  <a:pt x="10529" y="1536"/>
                  <a:pt x="10529" y="1530"/>
                  <a:pt x="10529" y="1512"/>
                </a:cubicBezTo>
                <a:cubicBezTo>
                  <a:pt x="10529" y="1512"/>
                  <a:pt x="10529" y="1506"/>
                  <a:pt x="10529" y="1500"/>
                </a:cubicBezTo>
                <a:cubicBezTo>
                  <a:pt x="10529" y="1500"/>
                  <a:pt x="10529" y="1500"/>
                  <a:pt x="10529" y="1494"/>
                </a:cubicBezTo>
                <a:cubicBezTo>
                  <a:pt x="10553" y="1494"/>
                  <a:pt x="10553" y="1494"/>
                  <a:pt x="10553" y="1494"/>
                </a:cubicBezTo>
                <a:cubicBezTo>
                  <a:pt x="10559" y="1494"/>
                  <a:pt x="10559" y="1494"/>
                  <a:pt x="10565" y="1494"/>
                </a:cubicBezTo>
                <a:lnTo>
                  <a:pt x="10570" y="1494"/>
                </a:lnTo>
                <a:cubicBezTo>
                  <a:pt x="10570" y="1459"/>
                  <a:pt x="10570" y="1459"/>
                  <a:pt x="10570" y="1459"/>
                </a:cubicBezTo>
                <a:cubicBezTo>
                  <a:pt x="10559" y="1459"/>
                  <a:pt x="10559" y="1459"/>
                  <a:pt x="10559" y="1459"/>
                </a:cubicBezTo>
                <a:cubicBezTo>
                  <a:pt x="10547" y="1465"/>
                  <a:pt x="10541" y="1470"/>
                  <a:pt x="10529" y="1476"/>
                </a:cubicBezTo>
                <a:cubicBezTo>
                  <a:pt x="10529" y="1476"/>
                  <a:pt x="10523" y="1482"/>
                  <a:pt x="10517" y="1482"/>
                </a:cubicBezTo>
                <a:cubicBezTo>
                  <a:pt x="10517" y="1482"/>
                  <a:pt x="10511" y="1476"/>
                  <a:pt x="10505" y="1476"/>
                </a:cubicBezTo>
                <a:lnTo>
                  <a:pt x="10499" y="1476"/>
                </a:lnTo>
                <a:cubicBezTo>
                  <a:pt x="10493" y="1476"/>
                  <a:pt x="10488" y="1482"/>
                  <a:pt x="10488" y="1488"/>
                </a:cubicBezTo>
                <a:cubicBezTo>
                  <a:pt x="10488" y="1500"/>
                  <a:pt x="10482" y="1506"/>
                  <a:pt x="10476" y="1512"/>
                </a:cubicBezTo>
                <a:cubicBezTo>
                  <a:pt x="10470" y="1518"/>
                  <a:pt x="10464" y="1518"/>
                  <a:pt x="10458" y="1518"/>
                </a:cubicBezTo>
                <a:cubicBezTo>
                  <a:pt x="10452" y="1518"/>
                  <a:pt x="10452" y="1518"/>
                  <a:pt x="10452" y="1518"/>
                </a:cubicBezTo>
                <a:cubicBezTo>
                  <a:pt x="10446" y="1518"/>
                  <a:pt x="10446" y="1518"/>
                  <a:pt x="10440" y="1518"/>
                </a:cubicBezTo>
                <a:cubicBezTo>
                  <a:pt x="10434" y="1518"/>
                  <a:pt x="10434" y="1506"/>
                  <a:pt x="10428" y="1506"/>
                </a:cubicBezTo>
                <a:cubicBezTo>
                  <a:pt x="10434" y="1500"/>
                  <a:pt x="10434" y="1500"/>
                  <a:pt x="10434" y="1494"/>
                </a:cubicBezTo>
                <a:cubicBezTo>
                  <a:pt x="10440" y="1488"/>
                  <a:pt x="10446" y="1488"/>
                  <a:pt x="10446" y="1488"/>
                </a:cubicBezTo>
                <a:cubicBezTo>
                  <a:pt x="10411" y="1488"/>
                  <a:pt x="10411" y="1488"/>
                  <a:pt x="10411" y="1488"/>
                </a:cubicBezTo>
                <a:cubicBezTo>
                  <a:pt x="10393" y="1488"/>
                  <a:pt x="10387" y="1488"/>
                  <a:pt x="10375" y="1494"/>
                </a:cubicBezTo>
                <a:cubicBezTo>
                  <a:pt x="10369" y="1494"/>
                  <a:pt x="10363" y="1500"/>
                  <a:pt x="10357" y="1500"/>
                </a:cubicBezTo>
                <a:cubicBezTo>
                  <a:pt x="10351" y="1500"/>
                  <a:pt x="10345" y="1500"/>
                  <a:pt x="10345" y="1506"/>
                </a:cubicBezTo>
                <a:cubicBezTo>
                  <a:pt x="10345" y="1512"/>
                  <a:pt x="10345" y="1518"/>
                  <a:pt x="10345" y="1518"/>
                </a:cubicBezTo>
                <a:cubicBezTo>
                  <a:pt x="10345" y="1524"/>
                  <a:pt x="10345" y="1530"/>
                  <a:pt x="10351" y="1530"/>
                </a:cubicBezTo>
                <a:cubicBezTo>
                  <a:pt x="10351" y="1536"/>
                  <a:pt x="10351" y="1542"/>
                  <a:pt x="10357" y="1542"/>
                </a:cubicBezTo>
                <a:cubicBezTo>
                  <a:pt x="10369" y="1548"/>
                  <a:pt x="10375" y="1548"/>
                  <a:pt x="10381" y="1548"/>
                </a:cubicBezTo>
                <a:cubicBezTo>
                  <a:pt x="10393" y="1548"/>
                  <a:pt x="10393" y="1548"/>
                  <a:pt x="10404" y="1548"/>
                </a:cubicBezTo>
                <a:cubicBezTo>
                  <a:pt x="10404" y="1571"/>
                  <a:pt x="10404" y="1571"/>
                  <a:pt x="10404" y="1571"/>
                </a:cubicBezTo>
                <a:cubicBezTo>
                  <a:pt x="10381" y="1571"/>
                  <a:pt x="10381" y="1571"/>
                  <a:pt x="10381" y="1571"/>
                </a:cubicBezTo>
                <a:cubicBezTo>
                  <a:pt x="10375" y="1571"/>
                  <a:pt x="10375" y="1565"/>
                  <a:pt x="10369" y="1565"/>
                </a:cubicBezTo>
                <a:cubicBezTo>
                  <a:pt x="10357" y="1565"/>
                  <a:pt x="10351" y="1565"/>
                  <a:pt x="10345" y="1565"/>
                </a:cubicBezTo>
                <a:cubicBezTo>
                  <a:pt x="10333" y="1565"/>
                  <a:pt x="10327" y="1565"/>
                  <a:pt x="10322" y="1565"/>
                </a:cubicBezTo>
                <a:cubicBezTo>
                  <a:pt x="10316" y="1559"/>
                  <a:pt x="10310" y="1559"/>
                  <a:pt x="10310" y="1559"/>
                </a:cubicBezTo>
                <a:cubicBezTo>
                  <a:pt x="10286" y="1559"/>
                  <a:pt x="10286" y="1559"/>
                  <a:pt x="10286" y="1559"/>
                </a:cubicBezTo>
                <a:cubicBezTo>
                  <a:pt x="10286" y="1571"/>
                  <a:pt x="10286" y="1577"/>
                  <a:pt x="10286" y="1589"/>
                </a:cubicBezTo>
                <a:cubicBezTo>
                  <a:pt x="10286" y="1595"/>
                  <a:pt x="10286" y="1601"/>
                  <a:pt x="10286" y="1601"/>
                </a:cubicBezTo>
                <a:cubicBezTo>
                  <a:pt x="10286" y="1607"/>
                  <a:pt x="10280" y="1607"/>
                  <a:pt x="10280" y="1613"/>
                </a:cubicBezTo>
                <a:cubicBezTo>
                  <a:pt x="10280" y="1619"/>
                  <a:pt x="10274" y="1619"/>
                  <a:pt x="10268" y="1619"/>
                </a:cubicBezTo>
                <a:cubicBezTo>
                  <a:pt x="10268" y="1613"/>
                  <a:pt x="10268" y="1607"/>
                  <a:pt x="10268" y="1595"/>
                </a:cubicBezTo>
                <a:cubicBezTo>
                  <a:pt x="10268" y="1595"/>
                  <a:pt x="10268" y="1589"/>
                  <a:pt x="10268" y="1583"/>
                </a:cubicBezTo>
                <a:cubicBezTo>
                  <a:pt x="10262" y="1583"/>
                  <a:pt x="10256" y="1583"/>
                  <a:pt x="10256" y="1577"/>
                </a:cubicBezTo>
                <a:cubicBezTo>
                  <a:pt x="10250" y="1577"/>
                  <a:pt x="10245" y="1583"/>
                  <a:pt x="10245" y="1577"/>
                </a:cubicBezTo>
                <a:cubicBezTo>
                  <a:pt x="10238" y="1577"/>
                  <a:pt x="10233" y="1571"/>
                  <a:pt x="10233" y="1571"/>
                </a:cubicBezTo>
                <a:cubicBezTo>
                  <a:pt x="10227" y="1571"/>
                  <a:pt x="10227" y="1565"/>
                  <a:pt x="10221" y="1559"/>
                </a:cubicBezTo>
                <a:cubicBezTo>
                  <a:pt x="10221" y="1559"/>
                  <a:pt x="10215" y="1559"/>
                  <a:pt x="10209" y="1559"/>
                </a:cubicBezTo>
                <a:cubicBezTo>
                  <a:pt x="10203" y="1554"/>
                  <a:pt x="10197" y="1542"/>
                  <a:pt x="10185" y="1542"/>
                </a:cubicBezTo>
                <a:cubicBezTo>
                  <a:pt x="10179" y="1542"/>
                  <a:pt x="10173" y="1548"/>
                  <a:pt x="10167" y="1548"/>
                </a:cubicBezTo>
                <a:cubicBezTo>
                  <a:pt x="10167" y="1565"/>
                  <a:pt x="10167" y="1565"/>
                  <a:pt x="10167" y="1565"/>
                </a:cubicBezTo>
                <a:cubicBezTo>
                  <a:pt x="10167" y="1571"/>
                  <a:pt x="10173" y="1577"/>
                  <a:pt x="10173" y="1577"/>
                </a:cubicBezTo>
                <a:cubicBezTo>
                  <a:pt x="10173" y="1583"/>
                  <a:pt x="10179" y="1589"/>
                  <a:pt x="10179" y="1595"/>
                </a:cubicBezTo>
                <a:cubicBezTo>
                  <a:pt x="10179" y="1601"/>
                  <a:pt x="10167" y="1607"/>
                  <a:pt x="10167" y="1619"/>
                </a:cubicBezTo>
                <a:cubicBezTo>
                  <a:pt x="10167" y="1619"/>
                  <a:pt x="10173" y="1625"/>
                  <a:pt x="10173" y="1631"/>
                </a:cubicBezTo>
                <a:cubicBezTo>
                  <a:pt x="10167" y="1631"/>
                  <a:pt x="10161" y="1631"/>
                  <a:pt x="10161" y="1636"/>
                </a:cubicBezTo>
                <a:cubicBezTo>
                  <a:pt x="10156" y="1642"/>
                  <a:pt x="10150" y="1648"/>
                  <a:pt x="10144" y="1648"/>
                </a:cubicBezTo>
                <a:cubicBezTo>
                  <a:pt x="10138" y="1648"/>
                  <a:pt x="10132" y="1648"/>
                  <a:pt x="10126" y="1642"/>
                </a:cubicBezTo>
                <a:cubicBezTo>
                  <a:pt x="10126" y="1642"/>
                  <a:pt x="10126" y="1636"/>
                  <a:pt x="10126" y="1631"/>
                </a:cubicBezTo>
                <a:cubicBezTo>
                  <a:pt x="10126" y="1625"/>
                  <a:pt x="10120" y="1625"/>
                  <a:pt x="10120" y="1619"/>
                </a:cubicBezTo>
                <a:cubicBezTo>
                  <a:pt x="10120" y="1619"/>
                  <a:pt x="10120" y="1613"/>
                  <a:pt x="10120" y="1607"/>
                </a:cubicBezTo>
                <a:cubicBezTo>
                  <a:pt x="10114" y="1613"/>
                  <a:pt x="10114" y="1613"/>
                  <a:pt x="10108" y="1613"/>
                </a:cubicBezTo>
                <a:cubicBezTo>
                  <a:pt x="10102" y="1619"/>
                  <a:pt x="10108" y="1625"/>
                  <a:pt x="10108" y="1631"/>
                </a:cubicBezTo>
                <a:cubicBezTo>
                  <a:pt x="10102" y="1631"/>
                  <a:pt x="10096" y="1631"/>
                  <a:pt x="10096" y="1631"/>
                </a:cubicBezTo>
                <a:cubicBezTo>
                  <a:pt x="10084" y="1631"/>
                  <a:pt x="10079" y="1631"/>
                  <a:pt x="10072" y="1631"/>
                </a:cubicBezTo>
                <a:cubicBezTo>
                  <a:pt x="10067" y="1648"/>
                  <a:pt x="10067" y="1648"/>
                  <a:pt x="10067" y="1648"/>
                </a:cubicBezTo>
                <a:cubicBezTo>
                  <a:pt x="10072" y="1654"/>
                  <a:pt x="10072" y="1660"/>
                  <a:pt x="10072" y="1660"/>
                </a:cubicBezTo>
                <a:cubicBezTo>
                  <a:pt x="10079" y="1666"/>
                  <a:pt x="10084" y="1660"/>
                  <a:pt x="10084" y="1660"/>
                </a:cubicBezTo>
                <a:cubicBezTo>
                  <a:pt x="10090" y="1666"/>
                  <a:pt x="10096" y="1666"/>
                  <a:pt x="10096" y="1666"/>
                </a:cubicBezTo>
                <a:cubicBezTo>
                  <a:pt x="10096" y="1672"/>
                  <a:pt x="10096" y="1678"/>
                  <a:pt x="10096" y="1678"/>
                </a:cubicBezTo>
                <a:cubicBezTo>
                  <a:pt x="10096" y="1690"/>
                  <a:pt x="10096" y="1690"/>
                  <a:pt x="10096" y="1690"/>
                </a:cubicBezTo>
                <a:cubicBezTo>
                  <a:pt x="10096" y="1696"/>
                  <a:pt x="10090" y="1696"/>
                  <a:pt x="10090" y="1702"/>
                </a:cubicBezTo>
                <a:cubicBezTo>
                  <a:pt x="10090" y="1702"/>
                  <a:pt x="10084" y="1702"/>
                  <a:pt x="10079" y="1702"/>
                </a:cubicBezTo>
                <a:cubicBezTo>
                  <a:pt x="10072" y="1696"/>
                  <a:pt x="10072" y="1690"/>
                  <a:pt x="10067" y="1690"/>
                </a:cubicBezTo>
                <a:cubicBezTo>
                  <a:pt x="10061" y="1684"/>
                  <a:pt x="10055" y="1690"/>
                  <a:pt x="10043" y="1690"/>
                </a:cubicBezTo>
                <a:cubicBezTo>
                  <a:pt x="10037" y="1690"/>
                  <a:pt x="10031" y="1684"/>
                  <a:pt x="10031" y="1684"/>
                </a:cubicBezTo>
                <a:cubicBezTo>
                  <a:pt x="10031" y="1672"/>
                  <a:pt x="10037" y="1660"/>
                  <a:pt x="10037" y="1648"/>
                </a:cubicBezTo>
                <a:cubicBezTo>
                  <a:pt x="10037" y="1642"/>
                  <a:pt x="10031" y="1642"/>
                  <a:pt x="10031" y="1636"/>
                </a:cubicBezTo>
                <a:cubicBezTo>
                  <a:pt x="10019" y="1636"/>
                  <a:pt x="10019" y="1642"/>
                  <a:pt x="10013" y="1642"/>
                </a:cubicBezTo>
                <a:cubicBezTo>
                  <a:pt x="10013" y="1678"/>
                  <a:pt x="10013" y="1678"/>
                  <a:pt x="10013" y="1678"/>
                </a:cubicBezTo>
                <a:cubicBezTo>
                  <a:pt x="10007" y="1678"/>
                  <a:pt x="10007" y="1684"/>
                  <a:pt x="10001" y="1684"/>
                </a:cubicBezTo>
                <a:cubicBezTo>
                  <a:pt x="9995" y="1684"/>
                  <a:pt x="9990" y="1678"/>
                  <a:pt x="9983" y="1678"/>
                </a:cubicBezTo>
                <a:cubicBezTo>
                  <a:pt x="9972" y="1678"/>
                  <a:pt x="9966" y="1684"/>
                  <a:pt x="9954" y="1690"/>
                </a:cubicBezTo>
                <a:cubicBezTo>
                  <a:pt x="9954" y="1690"/>
                  <a:pt x="9954" y="1696"/>
                  <a:pt x="9960" y="1702"/>
                </a:cubicBezTo>
                <a:cubicBezTo>
                  <a:pt x="9960" y="1702"/>
                  <a:pt x="9966" y="1702"/>
                  <a:pt x="9966" y="1708"/>
                </a:cubicBezTo>
                <a:cubicBezTo>
                  <a:pt x="9966" y="1708"/>
                  <a:pt x="9966" y="1714"/>
                  <a:pt x="9966" y="1720"/>
                </a:cubicBezTo>
                <a:cubicBezTo>
                  <a:pt x="9954" y="1720"/>
                  <a:pt x="9948" y="1714"/>
                  <a:pt x="9936" y="1720"/>
                </a:cubicBezTo>
                <a:cubicBezTo>
                  <a:pt x="9930" y="1720"/>
                  <a:pt x="9924" y="1720"/>
                  <a:pt x="9924" y="1720"/>
                </a:cubicBezTo>
                <a:cubicBezTo>
                  <a:pt x="9918" y="1720"/>
                  <a:pt x="9912" y="1720"/>
                  <a:pt x="9912" y="1720"/>
                </a:cubicBezTo>
                <a:cubicBezTo>
                  <a:pt x="9906" y="1720"/>
                  <a:pt x="9906" y="1725"/>
                  <a:pt x="9901" y="1725"/>
                </a:cubicBezTo>
                <a:cubicBezTo>
                  <a:pt x="9895" y="1731"/>
                  <a:pt x="9901" y="1737"/>
                  <a:pt x="9895" y="1737"/>
                </a:cubicBezTo>
                <a:cubicBezTo>
                  <a:pt x="9895" y="1743"/>
                  <a:pt x="9889" y="1743"/>
                  <a:pt x="9883" y="1743"/>
                </a:cubicBezTo>
                <a:cubicBezTo>
                  <a:pt x="9883" y="1743"/>
                  <a:pt x="9877" y="1749"/>
                  <a:pt x="9877" y="1755"/>
                </a:cubicBezTo>
                <a:cubicBezTo>
                  <a:pt x="9871" y="1755"/>
                  <a:pt x="9877" y="1761"/>
                  <a:pt x="9871" y="1767"/>
                </a:cubicBezTo>
                <a:cubicBezTo>
                  <a:pt x="9871" y="1767"/>
                  <a:pt x="9865" y="1761"/>
                  <a:pt x="9859" y="1767"/>
                </a:cubicBezTo>
                <a:cubicBezTo>
                  <a:pt x="9853" y="1767"/>
                  <a:pt x="9853" y="1773"/>
                  <a:pt x="9847" y="1779"/>
                </a:cubicBezTo>
                <a:cubicBezTo>
                  <a:pt x="9871" y="1779"/>
                  <a:pt x="9871" y="1779"/>
                  <a:pt x="9871" y="1779"/>
                </a:cubicBezTo>
                <a:cubicBezTo>
                  <a:pt x="9877" y="1779"/>
                  <a:pt x="9877" y="1779"/>
                  <a:pt x="9883" y="1773"/>
                </a:cubicBezTo>
                <a:cubicBezTo>
                  <a:pt x="9889" y="1773"/>
                  <a:pt x="9889" y="1767"/>
                  <a:pt x="9889" y="1761"/>
                </a:cubicBezTo>
                <a:cubicBezTo>
                  <a:pt x="9895" y="1761"/>
                  <a:pt x="9901" y="1761"/>
                  <a:pt x="9901" y="1755"/>
                </a:cubicBezTo>
                <a:cubicBezTo>
                  <a:pt x="9906" y="1755"/>
                  <a:pt x="9912" y="1755"/>
                  <a:pt x="9912" y="1755"/>
                </a:cubicBezTo>
                <a:cubicBezTo>
                  <a:pt x="9918" y="1755"/>
                  <a:pt x="9924" y="1755"/>
                  <a:pt x="9924" y="1755"/>
                </a:cubicBezTo>
                <a:cubicBezTo>
                  <a:pt x="9930" y="1755"/>
                  <a:pt x="9936" y="1761"/>
                  <a:pt x="9936" y="1755"/>
                </a:cubicBezTo>
                <a:cubicBezTo>
                  <a:pt x="9942" y="1755"/>
                  <a:pt x="9942" y="1749"/>
                  <a:pt x="9948" y="1749"/>
                </a:cubicBezTo>
                <a:cubicBezTo>
                  <a:pt x="9954" y="1743"/>
                  <a:pt x="9948" y="1737"/>
                  <a:pt x="9954" y="1737"/>
                </a:cubicBezTo>
                <a:cubicBezTo>
                  <a:pt x="9960" y="1737"/>
                  <a:pt x="9960" y="1737"/>
                  <a:pt x="9966" y="1737"/>
                </a:cubicBezTo>
                <a:cubicBezTo>
                  <a:pt x="9972" y="1737"/>
                  <a:pt x="9972" y="1737"/>
                  <a:pt x="9978" y="1737"/>
                </a:cubicBezTo>
                <a:cubicBezTo>
                  <a:pt x="9983" y="1737"/>
                  <a:pt x="9983" y="1731"/>
                  <a:pt x="9990" y="1725"/>
                </a:cubicBezTo>
                <a:cubicBezTo>
                  <a:pt x="10001" y="1725"/>
                  <a:pt x="10007" y="1725"/>
                  <a:pt x="10019" y="1725"/>
                </a:cubicBezTo>
                <a:cubicBezTo>
                  <a:pt x="10031" y="1725"/>
                  <a:pt x="10037" y="1725"/>
                  <a:pt x="10049" y="1725"/>
                </a:cubicBezTo>
                <a:cubicBezTo>
                  <a:pt x="10055" y="1731"/>
                  <a:pt x="10055" y="1737"/>
                  <a:pt x="10061" y="1737"/>
                </a:cubicBezTo>
                <a:cubicBezTo>
                  <a:pt x="10055" y="1749"/>
                  <a:pt x="10055" y="1749"/>
                  <a:pt x="10055" y="1749"/>
                </a:cubicBezTo>
                <a:cubicBezTo>
                  <a:pt x="10043" y="1749"/>
                  <a:pt x="10037" y="1749"/>
                  <a:pt x="10031" y="1749"/>
                </a:cubicBezTo>
                <a:cubicBezTo>
                  <a:pt x="10025" y="1749"/>
                  <a:pt x="10025" y="1749"/>
                  <a:pt x="10019" y="1749"/>
                </a:cubicBezTo>
                <a:lnTo>
                  <a:pt x="10019" y="1761"/>
                </a:lnTo>
                <a:cubicBezTo>
                  <a:pt x="10013" y="1761"/>
                  <a:pt x="10007" y="1761"/>
                  <a:pt x="10007" y="1761"/>
                </a:cubicBezTo>
                <a:cubicBezTo>
                  <a:pt x="10001" y="1761"/>
                  <a:pt x="9995" y="1761"/>
                  <a:pt x="9995" y="1761"/>
                </a:cubicBezTo>
                <a:cubicBezTo>
                  <a:pt x="9990" y="1761"/>
                  <a:pt x="9983" y="1767"/>
                  <a:pt x="9983" y="1767"/>
                </a:cubicBezTo>
                <a:cubicBezTo>
                  <a:pt x="9983" y="1773"/>
                  <a:pt x="9983" y="1779"/>
                  <a:pt x="9978" y="1779"/>
                </a:cubicBezTo>
                <a:cubicBezTo>
                  <a:pt x="9978" y="1785"/>
                  <a:pt x="9978" y="1785"/>
                  <a:pt x="9972" y="1791"/>
                </a:cubicBezTo>
                <a:cubicBezTo>
                  <a:pt x="9972" y="1797"/>
                  <a:pt x="9966" y="1791"/>
                  <a:pt x="9966" y="1797"/>
                </a:cubicBezTo>
                <a:cubicBezTo>
                  <a:pt x="9960" y="1802"/>
                  <a:pt x="9960" y="1802"/>
                  <a:pt x="9960" y="1809"/>
                </a:cubicBezTo>
                <a:cubicBezTo>
                  <a:pt x="9954" y="1814"/>
                  <a:pt x="9960" y="1814"/>
                  <a:pt x="9960" y="1820"/>
                </a:cubicBezTo>
                <a:cubicBezTo>
                  <a:pt x="9960" y="1826"/>
                  <a:pt x="9960" y="1832"/>
                  <a:pt x="9960" y="1844"/>
                </a:cubicBezTo>
                <a:cubicBezTo>
                  <a:pt x="9942" y="1844"/>
                  <a:pt x="9930" y="1838"/>
                  <a:pt x="9924" y="1850"/>
                </a:cubicBezTo>
                <a:cubicBezTo>
                  <a:pt x="9918" y="1856"/>
                  <a:pt x="9918" y="1862"/>
                  <a:pt x="9912" y="1874"/>
                </a:cubicBezTo>
                <a:cubicBezTo>
                  <a:pt x="9912" y="1874"/>
                  <a:pt x="9906" y="1874"/>
                  <a:pt x="9901" y="1880"/>
                </a:cubicBezTo>
                <a:cubicBezTo>
                  <a:pt x="9901" y="1880"/>
                  <a:pt x="9895" y="1880"/>
                  <a:pt x="9889" y="1886"/>
                </a:cubicBezTo>
                <a:cubicBezTo>
                  <a:pt x="9889" y="1886"/>
                  <a:pt x="9889" y="1891"/>
                  <a:pt x="9883" y="1897"/>
                </a:cubicBezTo>
                <a:cubicBezTo>
                  <a:pt x="9883" y="1897"/>
                  <a:pt x="9877" y="1897"/>
                  <a:pt x="9877" y="1903"/>
                </a:cubicBezTo>
                <a:cubicBezTo>
                  <a:pt x="9871" y="1903"/>
                  <a:pt x="9865" y="1909"/>
                  <a:pt x="9865" y="1909"/>
                </a:cubicBezTo>
                <a:cubicBezTo>
                  <a:pt x="9859" y="1915"/>
                  <a:pt x="9865" y="1921"/>
                  <a:pt x="9865" y="1921"/>
                </a:cubicBezTo>
                <a:cubicBezTo>
                  <a:pt x="9865" y="1927"/>
                  <a:pt x="9865" y="1933"/>
                  <a:pt x="9865" y="1933"/>
                </a:cubicBezTo>
                <a:cubicBezTo>
                  <a:pt x="9859" y="1939"/>
                  <a:pt x="9853" y="1939"/>
                  <a:pt x="9853" y="1945"/>
                </a:cubicBezTo>
                <a:cubicBezTo>
                  <a:pt x="9847" y="1951"/>
                  <a:pt x="9841" y="1951"/>
                  <a:pt x="9841" y="1957"/>
                </a:cubicBezTo>
                <a:cubicBezTo>
                  <a:pt x="9841" y="1963"/>
                  <a:pt x="9841" y="1975"/>
                  <a:pt x="9841" y="1980"/>
                </a:cubicBezTo>
                <a:cubicBezTo>
                  <a:pt x="9841" y="1986"/>
                  <a:pt x="9835" y="1986"/>
                  <a:pt x="9835" y="1992"/>
                </a:cubicBezTo>
                <a:cubicBezTo>
                  <a:pt x="9835" y="1992"/>
                  <a:pt x="9835" y="1998"/>
                  <a:pt x="9835" y="2004"/>
                </a:cubicBezTo>
                <a:cubicBezTo>
                  <a:pt x="9829" y="1992"/>
                  <a:pt x="9829" y="1992"/>
                  <a:pt x="9829" y="1992"/>
                </a:cubicBezTo>
                <a:cubicBezTo>
                  <a:pt x="9829" y="1992"/>
                  <a:pt x="9824" y="1998"/>
                  <a:pt x="9818" y="1998"/>
                </a:cubicBezTo>
                <a:cubicBezTo>
                  <a:pt x="9812" y="2004"/>
                  <a:pt x="9806" y="2004"/>
                  <a:pt x="9800" y="2010"/>
                </a:cubicBezTo>
                <a:cubicBezTo>
                  <a:pt x="9795" y="2010"/>
                  <a:pt x="9795" y="2016"/>
                  <a:pt x="9789" y="2022"/>
                </a:cubicBezTo>
                <a:cubicBezTo>
                  <a:pt x="9783" y="2022"/>
                  <a:pt x="9783" y="2028"/>
                  <a:pt x="9777" y="2028"/>
                </a:cubicBezTo>
                <a:cubicBezTo>
                  <a:pt x="9777" y="2028"/>
                  <a:pt x="9771" y="2028"/>
                  <a:pt x="9765" y="2028"/>
                </a:cubicBezTo>
                <a:cubicBezTo>
                  <a:pt x="9765" y="2028"/>
                  <a:pt x="9753" y="2034"/>
                  <a:pt x="9747" y="2034"/>
                </a:cubicBezTo>
                <a:cubicBezTo>
                  <a:pt x="9747" y="2034"/>
                  <a:pt x="9741" y="2040"/>
                  <a:pt x="9736" y="2040"/>
                </a:cubicBezTo>
                <a:cubicBezTo>
                  <a:pt x="9741" y="2057"/>
                  <a:pt x="9741" y="2057"/>
                  <a:pt x="9741" y="2057"/>
                </a:cubicBezTo>
                <a:cubicBezTo>
                  <a:pt x="9747" y="2057"/>
                  <a:pt x="9747" y="2057"/>
                  <a:pt x="9753" y="2057"/>
                </a:cubicBezTo>
                <a:cubicBezTo>
                  <a:pt x="9759" y="2057"/>
                  <a:pt x="9759" y="2057"/>
                  <a:pt x="9765" y="2057"/>
                </a:cubicBezTo>
                <a:cubicBezTo>
                  <a:pt x="9789" y="2057"/>
                  <a:pt x="9789" y="2057"/>
                  <a:pt x="9789" y="2057"/>
                </a:cubicBezTo>
                <a:cubicBezTo>
                  <a:pt x="9789" y="2063"/>
                  <a:pt x="9783" y="2063"/>
                  <a:pt x="9783" y="2069"/>
                </a:cubicBezTo>
                <a:cubicBezTo>
                  <a:pt x="9783" y="2075"/>
                  <a:pt x="9783" y="2081"/>
                  <a:pt x="9783" y="2081"/>
                </a:cubicBezTo>
                <a:cubicBezTo>
                  <a:pt x="9783" y="2087"/>
                  <a:pt x="9777" y="2087"/>
                  <a:pt x="9771" y="2087"/>
                </a:cubicBezTo>
                <a:cubicBezTo>
                  <a:pt x="9771" y="2087"/>
                  <a:pt x="9765" y="2093"/>
                  <a:pt x="9759" y="2093"/>
                </a:cubicBezTo>
                <a:cubicBezTo>
                  <a:pt x="9753" y="2093"/>
                  <a:pt x="9753" y="2099"/>
                  <a:pt x="9747" y="2105"/>
                </a:cubicBezTo>
                <a:cubicBezTo>
                  <a:pt x="9747" y="2105"/>
                  <a:pt x="9736" y="2105"/>
                  <a:pt x="9730" y="2105"/>
                </a:cubicBezTo>
                <a:cubicBezTo>
                  <a:pt x="9730" y="2111"/>
                  <a:pt x="9724" y="2111"/>
                  <a:pt x="9724" y="2117"/>
                </a:cubicBezTo>
                <a:cubicBezTo>
                  <a:pt x="9718" y="2117"/>
                  <a:pt x="9712" y="2123"/>
                  <a:pt x="9712" y="2123"/>
                </a:cubicBezTo>
                <a:cubicBezTo>
                  <a:pt x="9706" y="2129"/>
                  <a:pt x="9700" y="2129"/>
                  <a:pt x="9700" y="2129"/>
                </a:cubicBezTo>
                <a:cubicBezTo>
                  <a:pt x="9694" y="2129"/>
                  <a:pt x="9688" y="2134"/>
                  <a:pt x="9688" y="2134"/>
                </a:cubicBezTo>
                <a:cubicBezTo>
                  <a:pt x="9682" y="2141"/>
                  <a:pt x="9682" y="2146"/>
                  <a:pt x="9682" y="2146"/>
                </a:cubicBezTo>
                <a:cubicBezTo>
                  <a:pt x="9676" y="2152"/>
                  <a:pt x="9682" y="2158"/>
                  <a:pt x="9676" y="2158"/>
                </a:cubicBezTo>
                <a:cubicBezTo>
                  <a:pt x="9676" y="2164"/>
                  <a:pt x="9670" y="2170"/>
                  <a:pt x="9658" y="2170"/>
                </a:cubicBezTo>
                <a:cubicBezTo>
                  <a:pt x="9647" y="2170"/>
                  <a:pt x="9647" y="2158"/>
                  <a:pt x="9635" y="2158"/>
                </a:cubicBezTo>
                <a:cubicBezTo>
                  <a:pt x="9611" y="2158"/>
                  <a:pt x="9611" y="2158"/>
                  <a:pt x="9611" y="2158"/>
                </a:cubicBezTo>
                <a:cubicBezTo>
                  <a:pt x="9605" y="2182"/>
                  <a:pt x="9605" y="2182"/>
                  <a:pt x="9605" y="2182"/>
                </a:cubicBezTo>
                <a:cubicBezTo>
                  <a:pt x="9611" y="2188"/>
                  <a:pt x="9611" y="2194"/>
                  <a:pt x="9617" y="2200"/>
                </a:cubicBezTo>
                <a:cubicBezTo>
                  <a:pt x="9605" y="2206"/>
                  <a:pt x="9593" y="2206"/>
                  <a:pt x="9581" y="2212"/>
                </a:cubicBezTo>
                <a:cubicBezTo>
                  <a:pt x="9575" y="2212"/>
                  <a:pt x="9575" y="2212"/>
                  <a:pt x="9570" y="2212"/>
                </a:cubicBezTo>
                <a:cubicBezTo>
                  <a:pt x="9558" y="2212"/>
                  <a:pt x="9558" y="2218"/>
                  <a:pt x="9546" y="2223"/>
                </a:cubicBezTo>
                <a:cubicBezTo>
                  <a:pt x="9540" y="2223"/>
                  <a:pt x="9540" y="2229"/>
                  <a:pt x="9534" y="2229"/>
                </a:cubicBezTo>
                <a:cubicBezTo>
                  <a:pt x="9534" y="2235"/>
                  <a:pt x="9528" y="2235"/>
                  <a:pt x="9522" y="2241"/>
                </a:cubicBezTo>
                <a:cubicBezTo>
                  <a:pt x="9522" y="2241"/>
                  <a:pt x="9516" y="2235"/>
                  <a:pt x="9510" y="2241"/>
                </a:cubicBezTo>
                <a:cubicBezTo>
                  <a:pt x="9510" y="2241"/>
                  <a:pt x="9504" y="2241"/>
                  <a:pt x="9498" y="2247"/>
                </a:cubicBezTo>
                <a:cubicBezTo>
                  <a:pt x="9498" y="2247"/>
                  <a:pt x="9504" y="2253"/>
                  <a:pt x="9498" y="2259"/>
                </a:cubicBezTo>
                <a:cubicBezTo>
                  <a:pt x="9498" y="2259"/>
                  <a:pt x="9504" y="2265"/>
                  <a:pt x="9498" y="2265"/>
                </a:cubicBezTo>
                <a:cubicBezTo>
                  <a:pt x="9498" y="2271"/>
                  <a:pt x="9492" y="2277"/>
                  <a:pt x="9492" y="2277"/>
                </a:cubicBezTo>
                <a:cubicBezTo>
                  <a:pt x="9487" y="2283"/>
                  <a:pt x="9481" y="2289"/>
                  <a:pt x="9481" y="2289"/>
                </a:cubicBezTo>
                <a:cubicBezTo>
                  <a:pt x="9475" y="2289"/>
                  <a:pt x="9469" y="2289"/>
                  <a:pt x="9469" y="2289"/>
                </a:cubicBezTo>
                <a:cubicBezTo>
                  <a:pt x="9463" y="2289"/>
                  <a:pt x="9457" y="2289"/>
                  <a:pt x="9457" y="2289"/>
                </a:cubicBezTo>
                <a:cubicBezTo>
                  <a:pt x="9451" y="2289"/>
                  <a:pt x="9451" y="2295"/>
                  <a:pt x="9445" y="2295"/>
                </a:cubicBezTo>
                <a:cubicBezTo>
                  <a:pt x="9439" y="2300"/>
                  <a:pt x="9433" y="2300"/>
                  <a:pt x="9433" y="2307"/>
                </a:cubicBezTo>
                <a:cubicBezTo>
                  <a:pt x="9433" y="2307"/>
                  <a:pt x="9433" y="2312"/>
                  <a:pt x="9433" y="2318"/>
                </a:cubicBezTo>
                <a:cubicBezTo>
                  <a:pt x="9433" y="2324"/>
                  <a:pt x="9439" y="2324"/>
                  <a:pt x="9439" y="2330"/>
                </a:cubicBezTo>
                <a:cubicBezTo>
                  <a:pt x="9439" y="2330"/>
                  <a:pt x="9439" y="2336"/>
                  <a:pt x="9433" y="2342"/>
                </a:cubicBezTo>
                <a:cubicBezTo>
                  <a:pt x="9433" y="2342"/>
                  <a:pt x="9427" y="2342"/>
                  <a:pt x="9421" y="2342"/>
                </a:cubicBezTo>
                <a:cubicBezTo>
                  <a:pt x="9421" y="2348"/>
                  <a:pt x="9421" y="2348"/>
                  <a:pt x="9421" y="2354"/>
                </a:cubicBezTo>
                <a:cubicBezTo>
                  <a:pt x="9421" y="2360"/>
                  <a:pt x="9421" y="2360"/>
                  <a:pt x="9421" y="2366"/>
                </a:cubicBezTo>
                <a:cubicBezTo>
                  <a:pt x="9421" y="2372"/>
                  <a:pt x="9427" y="2378"/>
                  <a:pt x="9427" y="2384"/>
                </a:cubicBezTo>
                <a:cubicBezTo>
                  <a:pt x="9427" y="2389"/>
                  <a:pt x="9433" y="2395"/>
                  <a:pt x="9427" y="2401"/>
                </a:cubicBezTo>
                <a:cubicBezTo>
                  <a:pt x="9427" y="2407"/>
                  <a:pt x="9421" y="2401"/>
                  <a:pt x="9415" y="2401"/>
                </a:cubicBezTo>
                <a:cubicBezTo>
                  <a:pt x="9409" y="2407"/>
                  <a:pt x="9415" y="2413"/>
                  <a:pt x="9409" y="2413"/>
                </a:cubicBezTo>
                <a:cubicBezTo>
                  <a:pt x="9409" y="2437"/>
                  <a:pt x="9409" y="2437"/>
                  <a:pt x="9409" y="2437"/>
                </a:cubicBezTo>
                <a:cubicBezTo>
                  <a:pt x="9439" y="2437"/>
                  <a:pt x="9439" y="2437"/>
                  <a:pt x="9439" y="2437"/>
                </a:cubicBezTo>
                <a:cubicBezTo>
                  <a:pt x="9445" y="2437"/>
                  <a:pt x="9451" y="2431"/>
                  <a:pt x="9451" y="2431"/>
                </a:cubicBezTo>
                <a:cubicBezTo>
                  <a:pt x="9457" y="2437"/>
                  <a:pt x="9463" y="2437"/>
                  <a:pt x="9463" y="2437"/>
                </a:cubicBezTo>
                <a:cubicBezTo>
                  <a:pt x="9469" y="2443"/>
                  <a:pt x="9469" y="2449"/>
                  <a:pt x="9469" y="2449"/>
                </a:cubicBezTo>
                <a:cubicBezTo>
                  <a:pt x="9469" y="2455"/>
                  <a:pt x="9463" y="2461"/>
                  <a:pt x="9463" y="2461"/>
                </a:cubicBezTo>
                <a:cubicBezTo>
                  <a:pt x="9457" y="2466"/>
                  <a:pt x="9451" y="2461"/>
                  <a:pt x="9451" y="2466"/>
                </a:cubicBezTo>
                <a:cubicBezTo>
                  <a:pt x="9451" y="2473"/>
                  <a:pt x="9451" y="2473"/>
                  <a:pt x="9451" y="2478"/>
                </a:cubicBezTo>
                <a:cubicBezTo>
                  <a:pt x="9451" y="2484"/>
                  <a:pt x="9451" y="2484"/>
                  <a:pt x="9451" y="2490"/>
                </a:cubicBezTo>
                <a:cubicBezTo>
                  <a:pt x="9451" y="2496"/>
                  <a:pt x="9439" y="2490"/>
                  <a:pt x="9433" y="2496"/>
                </a:cubicBezTo>
                <a:cubicBezTo>
                  <a:pt x="9433" y="2502"/>
                  <a:pt x="9433" y="2502"/>
                  <a:pt x="9433" y="2508"/>
                </a:cubicBezTo>
                <a:cubicBezTo>
                  <a:pt x="9433" y="2514"/>
                  <a:pt x="9433" y="2514"/>
                  <a:pt x="9433" y="2520"/>
                </a:cubicBezTo>
                <a:cubicBezTo>
                  <a:pt x="9451" y="2520"/>
                  <a:pt x="9463" y="2520"/>
                  <a:pt x="9481" y="2526"/>
                </a:cubicBezTo>
                <a:cubicBezTo>
                  <a:pt x="9481" y="2532"/>
                  <a:pt x="9481" y="2544"/>
                  <a:pt x="9481" y="2550"/>
                </a:cubicBezTo>
                <a:cubicBezTo>
                  <a:pt x="9475" y="2555"/>
                  <a:pt x="9469" y="2555"/>
                  <a:pt x="9469" y="2561"/>
                </a:cubicBezTo>
                <a:cubicBezTo>
                  <a:pt x="9463" y="2561"/>
                  <a:pt x="9463" y="2567"/>
                  <a:pt x="9463" y="2573"/>
                </a:cubicBezTo>
                <a:lnTo>
                  <a:pt x="9469" y="2579"/>
                </a:lnTo>
                <a:cubicBezTo>
                  <a:pt x="9469" y="2585"/>
                  <a:pt x="9469" y="2585"/>
                  <a:pt x="9469" y="2591"/>
                </a:cubicBezTo>
                <a:cubicBezTo>
                  <a:pt x="9475" y="2591"/>
                  <a:pt x="9481" y="2591"/>
                  <a:pt x="9492" y="2591"/>
                </a:cubicBezTo>
                <a:cubicBezTo>
                  <a:pt x="9492" y="2591"/>
                  <a:pt x="9498" y="2591"/>
                  <a:pt x="9504" y="2591"/>
                </a:cubicBezTo>
                <a:cubicBezTo>
                  <a:pt x="9510" y="2591"/>
                  <a:pt x="9510" y="2597"/>
                  <a:pt x="9510" y="2603"/>
                </a:cubicBezTo>
                <a:cubicBezTo>
                  <a:pt x="9516" y="2603"/>
                  <a:pt x="9522" y="2609"/>
                  <a:pt x="9522" y="2615"/>
                </a:cubicBezTo>
                <a:cubicBezTo>
                  <a:pt x="9546" y="2609"/>
                  <a:pt x="9546" y="2609"/>
                  <a:pt x="9546" y="2609"/>
                </a:cubicBezTo>
                <a:cubicBezTo>
                  <a:pt x="9552" y="2609"/>
                  <a:pt x="9558" y="2609"/>
                  <a:pt x="9558" y="2609"/>
                </a:cubicBezTo>
                <a:cubicBezTo>
                  <a:pt x="9564" y="2615"/>
                  <a:pt x="9570" y="2615"/>
                  <a:pt x="9575" y="2615"/>
                </a:cubicBezTo>
                <a:cubicBezTo>
                  <a:pt x="9587" y="2615"/>
                  <a:pt x="9593" y="2615"/>
                  <a:pt x="9605" y="2609"/>
                </a:cubicBezTo>
                <a:cubicBezTo>
                  <a:pt x="9611" y="2603"/>
                  <a:pt x="9605" y="2597"/>
                  <a:pt x="9611" y="2597"/>
                </a:cubicBezTo>
                <a:cubicBezTo>
                  <a:pt x="9617" y="2597"/>
                  <a:pt x="9623" y="2597"/>
                  <a:pt x="9623" y="2597"/>
                </a:cubicBezTo>
                <a:cubicBezTo>
                  <a:pt x="9629" y="2597"/>
                  <a:pt x="9635" y="2597"/>
                  <a:pt x="9635" y="2591"/>
                </a:cubicBezTo>
                <a:cubicBezTo>
                  <a:pt x="9641" y="2591"/>
                  <a:pt x="9641" y="2585"/>
                  <a:pt x="9647" y="2585"/>
                </a:cubicBezTo>
                <a:cubicBezTo>
                  <a:pt x="9653" y="2585"/>
                  <a:pt x="9653" y="2579"/>
                  <a:pt x="9653" y="2573"/>
                </a:cubicBezTo>
                <a:cubicBezTo>
                  <a:pt x="9658" y="2567"/>
                  <a:pt x="9658" y="2567"/>
                  <a:pt x="9664" y="2561"/>
                </a:cubicBezTo>
                <a:cubicBezTo>
                  <a:pt x="9670" y="2555"/>
                  <a:pt x="9676" y="2550"/>
                  <a:pt x="9682" y="2538"/>
                </a:cubicBezTo>
                <a:cubicBezTo>
                  <a:pt x="9682" y="2538"/>
                  <a:pt x="9682" y="2532"/>
                  <a:pt x="9688" y="2526"/>
                </a:cubicBezTo>
                <a:cubicBezTo>
                  <a:pt x="9694" y="2526"/>
                  <a:pt x="9700" y="2526"/>
                  <a:pt x="9700" y="2526"/>
                </a:cubicBezTo>
                <a:cubicBezTo>
                  <a:pt x="9706" y="2526"/>
                  <a:pt x="9706" y="2526"/>
                  <a:pt x="9712" y="2526"/>
                </a:cubicBezTo>
                <a:cubicBezTo>
                  <a:pt x="9718" y="2526"/>
                  <a:pt x="9718" y="2520"/>
                  <a:pt x="9724" y="2520"/>
                </a:cubicBezTo>
                <a:cubicBezTo>
                  <a:pt x="9724" y="2496"/>
                  <a:pt x="9724" y="2496"/>
                  <a:pt x="9724" y="2496"/>
                </a:cubicBezTo>
                <a:cubicBezTo>
                  <a:pt x="9730" y="2502"/>
                  <a:pt x="9730" y="2496"/>
                  <a:pt x="9736" y="2496"/>
                </a:cubicBezTo>
                <a:cubicBezTo>
                  <a:pt x="9741" y="2502"/>
                  <a:pt x="9741" y="2502"/>
                  <a:pt x="9747" y="2502"/>
                </a:cubicBezTo>
                <a:cubicBezTo>
                  <a:pt x="9747" y="2508"/>
                  <a:pt x="9753" y="2514"/>
                  <a:pt x="9753" y="2514"/>
                </a:cubicBezTo>
                <a:cubicBezTo>
                  <a:pt x="9753" y="2520"/>
                  <a:pt x="9753" y="2526"/>
                  <a:pt x="9753" y="2526"/>
                </a:cubicBezTo>
                <a:cubicBezTo>
                  <a:pt x="9753" y="2532"/>
                  <a:pt x="9765" y="2532"/>
                  <a:pt x="9765" y="2538"/>
                </a:cubicBezTo>
                <a:cubicBezTo>
                  <a:pt x="9765" y="2544"/>
                  <a:pt x="9759" y="2555"/>
                  <a:pt x="9765" y="2561"/>
                </a:cubicBezTo>
                <a:cubicBezTo>
                  <a:pt x="9765" y="2567"/>
                  <a:pt x="9765" y="2567"/>
                  <a:pt x="9765" y="2573"/>
                </a:cubicBezTo>
                <a:cubicBezTo>
                  <a:pt x="9771" y="2579"/>
                  <a:pt x="9777" y="2579"/>
                  <a:pt x="9777" y="2579"/>
                </a:cubicBezTo>
                <a:cubicBezTo>
                  <a:pt x="9783" y="2585"/>
                  <a:pt x="9789" y="2591"/>
                  <a:pt x="9789" y="2597"/>
                </a:cubicBezTo>
                <a:cubicBezTo>
                  <a:pt x="9789" y="2603"/>
                  <a:pt x="9789" y="2603"/>
                  <a:pt x="9789" y="2603"/>
                </a:cubicBezTo>
                <a:cubicBezTo>
                  <a:pt x="9789" y="2609"/>
                  <a:pt x="9777" y="2609"/>
                  <a:pt x="9777" y="2615"/>
                </a:cubicBezTo>
                <a:cubicBezTo>
                  <a:pt x="9777" y="2621"/>
                  <a:pt x="9783" y="2627"/>
                  <a:pt x="9783" y="2627"/>
                </a:cubicBezTo>
                <a:cubicBezTo>
                  <a:pt x="9783" y="2639"/>
                  <a:pt x="9789" y="2644"/>
                  <a:pt x="9795" y="2650"/>
                </a:cubicBezTo>
                <a:cubicBezTo>
                  <a:pt x="9800" y="2650"/>
                  <a:pt x="9800" y="2650"/>
                  <a:pt x="9806" y="2650"/>
                </a:cubicBezTo>
                <a:cubicBezTo>
                  <a:pt x="9812" y="2656"/>
                  <a:pt x="9812" y="2662"/>
                  <a:pt x="9812" y="2662"/>
                </a:cubicBezTo>
                <a:cubicBezTo>
                  <a:pt x="9818" y="2668"/>
                  <a:pt x="9824" y="2668"/>
                  <a:pt x="9824" y="2674"/>
                </a:cubicBezTo>
                <a:cubicBezTo>
                  <a:pt x="9824" y="2686"/>
                  <a:pt x="9824" y="2686"/>
                  <a:pt x="9824" y="2686"/>
                </a:cubicBezTo>
                <a:cubicBezTo>
                  <a:pt x="9824" y="2698"/>
                  <a:pt x="9824" y="2698"/>
                  <a:pt x="9824" y="2698"/>
                </a:cubicBezTo>
                <a:cubicBezTo>
                  <a:pt x="9824" y="2710"/>
                  <a:pt x="9829" y="2716"/>
                  <a:pt x="9829" y="2721"/>
                </a:cubicBezTo>
                <a:cubicBezTo>
                  <a:pt x="9835" y="2727"/>
                  <a:pt x="9841" y="2727"/>
                  <a:pt x="9841" y="2727"/>
                </a:cubicBezTo>
                <a:cubicBezTo>
                  <a:pt x="9847" y="2733"/>
                  <a:pt x="9853" y="2739"/>
                  <a:pt x="9853" y="2739"/>
                </a:cubicBezTo>
                <a:cubicBezTo>
                  <a:pt x="9859" y="2745"/>
                  <a:pt x="9865" y="2745"/>
                  <a:pt x="9865" y="2751"/>
                </a:cubicBezTo>
                <a:cubicBezTo>
                  <a:pt x="9865" y="2751"/>
                  <a:pt x="9871" y="2757"/>
                  <a:pt x="9871" y="2763"/>
                </a:cubicBezTo>
                <a:cubicBezTo>
                  <a:pt x="9871" y="2763"/>
                  <a:pt x="9865" y="2769"/>
                  <a:pt x="9865" y="2775"/>
                </a:cubicBezTo>
                <a:cubicBezTo>
                  <a:pt x="9865" y="2781"/>
                  <a:pt x="9859" y="2781"/>
                  <a:pt x="9859" y="2793"/>
                </a:cubicBezTo>
                <a:cubicBezTo>
                  <a:pt x="9859" y="2799"/>
                  <a:pt x="9859" y="2799"/>
                  <a:pt x="9859" y="2799"/>
                </a:cubicBezTo>
                <a:lnTo>
                  <a:pt x="9865" y="2805"/>
                </a:lnTo>
                <a:cubicBezTo>
                  <a:pt x="9865" y="2810"/>
                  <a:pt x="9865" y="2816"/>
                  <a:pt x="9865" y="2816"/>
                </a:cubicBezTo>
                <a:cubicBezTo>
                  <a:pt x="9942" y="2816"/>
                  <a:pt x="9942" y="2816"/>
                  <a:pt x="9942" y="2816"/>
                </a:cubicBezTo>
                <a:cubicBezTo>
                  <a:pt x="9942" y="2810"/>
                  <a:pt x="9942" y="2805"/>
                  <a:pt x="9948" y="2805"/>
                </a:cubicBezTo>
                <a:cubicBezTo>
                  <a:pt x="9948" y="2799"/>
                  <a:pt x="9942" y="2793"/>
                  <a:pt x="9948" y="2793"/>
                </a:cubicBezTo>
                <a:cubicBezTo>
                  <a:pt x="9948" y="2787"/>
                  <a:pt x="9954" y="2781"/>
                  <a:pt x="9954" y="2781"/>
                </a:cubicBezTo>
                <a:cubicBezTo>
                  <a:pt x="9960" y="2775"/>
                  <a:pt x="9960" y="2769"/>
                  <a:pt x="9966" y="2769"/>
                </a:cubicBezTo>
                <a:cubicBezTo>
                  <a:pt x="9972" y="2769"/>
                  <a:pt x="9972" y="2769"/>
                  <a:pt x="9978" y="2769"/>
                </a:cubicBezTo>
                <a:cubicBezTo>
                  <a:pt x="9990" y="2769"/>
                  <a:pt x="9990" y="2769"/>
                  <a:pt x="9990" y="2769"/>
                </a:cubicBezTo>
                <a:cubicBezTo>
                  <a:pt x="9990" y="2769"/>
                  <a:pt x="9995" y="2769"/>
                  <a:pt x="10001" y="2769"/>
                </a:cubicBezTo>
                <a:cubicBezTo>
                  <a:pt x="10001" y="2769"/>
                  <a:pt x="10007" y="2775"/>
                  <a:pt x="10013" y="2775"/>
                </a:cubicBezTo>
                <a:cubicBezTo>
                  <a:pt x="10019" y="2775"/>
                  <a:pt x="10019" y="2775"/>
                  <a:pt x="10025" y="2769"/>
                </a:cubicBezTo>
                <a:cubicBezTo>
                  <a:pt x="10025" y="2769"/>
                  <a:pt x="10025" y="2763"/>
                  <a:pt x="10031" y="2757"/>
                </a:cubicBezTo>
                <a:cubicBezTo>
                  <a:pt x="10037" y="2757"/>
                  <a:pt x="10049" y="2757"/>
                  <a:pt x="10055" y="2757"/>
                </a:cubicBezTo>
                <a:cubicBezTo>
                  <a:pt x="10055" y="2721"/>
                  <a:pt x="10055" y="2721"/>
                  <a:pt x="10055" y="2721"/>
                </a:cubicBezTo>
                <a:cubicBezTo>
                  <a:pt x="10102" y="2721"/>
                  <a:pt x="10102" y="2721"/>
                  <a:pt x="10102" y="2721"/>
                </a:cubicBezTo>
                <a:cubicBezTo>
                  <a:pt x="10102" y="2716"/>
                  <a:pt x="10108" y="2716"/>
                  <a:pt x="10108" y="2710"/>
                </a:cubicBezTo>
                <a:cubicBezTo>
                  <a:pt x="10108" y="2704"/>
                  <a:pt x="10102" y="2698"/>
                  <a:pt x="10102" y="2692"/>
                </a:cubicBezTo>
                <a:cubicBezTo>
                  <a:pt x="10079" y="2692"/>
                  <a:pt x="10079" y="2692"/>
                  <a:pt x="10079" y="2692"/>
                </a:cubicBezTo>
                <a:cubicBezTo>
                  <a:pt x="10079" y="2692"/>
                  <a:pt x="10072" y="2698"/>
                  <a:pt x="10067" y="2698"/>
                </a:cubicBezTo>
                <a:cubicBezTo>
                  <a:pt x="10067" y="2698"/>
                  <a:pt x="10061" y="2698"/>
                  <a:pt x="10055" y="2698"/>
                </a:cubicBezTo>
                <a:cubicBezTo>
                  <a:pt x="10055" y="2692"/>
                  <a:pt x="10061" y="2686"/>
                  <a:pt x="10055" y="2686"/>
                </a:cubicBezTo>
                <a:cubicBezTo>
                  <a:pt x="10055" y="2680"/>
                  <a:pt x="10049" y="2686"/>
                  <a:pt x="10043" y="2680"/>
                </a:cubicBezTo>
                <a:cubicBezTo>
                  <a:pt x="10049" y="2674"/>
                  <a:pt x="10055" y="2668"/>
                  <a:pt x="10061" y="2656"/>
                </a:cubicBezTo>
                <a:lnTo>
                  <a:pt x="10067" y="2650"/>
                </a:lnTo>
                <a:cubicBezTo>
                  <a:pt x="10072" y="2639"/>
                  <a:pt x="10072" y="2632"/>
                  <a:pt x="10072" y="2627"/>
                </a:cubicBezTo>
                <a:cubicBezTo>
                  <a:pt x="10072" y="2615"/>
                  <a:pt x="10072" y="2609"/>
                  <a:pt x="10072" y="2603"/>
                </a:cubicBezTo>
                <a:cubicBezTo>
                  <a:pt x="10072" y="2597"/>
                  <a:pt x="10072" y="2591"/>
                  <a:pt x="10072" y="2591"/>
                </a:cubicBezTo>
                <a:cubicBezTo>
                  <a:pt x="10079" y="2585"/>
                  <a:pt x="10079" y="2585"/>
                  <a:pt x="10079" y="2579"/>
                </a:cubicBezTo>
                <a:cubicBezTo>
                  <a:pt x="10084" y="2573"/>
                  <a:pt x="10090" y="2573"/>
                  <a:pt x="10090" y="2573"/>
                </a:cubicBezTo>
                <a:cubicBezTo>
                  <a:pt x="10096" y="2567"/>
                  <a:pt x="10096" y="2561"/>
                  <a:pt x="10102" y="2561"/>
                </a:cubicBezTo>
                <a:cubicBezTo>
                  <a:pt x="10108" y="2561"/>
                  <a:pt x="10108" y="2561"/>
                  <a:pt x="10114" y="2561"/>
                </a:cubicBezTo>
                <a:cubicBezTo>
                  <a:pt x="10120" y="2555"/>
                  <a:pt x="10120" y="2550"/>
                  <a:pt x="10126" y="2550"/>
                </a:cubicBezTo>
                <a:cubicBezTo>
                  <a:pt x="10132" y="2550"/>
                  <a:pt x="10132" y="2550"/>
                  <a:pt x="10138" y="2550"/>
                </a:cubicBezTo>
                <a:cubicBezTo>
                  <a:pt x="10138" y="2544"/>
                  <a:pt x="10144" y="2550"/>
                  <a:pt x="10150" y="2550"/>
                </a:cubicBezTo>
                <a:cubicBezTo>
                  <a:pt x="10150" y="2544"/>
                  <a:pt x="10150" y="2538"/>
                  <a:pt x="10156" y="2538"/>
                </a:cubicBezTo>
                <a:cubicBezTo>
                  <a:pt x="10156" y="2532"/>
                  <a:pt x="10156" y="2526"/>
                  <a:pt x="10156" y="2526"/>
                </a:cubicBezTo>
                <a:cubicBezTo>
                  <a:pt x="10156" y="2520"/>
                  <a:pt x="10161" y="2520"/>
                  <a:pt x="10161" y="2514"/>
                </a:cubicBezTo>
                <a:cubicBezTo>
                  <a:pt x="10167" y="2508"/>
                  <a:pt x="10173" y="2508"/>
                  <a:pt x="10173" y="2502"/>
                </a:cubicBezTo>
                <a:cubicBezTo>
                  <a:pt x="10179" y="2502"/>
                  <a:pt x="10185" y="2502"/>
                  <a:pt x="10185" y="2496"/>
                </a:cubicBezTo>
                <a:cubicBezTo>
                  <a:pt x="10185" y="2490"/>
                  <a:pt x="10185" y="2490"/>
                  <a:pt x="10185" y="2484"/>
                </a:cubicBezTo>
                <a:cubicBezTo>
                  <a:pt x="10185" y="2473"/>
                  <a:pt x="10185" y="2473"/>
                  <a:pt x="10185" y="2473"/>
                </a:cubicBezTo>
                <a:cubicBezTo>
                  <a:pt x="10185" y="2466"/>
                  <a:pt x="10185" y="2466"/>
                  <a:pt x="10185" y="2461"/>
                </a:cubicBezTo>
                <a:cubicBezTo>
                  <a:pt x="10173" y="2461"/>
                  <a:pt x="10167" y="2461"/>
                  <a:pt x="10161" y="2461"/>
                </a:cubicBezTo>
                <a:cubicBezTo>
                  <a:pt x="10150" y="2461"/>
                  <a:pt x="10144" y="2455"/>
                  <a:pt x="10138" y="2455"/>
                </a:cubicBezTo>
                <a:cubicBezTo>
                  <a:pt x="10132" y="2455"/>
                  <a:pt x="10132" y="2461"/>
                  <a:pt x="10126" y="2461"/>
                </a:cubicBezTo>
                <a:cubicBezTo>
                  <a:pt x="10126" y="2443"/>
                  <a:pt x="10126" y="2437"/>
                  <a:pt x="10126" y="2419"/>
                </a:cubicBezTo>
                <a:cubicBezTo>
                  <a:pt x="10126" y="2419"/>
                  <a:pt x="10120" y="2413"/>
                  <a:pt x="10114" y="2413"/>
                </a:cubicBezTo>
                <a:cubicBezTo>
                  <a:pt x="10108" y="2407"/>
                  <a:pt x="10108" y="2413"/>
                  <a:pt x="10102" y="2413"/>
                </a:cubicBezTo>
                <a:cubicBezTo>
                  <a:pt x="10096" y="2407"/>
                  <a:pt x="10096" y="2407"/>
                  <a:pt x="10090" y="2401"/>
                </a:cubicBezTo>
                <a:cubicBezTo>
                  <a:pt x="10090" y="2401"/>
                  <a:pt x="10090" y="2395"/>
                  <a:pt x="10090" y="2389"/>
                </a:cubicBezTo>
                <a:cubicBezTo>
                  <a:pt x="10090" y="2300"/>
                  <a:pt x="10090" y="2300"/>
                  <a:pt x="10090" y="2300"/>
                </a:cubicBezTo>
                <a:cubicBezTo>
                  <a:pt x="10096" y="2295"/>
                  <a:pt x="10102" y="2295"/>
                  <a:pt x="10108" y="2289"/>
                </a:cubicBezTo>
                <a:cubicBezTo>
                  <a:pt x="10108" y="2289"/>
                  <a:pt x="10108" y="2283"/>
                  <a:pt x="10114" y="2277"/>
                </a:cubicBezTo>
                <a:cubicBezTo>
                  <a:pt x="10114" y="2277"/>
                  <a:pt x="10120" y="2271"/>
                  <a:pt x="10120" y="2265"/>
                </a:cubicBezTo>
                <a:cubicBezTo>
                  <a:pt x="10126" y="2265"/>
                  <a:pt x="10126" y="2259"/>
                  <a:pt x="10126" y="2259"/>
                </a:cubicBezTo>
                <a:cubicBezTo>
                  <a:pt x="10132" y="2247"/>
                  <a:pt x="10132" y="2241"/>
                  <a:pt x="10132" y="2235"/>
                </a:cubicBezTo>
                <a:cubicBezTo>
                  <a:pt x="10138" y="2229"/>
                  <a:pt x="10138" y="2223"/>
                  <a:pt x="10138" y="2223"/>
                </a:cubicBezTo>
                <a:cubicBezTo>
                  <a:pt x="10144" y="2218"/>
                  <a:pt x="10150" y="2218"/>
                  <a:pt x="10150" y="2218"/>
                </a:cubicBezTo>
                <a:cubicBezTo>
                  <a:pt x="10156" y="2218"/>
                  <a:pt x="10161" y="2218"/>
                  <a:pt x="10161" y="2218"/>
                </a:cubicBezTo>
                <a:cubicBezTo>
                  <a:pt x="10173" y="2212"/>
                  <a:pt x="10179" y="2212"/>
                  <a:pt x="10185" y="2206"/>
                </a:cubicBezTo>
                <a:cubicBezTo>
                  <a:pt x="10191" y="2200"/>
                  <a:pt x="10191" y="2200"/>
                  <a:pt x="10197" y="2194"/>
                </a:cubicBezTo>
                <a:cubicBezTo>
                  <a:pt x="10197" y="2188"/>
                  <a:pt x="10203" y="2188"/>
                  <a:pt x="10203" y="2188"/>
                </a:cubicBezTo>
                <a:cubicBezTo>
                  <a:pt x="10209" y="2182"/>
                  <a:pt x="10209" y="2176"/>
                  <a:pt x="10209" y="2176"/>
                </a:cubicBezTo>
                <a:cubicBezTo>
                  <a:pt x="10221" y="2170"/>
                  <a:pt x="10227" y="2170"/>
                  <a:pt x="10233" y="2170"/>
                </a:cubicBezTo>
                <a:cubicBezTo>
                  <a:pt x="10238" y="2170"/>
                  <a:pt x="10245" y="2170"/>
                  <a:pt x="10250" y="2170"/>
                </a:cubicBezTo>
                <a:cubicBezTo>
                  <a:pt x="10250" y="2170"/>
                  <a:pt x="10250" y="2164"/>
                  <a:pt x="10256" y="2158"/>
                </a:cubicBezTo>
                <a:cubicBezTo>
                  <a:pt x="10262" y="2158"/>
                  <a:pt x="10268" y="2152"/>
                  <a:pt x="10268" y="2152"/>
                </a:cubicBezTo>
                <a:cubicBezTo>
                  <a:pt x="10268" y="2146"/>
                  <a:pt x="10268" y="2141"/>
                  <a:pt x="10268" y="2141"/>
                </a:cubicBezTo>
                <a:cubicBezTo>
                  <a:pt x="10268" y="2134"/>
                  <a:pt x="10274" y="2129"/>
                  <a:pt x="10274" y="2129"/>
                </a:cubicBezTo>
                <a:cubicBezTo>
                  <a:pt x="10280" y="2129"/>
                  <a:pt x="10286" y="2129"/>
                  <a:pt x="10286" y="2123"/>
                </a:cubicBezTo>
                <a:cubicBezTo>
                  <a:pt x="10292" y="2123"/>
                  <a:pt x="10298" y="2123"/>
                  <a:pt x="10298" y="2123"/>
                </a:cubicBezTo>
                <a:cubicBezTo>
                  <a:pt x="10304" y="2123"/>
                  <a:pt x="10310" y="2123"/>
                  <a:pt x="10310" y="2123"/>
                </a:cubicBezTo>
                <a:cubicBezTo>
                  <a:pt x="10316" y="2123"/>
                  <a:pt x="10322" y="2123"/>
                  <a:pt x="10322" y="2117"/>
                </a:cubicBezTo>
                <a:cubicBezTo>
                  <a:pt x="10327" y="2117"/>
                  <a:pt x="10333" y="2111"/>
                  <a:pt x="10333" y="2105"/>
                </a:cubicBezTo>
                <a:cubicBezTo>
                  <a:pt x="10333" y="2093"/>
                  <a:pt x="10327" y="2093"/>
                  <a:pt x="10322" y="2087"/>
                </a:cubicBezTo>
                <a:cubicBezTo>
                  <a:pt x="10322" y="2081"/>
                  <a:pt x="10316" y="2081"/>
                  <a:pt x="10310" y="2075"/>
                </a:cubicBezTo>
                <a:cubicBezTo>
                  <a:pt x="10310" y="2075"/>
                  <a:pt x="10310" y="2069"/>
                  <a:pt x="10310" y="2063"/>
                </a:cubicBezTo>
                <a:cubicBezTo>
                  <a:pt x="10310" y="2052"/>
                  <a:pt x="10310" y="2040"/>
                  <a:pt x="10322" y="2034"/>
                </a:cubicBezTo>
                <a:cubicBezTo>
                  <a:pt x="10322" y="2028"/>
                  <a:pt x="10322" y="2022"/>
                  <a:pt x="10327" y="2022"/>
                </a:cubicBezTo>
                <a:cubicBezTo>
                  <a:pt x="10333" y="2016"/>
                  <a:pt x="10333" y="2022"/>
                  <a:pt x="10339" y="2022"/>
                </a:cubicBezTo>
                <a:cubicBezTo>
                  <a:pt x="10345" y="2016"/>
                  <a:pt x="10345" y="2016"/>
                  <a:pt x="10351" y="2010"/>
                </a:cubicBezTo>
                <a:cubicBezTo>
                  <a:pt x="10357" y="2010"/>
                  <a:pt x="10357" y="2004"/>
                  <a:pt x="10357" y="1998"/>
                </a:cubicBezTo>
                <a:cubicBezTo>
                  <a:pt x="10363" y="1986"/>
                  <a:pt x="10363" y="1980"/>
                  <a:pt x="10369" y="1975"/>
                </a:cubicBezTo>
                <a:cubicBezTo>
                  <a:pt x="10369" y="1968"/>
                  <a:pt x="10369" y="1963"/>
                  <a:pt x="10369" y="1963"/>
                </a:cubicBezTo>
                <a:cubicBezTo>
                  <a:pt x="10375" y="1957"/>
                  <a:pt x="10387" y="1957"/>
                  <a:pt x="10393" y="1957"/>
                </a:cubicBezTo>
                <a:cubicBezTo>
                  <a:pt x="10404" y="1957"/>
                  <a:pt x="10411" y="1963"/>
                  <a:pt x="10416" y="1963"/>
                </a:cubicBezTo>
                <a:cubicBezTo>
                  <a:pt x="10422" y="1963"/>
                  <a:pt x="10422" y="1963"/>
                  <a:pt x="10428" y="1963"/>
                </a:cubicBezTo>
                <a:cubicBezTo>
                  <a:pt x="10434" y="1963"/>
                  <a:pt x="10434" y="1968"/>
                  <a:pt x="10434" y="1975"/>
                </a:cubicBezTo>
                <a:cubicBezTo>
                  <a:pt x="10446" y="1980"/>
                  <a:pt x="10446" y="1986"/>
                  <a:pt x="10452" y="1998"/>
                </a:cubicBezTo>
                <a:cubicBezTo>
                  <a:pt x="10458" y="1992"/>
                  <a:pt x="10464" y="1992"/>
                  <a:pt x="10464" y="1992"/>
                </a:cubicBezTo>
                <a:cubicBezTo>
                  <a:pt x="10470" y="1992"/>
                  <a:pt x="10470" y="1986"/>
                  <a:pt x="10476" y="1980"/>
                </a:cubicBezTo>
                <a:cubicBezTo>
                  <a:pt x="10476" y="1980"/>
                  <a:pt x="10482" y="1980"/>
                  <a:pt x="10488" y="1980"/>
                </a:cubicBezTo>
                <a:cubicBezTo>
                  <a:pt x="10493" y="1980"/>
                  <a:pt x="10493" y="1986"/>
                  <a:pt x="10499" y="1986"/>
                </a:cubicBezTo>
                <a:cubicBezTo>
                  <a:pt x="10499" y="1992"/>
                  <a:pt x="10505" y="1992"/>
                  <a:pt x="10505" y="1998"/>
                </a:cubicBezTo>
                <a:cubicBezTo>
                  <a:pt x="10511" y="1998"/>
                  <a:pt x="10511" y="2004"/>
                  <a:pt x="10511" y="2010"/>
                </a:cubicBezTo>
                <a:cubicBezTo>
                  <a:pt x="10517" y="2010"/>
                  <a:pt x="10517" y="2016"/>
                  <a:pt x="10517" y="2022"/>
                </a:cubicBezTo>
                <a:cubicBezTo>
                  <a:pt x="10517" y="2057"/>
                  <a:pt x="10517" y="2057"/>
                  <a:pt x="10517" y="2057"/>
                </a:cubicBezTo>
                <a:cubicBezTo>
                  <a:pt x="10488" y="2057"/>
                  <a:pt x="10488" y="2057"/>
                  <a:pt x="10488" y="2057"/>
                </a:cubicBezTo>
                <a:cubicBezTo>
                  <a:pt x="10488" y="2069"/>
                  <a:pt x="10488" y="2075"/>
                  <a:pt x="10488" y="2093"/>
                </a:cubicBezTo>
                <a:cubicBezTo>
                  <a:pt x="10488" y="2093"/>
                  <a:pt x="10488" y="2099"/>
                  <a:pt x="10488" y="2105"/>
                </a:cubicBezTo>
                <a:cubicBezTo>
                  <a:pt x="10482" y="2111"/>
                  <a:pt x="10482" y="2117"/>
                  <a:pt x="10476" y="2123"/>
                </a:cubicBezTo>
                <a:cubicBezTo>
                  <a:pt x="10470" y="2129"/>
                  <a:pt x="10464" y="2129"/>
                  <a:pt x="10464" y="2134"/>
                </a:cubicBezTo>
                <a:cubicBezTo>
                  <a:pt x="10458" y="2141"/>
                  <a:pt x="10452" y="2141"/>
                  <a:pt x="10446" y="2141"/>
                </a:cubicBezTo>
                <a:cubicBezTo>
                  <a:pt x="10434" y="2141"/>
                  <a:pt x="10428" y="2134"/>
                  <a:pt x="10416" y="2134"/>
                </a:cubicBezTo>
                <a:cubicBezTo>
                  <a:pt x="10411" y="2134"/>
                  <a:pt x="10404" y="2141"/>
                  <a:pt x="10404" y="2141"/>
                </a:cubicBezTo>
                <a:cubicBezTo>
                  <a:pt x="10399" y="2146"/>
                  <a:pt x="10393" y="2146"/>
                  <a:pt x="10393" y="2146"/>
                </a:cubicBezTo>
                <a:cubicBezTo>
                  <a:pt x="10387" y="2152"/>
                  <a:pt x="10387" y="2158"/>
                  <a:pt x="10387" y="2158"/>
                </a:cubicBezTo>
                <a:cubicBezTo>
                  <a:pt x="10381" y="2164"/>
                  <a:pt x="10381" y="2164"/>
                  <a:pt x="10375" y="2170"/>
                </a:cubicBezTo>
                <a:cubicBezTo>
                  <a:pt x="10375" y="2176"/>
                  <a:pt x="10375" y="2176"/>
                  <a:pt x="10375" y="2182"/>
                </a:cubicBezTo>
                <a:cubicBezTo>
                  <a:pt x="10369" y="2188"/>
                  <a:pt x="10363" y="2188"/>
                  <a:pt x="10363" y="2188"/>
                </a:cubicBezTo>
                <a:cubicBezTo>
                  <a:pt x="10357" y="2194"/>
                  <a:pt x="10357" y="2194"/>
                  <a:pt x="10351" y="2200"/>
                </a:cubicBezTo>
                <a:cubicBezTo>
                  <a:pt x="10351" y="2206"/>
                  <a:pt x="10351" y="2206"/>
                  <a:pt x="10345" y="2212"/>
                </a:cubicBezTo>
                <a:cubicBezTo>
                  <a:pt x="10339" y="2212"/>
                  <a:pt x="10339" y="2212"/>
                  <a:pt x="10333" y="2218"/>
                </a:cubicBezTo>
                <a:cubicBezTo>
                  <a:pt x="10327" y="2223"/>
                  <a:pt x="10316" y="2223"/>
                  <a:pt x="10316" y="2235"/>
                </a:cubicBezTo>
                <a:cubicBezTo>
                  <a:pt x="10316" y="2253"/>
                  <a:pt x="10322" y="2259"/>
                  <a:pt x="10322" y="2277"/>
                </a:cubicBezTo>
                <a:cubicBezTo>
                  <a:pt x="10322" y="2283"/>
                  <a:pt x="10322" y="2289"/>
                  <a:pt x="10316" y="2295"/>
                </a:cubicBezTo>
                <a:cubicBezTo>
                  <a:pt x="10316" y="2300"/>
                  <a:pt x="10304" y="2300"/>
                  <a:pt x="10304" y="2312"/>
                </a:cubicBezTo>
                <a:cubicBezTo>
                  <a:pt x="10304" y="2324"/>
                  <a:pt x="10310" y="2336"/>
                  <a:pt x="10310" y="2348"/>
                </a:cubicBezTo>
                <a:cubicBezTo>
                  <a:pt x="10310" y="2360"/>
                  <a:pt x="10310" y="2360"/>
                  <a:pt x="10310" y="2360"/>
                </a:cubicBezTo>
                <a:cubicBezTo>
                  <a:pt x="10310" y="2366"/>
                  <a:pt x="10316" y="2372"/>
                  <a:pt x="10316" y="2372"/>
                </a:cubicBezTo>
                <a:cubicBezTo>
                  <a:pt x="10316" y="2384"/>
                  <a:pt x="10316" y="2389"/>
                  <a:pt x="10316" y="2401"/>
                </a:cubicBezTo>
                <a:cubicBezTo>
                  <a:pt x="10327" y="2401"/>
                  <a:pt x="10333" y="2401"/>
                  <a:pt x="10345" y="2401"/>
                </a:cubicBezTo>
                <a:cubicBezTo>
                  <a:pt x="10351" y="2401"/>
                  <a:pt x="10357" y="2407"/>
                  <a:pt x="10363" y="2413"/>
                </a:cubicBezTo>
                <a:cubicBezTo>
                  <a:pt x="10369" y="2413"/>
                  <a:pt x="10369" y="2419"/>
                  <a:pt x="10375" y="2419"/>
                </a:cubicBezTo>
                <a:cubicBezTo>
                  <a:pt x="10375" y="2425"/>
                  <a:pt x="10381" y="2431"/>
                  <a:pt x="10381" y="2431"/>
                </a:cubicBezTo>
                <a:cubicBezTo>
                  <a:pt x="10393" y="2437"/>
                  <a:pt x="10399" y="2437"/>
                  <a:pt x="10404" y="2443"/>
                </a:cubicBezTo>
                <a:cubicBezTo>
                  <a:pt x="10411" y="2443"/>
                  <a:pt x="10411" y="2449"/>
                  <a:pt x="10416" y="2449"/>
                </a:cubicBezTo>
                <a:cubicBezTo>
                  <a:pt x="10428" y="2455"/>
                  <a:pt x="10434" y="2466"/>
                  <a:pt x="10446" y="2466"/>
                </a:cubicBezTo>
                <a:cubicBezTo>
                  <a:pt x="10452" y="2466"/>
                  <a:pt x="10452" y="2466"/>
                  <a:pt x="10452" y="2466"/>
                </a:cubicBezTo>
                <a:cubicBezTo>
                  <a:pt x="10458" y="2466"/>
                  <a:pt x="10458" y="2461"/>
                  <a:pt x="10464" y="2461"/>
                </a:cubicBezTo>
                <a:cubicBezTo>
                  <a:pt x="10476" y="2455"/>
                  <a:pt x="10488" y="2437"/>
                  <a:pt x="10499" y="2437"/>
                </a:cubicBezTo>
                <a:cubicBezTo>
                  <a:pt x="10511" y="2437"/>
                  <a:pt x="10517" y="2449"/>
                  <a:pt x="10529" y="2449"/>
                </a:cubicBezTo>
                <a:cubicBezTo>
                  <a:pt x="10535" y="2449"/>
                  <a:pt x="10541" y="2443"/>
                  <a:pt x="10547" y="2443"/>
                </a:cubicBezTo>
                <a:cubicBezTo>
                  <a:pt x="10553" y="2443"/>
                  <a:pt x="10559" y="2449"/>
                  <a:pt x="10559" y="2443"/>
                </a:cubicBezTo>
                <a:cubicBezTo>
                  <a:pt x="10565" y="2443"/>
                  <a:pt x="10565" y="2443"/>
                  <a:pt x="10570" y="2437"/>
                </a:cubicBezTo>
                <a:cubicBezTo>
                  <a:pt x="10577" y="2437"/>
                  <a:pt x="10570" y="2431"/>
                  <a:pt x="10577" y="2425"/>
                </a:cubicBezTo>
                <a:cubicBezTo>
                  <a:pt x="10577" y="2425"/>
                  <a:pt x="10582" y="2425"/>
                  <a:pt x="10582" y="2419"/>
                </a:cubicBezTo>
                <a:cubicBezTo>
                  <a:pt x="10677" y="2419"/>
                  <a:pt x="10677" y="2419"/>
                  <a:pt x="10677" y="2419"/>
                </a:cubicBezTo>
                <a:cubicBezTo>
                  <a:pt x="10683" y="2419"/>
                  <a:pt x="10683" y="2413"/>
                  <a:pt x="10689" y="2413"/>
                </a:cubicBezTo>
                <a:cubicBezTo>
                  <a:pt x="10695" y="2413"/>
                  <a:pt x="10701" y="2413"/>
                  <a:pt x="10707" y="2413"/>
                </a:cubicBezTo>
                <a:cubicBezTo>
                  <a:pt x="10707" y="2413"/>
                  <a:pt x="10707" y="2407"/>
                  <a:pt x="10713" y="2413"/>
                </a:cubicBezTo>
                <a:lnTo>
                  <a:pt x="10719" y="2419"/>
                </a:lnTo>
                <a:cubicBezTo>
                  <a:pt x="10719" y="2425"/>
                  <a:pt x="10719" y="2431"/>
                  <a:pt x="10725" y="2431"/>
                </a:cubicBezTo>
                <a:cubicBezTo>
                  <a:pt x="10725" y="2437"/>
                  <a:pt x="10731" y="2437"/>
                  <a:pt x="10731" y="2437"/>
                </a:cubicBezTo>
                <a:cubicBezTo>
                  <a:pt x="10790" y="2437"/>
                  <a:pt x="10790" y="2437"/>
                  <a:pt x="10790" y="2437"/>
                </a:cubicBezTo>
                <a:cubicBezTo>
                  <a:pt x="10796" y="2449"/>
                  <a:pt x="10796" y="2449"/>
                  <a:pt x="10796" y="2449"/>
                </a:cubicBezTo>
                <a:cubicBezTo>
                  <a:pt x="10790" y="2455"/>
                  <a:pt x="10790" y="2461"/>
                  <a:pt x="10784" y="2461"/>
                </a:cubicBezTo>
                <a:cubicBezTo>
                  <a:pt x="10778" y="2461"/>
                  <a:pt x="10772" y="2461"/>
                  <a:pt x="10760" y="2461"/>
                </a:cubicBezTo>
                <a:cubicBezTo>
                  <a:pt x="10748" y="2461"/>
                  <a:pt x="10743" y="2461"/>
                  <a:pt x="10731" y="2461"/>
                </a:cubicBezTo>
                <a:lnTo>
                  <a:pt x="10725" y="2466"/>
                </a:lnTo>
                <a:cubicBezTo>
                  <a:pt x="10719" y="2466"/>
                  <a:pt x="10713" y="2473"/>
                  <a:pt x="10713" y="2473"/>
                </a:cubicBezTo>
                <a:cubicBezTo>
                  <a:pt x="10707" y="2473"/>
                  <a:pt x="10701" y="2478"/>
                  <a:pt x="10701" y="2484"/>
                </a:cubicBezTo>
                <a:cubicBezTo>
                  <a:pt x="10695" y="2484"/>
                  <a:pt x="10689" y="2484"/>
                  <a:pt x="10689" y="2490"/>
                </a:cubicBezTo>
                <a:cubicBezTo>
                  <a:pt x="10683" y="2496"/>
                  <a:pt x="10683" y="2496"/>
                  <a:pt x="10677" y="2502"/>
                </a:cubicBezTo>
                <a:cubicBezTo>
                  <a:pt x="10677" y="2508"/>
                  <a:pt x="10677" y="2508"/>
                  <a:pt x="10671" y="2514"/>
                </a:cubicBezTo>
                <a:cubicBezTo>
                  <a:pt x="10671" y="2520"/>
                  <a:pt x="10671" y="2520"/>
                  <a:pt x="10665" y="2526"/>
                </a:cubicBezTo>
                <a:cubicBezTo>
                  <a:pt x="10659" y="2526"/>
                  <a:pt x="10659" y="2526"/>
                  <a:pt x="10654" y="2526"/>
                </a:cubicBezTo>
                <a:cubicBezTo>
                  <a:pt x="10648" y="2526"/>
                  <a:pt x="10636" y="2526"/>
                  <a:pt x="10630" y="2520"/>
                </a:cubicBezTo>
                <a:cubicBezTo>
                  <a:pt x="10624" y="2520"/>
                  <a:pt x="10624" y="2514"/>
                  <a:pt x="10618" y="2508"/>
                </a:cubicBezTo>
                <a:cubicBezTo>
                  <a:pt x="10612" y="2508"/>
                  <a:pt x="10612" y="2496"/>
                  <a:pt x="10600" y="2496"/>
                </a:cubicBezTo>
                <a:cubicBezTo>
                  <a:pt x="10588" y="2496"/>
                  <a:pt x="10582" y="2508"/>
                  <a:pt x="10577" y="2508"/>
                </a:cubicBezTo>
                <a:cubicBezTo>
                  <a:pt x="10565" y="2508"/>
                  <a:pt x="10559" y="2508"/>
                  <a:pt x="10553" y="2508"/>
                </a:cubicBezTo>
                <a:cubicBezTo>
                  <a:pt x="10541" y="2508"/>
                  <a:pt x="10535" y="2502"/>
                  <a:pt x="10529" y="2502"/>
                </a:cubicBezTo>
                <a:cubicBezTo>
                  <a:pt x="10523" y="2502"/>
                  <a:pt x="10517" y="2508"/>
                  <a:pt x="10517" y="2508"/>
                </a:cubicBezTo>
                <a:cubicBezTo>
                  <a:pt x="10511" y="2508"/>
                  <a:pt x="10511" y="2514"/>
                  <a:pt x="10505" y="2514"/>
                </a:cubicBezTo>
                <a:cubicBezTo>
                  <a:pt x="10499" y="2514"/>
                  <a:pt x="10499" y="2520"/>
                  <a:pt x="10493" y="2520"/>
                </a:cubicBezTo>
                <a:cubicBezTo>
                  <a:pt x="10488" y="2520"/>
                  <a:pt x="10488" y="2520"/>
                  <a:pt x="10482" y="2520"/>
                </a:cubicBezTo>
                <a:cubicBezTo>
                  <a:pt x="10476" y="2520"/>
                  <a:pt x="10476" y="2514"/>
                  <a:pt x="10470" y="2514"/>
                </a:cubicBezTo>
                <a:cubicBezTo>
                  <a:pt x="10464" y="2514"/>
                  <a:pt x="10464" y="2520"/>
                  <a:pt x="10458" y="2520"/>
                </a:cubicBezTo>
                <a:cubicBezTo>
                  <a:pt x="10458" y="2520"/>
                  <a:pt x="10452" y="2520"/>
                  <a:pt x="10446" y="2526"/>
                </a:cubicBezTo>
                <a:cubicBezTo>
                  <a:pt x="10446" y="2526"/>
                  <a:pt x="10452" y="2532"/>
                  <a:pt x="10446" y="2538"/>
                </a:cubicBezTo>
                <a:cubicBezTo>
                  <a:pt x="10446" y="2544"/>
                  <a:pt x="10440" y="2544"/>
                  <a:pt x="10434" y="2550"/>
                </a:cubicBezTo>
                <a:cubicBezTo>
                  <a:pt x="10434" y="2550"/>
                  <a:pt x="10440" y="2561"/>
                  <a:pt x="10434" y="2561"/>
                </a:cubicBezTo>
                <a:cubicBezTo>
                  <a:pt x="10428" y="2561"/>
                  <a:pt x="10428" y="2555"/>
                  <a:pt x="10422" y="2555"/>
                </a:cubicBezTo>
                <a:cubicBezTo>
                  <a:pt x="10416" y="2555"/>
                  <a:pt x="10416" y="2555"/>
                  <a:pt x="10411" y="2555"/>
                </a:cubicBezTo>
                <a:cubicBezTo>
                  <a:pt x="10404" y="2555"/>
                  <a:pt x="10404" y="2550"/>
                  <a:pt x="10399" y="2550"/>
                </a:cubicBezTo>
                <a:cubicBezTo>
                  <a:pt x="10399" y="2544"/>
                  <a:pt x="10404" y="2538"/>
                  <a:pt x="10399" y="2538"/>
                </a:cubicBezTo>
                <a:cubicBezTo>
                  <a:pt x="10399" y="2532"/>
                  <a:pt x="10393" y="2538"/>
                  <a:pt x="10387" y="2538"/>
                </a:cubicBezTo>
                <a:cubicBezTo>
                  <a:pt x="10387" y="2538"/>
                  <a:pt x="10381" y="2538"/>
                  <a:pt x="10375" y="2538"/>
                </a:cubicBezTo>
                <a:cubicBezTo>
                  <a:pt x="10375" y="2538"/>
                  <a:pt x="10369" y="2538"/>
                  <a:pt x="10363" y="2544"/>
                </a:cubicBezTo>
                <a:cubicBezTo>
                  <a:pt x="10363" y="2544"/>
                  <a:pt x="10363" y="2550"/>
                  <a:pt x="10363" y="2555"/>
                </a:cubicBezTo>
                <a:cubicBezTo>
                  <a:pt x="10369" y="2555"/>
                  <a:pt x="10369" y="2561"/>
                  <a:pt x="10375" y="2561"/>
                </a:cubicBezTo>
                <a:cubicBezTo>
                  <a:pt x="10375" y="2561"/>
                  <a:pt x="10381" y="2561"/>
                  <a:pt x="10387" y="2561"/>
                </a:cubicBezTo>
                <a:cubicBezTo>
                  <a:pt x="10393" y="2561"/>
                  <a:pt x="10393" y="2567"/>
                  <a:pt x="10399" y="2573"/>
                </a:cubicBezTo>
                <a:cubicBezTo>
                  <a:pt x="10387" y="2573"/>
                  <a:pt x="10381" y="2567"/>
                  <a:pt x="10375" y="2573"/>
                </a:cubicBezTo>
                <a:cubicBezTo>
                  <a:pt x="10357" y="2573"/>
                  <a:pt x="10351" y="2579"/>
                  <a:pt x="10339" y="2579"/>
                </a:cubicBezTo>
                <a:cubicBezTo>
                  <a:pt x="10333" y="2585"/>
                  <a:pt x="10327" y="2585"/>
                  <a:pt x="10327" y="2585"/>
                </a:cubicBezTo>
                <a:cubicBezTo>
                  <a:pt x="10327" y="2591"/>
                  <a:pt x="10327" y="2597"/>
                  <a:pt x="10327" y="2597"/>
                </a:cubicBezTo>
                <a:cubicBezTo>
                  <a:pt x="10333" y="2609"/>
                  <a:pt x="10339" y="2615"/>
                  <a:pt x="10351" y="2615"/>
                </a:cubicBezTo>
                <a:lnTo>
                  <a:pt x="10357" y="2615"/>
                </a:lnTo>
                <a:cubicBezTo>
                  <a:pt x="10363" y="2615"/>
                  <a:pt x="10369" y="2621"/>
                  <a:pt x="10369" y="2621"/>
                </a:cubicBezTo>
                <a:cubicBezTo>
                  <a:pt x="10375" y="2621"/>
                  <a:pt x="10381" y="2621"/>
                  <a:pt x="10387" y="2621"/>
                </a:cubicBezTo>
                <a:cubicBezTo>
                  <a:pt x="10393" y="2621"/>
                  <a:pt x="10399" y="2621"/>
                  <a:pt x="10404" y="2621"/>
                </a:cubicBezTo>
                <a:cubicBezTo>
                  <a:pt x="10416" y="2615"/>
                  <a:pt x="10416" y="2603"/>
                  <a:pt x="10422" y="2597"/>
                </a:cubicBezTo>
                <a:cubicBezTo>
                  <a:pt x="10428" y="2591"/>
                  <a:pt x="10428" y="2585"/>
                  <a:pt x="10434" y="2585"/>
                </a:cubicBezTo>
                <a:cubicBezTo>
                  <a:pt x="10446" y="2585"/>
                  <a:pt x="10446" y="2585"/>
                  <a:pt x="10452" y="2591"/>
                </a:cubicBezTo>
                <a:cubicBezTo>
                  <a:pt x="10458" y="2591"/>
                  <a:pt x="10464" y="2591"/>
                  <a:pt x="10464" y="2597"/>
                </a:cubicBezTo>
                <a:cubicBezTo>
                  <a:pt x="10470" y="2597"/>
                  <a:pt x="10476" y="2603"/>
                  <a:pt x="10476" y="2603"/>
                </a:cubicBezTo>
                <a:cubicBezTo>
                  <a:pt x="10476" y="2609"/>
                  <a:pt x="10476" y="2615"/>
                  <a:pt x="10482" y="2615"/>
                </a:cubicBezTo>
                <a:cubicBezTo>
                  <a:pt x="10482" y="2621"/>
                  <a:pt x="10476" y="2627"/>
                  <a:pt x="10482" y="2627"/>
                </a:cubicBezTo>
                <a:cubicBezTo>
                  <a:pt x="10482" y="2632"/>
                  <a:pt x="10488" y="2632"/>
                  <a:pt x="10493" y="2632"/>
                </a:cubicBezTo>
                <a:lnTo>
                  <a:pt x="10499" y="2639"/>
                </a:lnTo>
                <a:cubicBezTo>
                  <a:pt x="10505" y="2639"/>
                  <a:pt x="10511" y="2644"/>
                  <a:pt x="10511" y="2650"/>
                </a:cubicBezTo>
                <a:cubicBezTo>
                  <a:pt x="10511" y="2650"/>
                  <a:pt x="10511" y="2656"/>
                  <a:pt x="10505" y="2656"/>
                </a:cubicBezTo>
                <a:cubicBezTo>
                  <a:pt x="10499" y="2668"/>
                  <a:pt x="10488" y="2668"/>
                  <a:pt x="10476" y="2674"/>
                </a:cubicBezTo>
                <a:cubicBezTo>
                  <a:pt x="10476" y="2674"/>
                  <a:pt x="10464" y="2674"/>
                  <a:pt x="10464" y="2680"/>
                </a:cubicBezTo>
                <a:cubicBezTo>
                  <a:pt x="10464" y="2680"/>
                  <a:pt x="10464" y="2686"/>
                  <a:pt x="10464" y="2692"/>
                </a:cubicBezTo>
                <a:cubicBezTo>
                  <a:pt x="10464" y="2698"/>
                  <a:pt x="10464" y="2704"/>
                  <a:pt x="10464" y="2710"/>
                </a:cubicBezTo>
                <a:cubicBezTo>
                  <a:pt x="10440" y="2710"/>
                  <a:pt x="10440" y="2710"/>
                  <a:pt x="10440" y="2710"/>
                </a:cubicBezTo>
                <a:cubicBezTo>
                  <a:pt x="10434" y="2710"/>
                  <a:pt x="10428" y="2710"/>
                  <a:pt x="10422" y="2710"/>
                </a:cubicBezTo>
                <a:cubicBezTo>
                  <a:pt x="10422" y="2704"/>
                  <a:pt x="10416" y="2704"/>
                  <a:pt x="10416" y="2704"/>
                </a:cubicBezTo>
                <a:cubicBezTo>
                  <a:pt x="10411" y="2704"/>
                  <a:pt x="10411" y="2698"/>
                  <a:pt x="10411" y="2692"/>
                </a:cubicBezTo>
                <a:cubicBezTo>
                  <a:pt x="10404" y="2692"/>
                  <a:pt x="10411" y="2686"/>
                  <a:pt x="10411" y="2680"/>
                </a:cubicBezTo>
                <a:cubicBezTo>
                  <a:pt x="10404" y="2680"/>
                  <a:pt x="10404" y="2674"/>
                  <a:pt x="10399" y="2668"/>
                </a:cubicBezTo>
                <a:cubicBezTo>
                  <a:pt x="10399" y="2668"/>
                  <a:pt x="10387" y="2674"/>
                  <a:pt x="10387" y="2668"/>
                </a:cubicBezTo>
                <a:cubicBezTo>
                  <a:pt x="10387" y="2668"/>
                  <a:pt x="10387" y="2662"/>
                  <a:pt x="10387" y="2656"/>
                </a:cubicBezTo>
                <a:lnTo>
                  <a:pt x="10387" y="2650"/>
                </a:lnTo>
                <a:cubicBezTo>
                  <a:pt x="10363" y="2650"/>
                  <a:pt x="10363" y="2650"/>
                  <a:pt x="10363" y="2650"/>
                </a:cubicBezTo>
                <a:cubicBezTo>
                  <a:pt x="10357" y="2656"/>
                  <a:pt x="10357" y="2662"/>
                  <a:pt x="10351" y="2668"/>
                </a:cubicBezTo>
                <a:cubicBezTo>
                  <a:pt x="10345" y="2674"/>
                  <a:pt x="10339" y="2674"/>
                  <a:pt x="10339" y="2680"/>
                </a:cubicBezTo>
                <a:cubicBezTo>
                  <a:pt x="10333" y="2680"/>
                  <a:pt x="10327" y="2680"/>
                  <a:pt x="10327" y="2686"/>
                </a:cubicBezTo>
                <a:cubicBezTo>
                  <a:pt x="10322" y="2686"/>
                  <a:pt x="10327" y="2692"/>
                  <a:pt x="10327" y="2698"/>
                </a:cubicBezTo>
                <a:cubicBezTo>
                  <a:pt x="10327" y="2698"/>
                  <a:pt x="10327" y="2704"/>
                  <a:pt x="10327" y="2710"/>
                </a:cubicBezTo>
                <a:cubicBezTo>
                  <a:pt x="10327" y="2710"/>
                  <a:pt x="10322" y="2716"/>
                  <a:pt x="10322" y="2721"/>
                </a:cubicBezTo>
                <a:cubicBezTo>
                  <a:pt x="10316" y="2721"/>
                  <a:pt x="10316" y="2727"/>
                  <a:pt x="10310" y="2727"/>
                </a:cubicBezTo>
                <a:cubicBezTo>
                  <a:pt x="10310" y="2733"/>
                  <a:pt x="10310" y="2739"/>
                  <a:pt x="10310" y="2739"/>
                </a:cubicBezTo>
                <a:cubicBezTo>
                  <a:pt x="10310" y="2745"/>
                  <a:pt x="10304" y="2751"/>
                  <a:pt x="10304" y="2757"/>
                </a:cubicBezTo>
                <a:cubicBezTo>
                  <a:pt x="10304" y="2763"/>
                  <a:pt x="10304" y="2769"/>
                  <a:pt x="10304" y="2775"/>
                </a:cubicBezTo>
                <a:cubicBezTo>
                  <a:pt x="10304" y="2781"/>
                  <a:pt x="10310" y="2781"/>
                  <a:pt x="10310" y="2787"/>
                </a:cubicBezTo>
                <a:cubicBezTo>
                  <a:pt x="10310" y="2793"/>
                  <a:pt x="10316" y="2793"/>
                  <a:pt x="10316" y="2799"/>
                </a:cubicBezTo>
                <a:cubicBezTo>
                  <a:pt x="10316" y="2805"/>
                  <a:pt x="10310" y="2805"/>
                  <a:pt x="10304" y="2810"/>
                </a:cubicBezTo>
                <a:cubicBezTo>
                  <a:pt x="10304" y="2816"/>
                  <a:pt x="10298" y="2816"/>
                  <a:pt x="10292" y="2822"/>
                </a:cubicBezTo>
                <a:cubicBezTo>
                  <a:pt x="10292" y="2828"/>
                  <a:pt x="10292" y="2828"/>
                  <a:pt x="10292" y="2834"/>
                </a:cubicBezTo>
                <a:cubicBezTo>
                  <a:pt x="10304" y="2846"/>
                  <a:pt x="10304" y="2846"/>
                  <a:pt x="10304" y="2846"/>
                </a:cubicBezTo>
                <a:cubicBezTo>
                  <a:pt x="10298" y="2858"/>
                  <a:pt x="10298" y="2858"/>
                  <a:pt x="10298" y="2858"/>
                </a:cubicBezTo>
                <a:cubicBezTo>
                  <a:pt x="10298" y="2858"/>
                  <a:pt x="10292" y="2858"/>
                  <a:pt x="10286" y="2858"/>
                </a:cubicBezTo>
                <a:cubicBezTo>
                  <a:pt x="10274" y="2858"/>
                  <a:pt x="10274" y="2846"/>
                  <a:pt x="10262" y="2846"/>
                </a:cubicBezTo>
                <a:cubicBezTo>
                  <a:pt x="10250" y="2846"/>
                  <a:pt x="10245" y="2846"/>
                  <a:pt x="10238" y="2846"/>
                </a:cubicBezTo>
                <a:cubicBezTo>
                  <a:pt x="10227" y="2846"/>
                  <a:pt x="10221" y="2846"/>
                  <a:pt x="10215" y="2846"/>
                </a:cubicBezTo>
                <a:cubicBezTo>
                  <a:pt x="10209" y="2846"/>
                  <a:pt x="10203" y="2846"/>
                  <a:pt x="10197" y="2852"/>
                </a:cubicBezTo>
                <a:cubicBezTo>
                  <a:pt x="10197" y="2858"/>
                  <a:pt x="10191" y="2858"/>
                  <a:pt x="10191" y="2864"/>
                </a:cubicBezTo>
                <a:cubicBezTo>
                  <a:pt x="10191" y="2870"/>
                  <a:pt x="10197" y="2870"/>
                  <a:pt x="10197" y="2876"/>
                </a:cubicBezTo>
                <a:cubicBezTo>
                  <a:pt x="10203" y="2887"/>
                  <a:pt x="10209" y="2887"/>
                  <a:pt x="10215" y="2893"/>
                </a:cubicBezTo>
                <a:cubicBezTo>
                  <a:pt x="10215" y="2905"/>
                  <a:pt x="10215" y="2905"/>
                  <a:pt x="10215" y="2905"/>
                </a:cubicBezTo>
                <a:cubicBezTo>
                  <a:pt x="10203" y="2911"/>
                  <a:pt x="10203" y="2911"/>
                  <a:pt x="10203" y="2911"/>
                </a:cubicBezTo>
                <a:cubicBezTo>
                  <a:pt x="10185" y="2899"/>
                  <a:pt x="10179" y="2893"/>
                  <a:pt x="10161" y="2882"/>
                </a:cubicBezTo>
                <a:cubicBezTo>
                  <a:pt x="10156" y="2882"/>
                  <a:pt x="10156" y="2882"/>
                  <a:pt x="10150" y="2876"/>
                </a:cubicBezTo>
                <a:cubicBezTo>
                  <a:pt x="10144" y="2870"/>
                  <a:pt x="10144" y="2864"/>
                  <a:pt x="10138" y="2864"/>
                </a:cubicBezTo>
                <a:cubicBezTo>
                  <a:pt x="10138" y="2858"/>
                  <a:pt x="10132" y="2858"/>
                  <a:pt x="10126" y="2858"/>
                </a:cubicBezTo>
                <a:cubicBezTo>
                  <a:pt x="10126" y="2858"/>
                  <a:pt x="10120" y="2864"/>
                  <a:pt x="10114" y="2864"/>
                </a:cubicBezTo>
                <a:cubicBezTo>
                  <a:pt x="10108" y="2870"/>
                  <a:pt x="10102" y="2876"/>
                  <a:pt x="10090" y="2882"/>
                </a:cubicBezTo>
                <a:cubicBezTo>
                  <a:pt x="10084" y="2882"/>
                  <a:pt x="10084" y="2887"/>
                  <a:pt x="10079" y="2887"/>
                </a:cubicBezTo>
                <a:cubicBezTo>
                  <a:pt x="10079" y="2887"/>
                  <a:pt x="10072" y="2887"/>
                  <a:pt x="10067" y="2887"/>
                </a:cubicBezTo>
                <a:cubicBezTo>
                  <a:pt x="10067" y="2893"/>
                  <a:pt x="10061" y="2893"/>
                  <a:pt x="10055" y="2893"/>
                </a:cubicBezTo>
                <a:cubicBezTo>
                  <a:pt x="10055" y="2899"/>
                  <a:pt x="10055" y="2905"/>
                  <a:pt x="10049" y="2905"/>
                </a:cubicBezTo>
                <a:cubicBezTo>
                  <a:pt x="10043" y="2911"/>
                  <a:pt x="10043" y="2911"/>
                  <a:pt x="10037" y="2917"/>
                </a:cubicBezTo>
                <a:cubicBezTo>
                  <a:pt x="10025" y="2923"/>
                  <a:pt x="10019" y="2917"/>
                  <a:pt x="10001" y="2917"/>
                </a:cubicBezTo>
                <a:cubicBezTo>
                  <a:pt x="9995" y="2917"/>
                  <a:pt x="9990" y="2917"/>
                  <a:pt x="9978" y="2923"/>
                </a:cubicBezTo>
                <a:cubicBezTo>
                  <a:pt x="9972" y="2923"/>
                  <a:pt x="9972" y="2929"/>
                  <a:pt x="9966" y="2929"/>
                </a:cubicBezTo>
                <a:cubicBezTo>
                  <a:pt x="9960" y="2935"/>
                  <a:pt x="9954" y="2935"/>
                  <a:pt x="9948" y="2935"/>
                </a:cubicBezTo>
                <a:cubicBezTo>
                  <a:pt x="9936" y="2935"/>
                  <a:pt x="9924" y="2935"/>
                  <a:pt x="9912" y="2923"/>
                </a:cubicBezTo>
                <a:cubicBezTo>
                  <a:pt x="9906" y="2911"/>
                  <a:pt x="9906" y="2899"/>
                  <a:pt x="9906" y="2882"/>
                </a:cubicBezTo>
                <a:cubicBezTo>
                  <a:pt x="9883" y="2882"/>
                  <a:pt x="9883" y="2882"/>
                  <a:pt x="9883" y="2882"/>
                </a:cubicBezTo>
                <a:cubicBezTo>
                  <a:pt x="9883" y="2887"/>
                  <a:pt x="9877" y="2887"/>
                  <a:pt x="9877" y="2887"/>
                </a:cubicBezTo>
                <a:cubicBezTo>
                  <a:pt x="9871" y="2893"/>
                  <a:pt x="9871" y="2899"/>
                  <a:pt x="9871" y="2899"/>
                </a:cubicBezTo>
                <a:cubicBezTo>
                  <a:pt x="9865" y="2899"/>
                  <a:pt x="9859" y="2899"/>
                  <a:pt x="9859" y="2899"/>
                </a:cubicBezTo>
                <a:cubicBezTo>
                  <a:pt x="9853" y="2899"/>
                  <a:pt x="9847" y="2893"/>
                  <a:pt x="9841" y="2893"/>
                </a:cubicBezTo>
                <a:cubicBezTo>
                  <a:pt x="9818" y="2893"/>
                  <a:pt x="9818" y="2893"/>
                  <a:pt x="9818" y="2893"/>
                </a:cubicBezTo>
                <a:cubicBezTo>
                  <a:pt x="9812" y="2893"/>
                  <a:pt x="9806" y="2899"/>
                  <a:pt x="9795" y="2899"/>
                </a:cubicBezTo>
                <a:cubicBezTo>
                  <a:pt x="9795" y="2911"/>
                  <a:pt x="9800" y="2917"/>
                  <a:pt x="9795" y="2935"/>
                </a:cubicBezTo>
                <a:cubicBezTo>
                  <a:pt x="9771" y="2935"/>
                  <a:pt x="9771" y="2935"/>
                  <a:pt x="9771" y="2935"/>
                </a:cubicBezTo>
                <a:cubicBezTo>
                  <a:pt x="9765" y="2935"/>
                  <a:pt x="9759" y="2935"/>
                  <a:pt x="9753" y="2929"/>
                </a:cubicBezTo>
                <a:cubicBezTo>
                  <a:pt x="9753" y="2929"/>
                  <a:pt x="9747" y="2929"/>
                  <a:pt x="9741" y="2923"/>
                </a:cubicBezTo>
                <a:cubicBezTo>
                  <a:pt x="9741" y="2911"/>
                  <a:pt x="9741" y="2905"/>
                  <a:pt x="9736" y="2893"/>
                </a:cubicBezTo>
                <a:cubicBezTo>
                  <a:pt x="9730" y="2899"/>
                  <a:pt x="9730" y="2899"/>
                  <a:pt x="9730" y="2899"/>
                </a:cubicBezTo>
                <a:cubicBezTo>
                  <a:pt x="9706" y="2899"/>
                  <a:pt x="9706" y="2899"/>
                  <a:pt x="9706" y="2899"/>
                </a:cubicBezTo>
                <a:cubicBezTo>
                  <a:pt x="9706" y="2882"/>
                  <a:pt x="9706" y="2882"/>
                  <a:pt x="9706" y="2882"/>
                </a:cubicBezTo>
                <a:cubicBezTo>
                  <a:pt x="9706" y="2876"/>
                  <a:pt x="9700" y="2876"/>
                  <a:pt x="9700" y="2870"/>
                </a:cubicBezTo>
                <a:cubicBezTo>
                  <a:pt x="9700" y="2864"/>
                  <a:pt x="9706" y="2864"/>
                  <a:pt x="9706" y="2858"/>
                </a:cubicBezTo>
                <a:cubicBezTo>
                  <a:pt x="9753" y="2858"/>
                  <a:pt x="9753" y="2858"/>
                  <a:pt x="9753" y="2858"/>
                </a:cubicBezTo>
                <a:cubicBezTo>
                  <a:pt x="9759" y="2858"/>
                  <a:pt x="9765" y="2864"/>
                  <a:pt x="9777" y="2864"/>
                </a:cubicBezTo>
                <a:cubicBezTo>
                  <a:pt x="9783" y="2864"/>
                  <a:pt x="9783" y="2870"/>
                  <a:pt x="9789" y="2876"/>
                </a:cubicBezTo>
                <a:cubicBezTo>
                  <a:pt x="9795" y="2876"/>
                  <a:pt x="9795" y="2882"/>
                  <a:pt x="9806" y="2882"/>
                </a:cubicBezTo>
                <a:cubicBezTo>
                  <a:pt x="9812" y="2882"/>
                  <a:pt x="9818" y="2876"/>
                  <a:pt x="9824" y="2876"/>
                </a:cubicBezTo>
                <a:cubicBezTo>
                  <a:pt x="9829" y="2870"/>
                  <a:pt x="9829" y="2864"/>
                  <a:pt x="9829" y="2852"/>
                </a:cubicBezTo>
                <a:cubicBezTo>
                  <a:pt x="9829" y="2840"/>
                  <a:pt x="9824" y="2834"/>
                  <a:pt x="9824" y="2822"/>
                </a:cubicBezTo>
                <a:cubicBezTo>
                  <a:pt x="9824" y="2816"/>
                  <a:pt x="9829" y="2816"/>
                  <a:pt x="9829" y="2805"/>
                </a:cubicBezTo>
                <a:cubicBezTo>
                  <a:pt x="9835" y="2799"/>
                  <a:pt x="9841" y="2799"/>
                  <a:pt x="9841" y="2793"/>
                </a:cubicBezTo>
                <a:cubicBezTo>
                  <a:pt x="9841" y="2781"/>
                  <a:pt x="9841" y="2775"/>
                  <a:pt x="9841" y="2769"/>
                </a:cubicBezTo>
                <a:cubicBezTo>
                  <a:pt x="9818" y="2769"/>
                  <a:pt x="9818" y="2769"/>
                  <a:pt x="9818" y="2769"/>
                </a:cubicBezTo>
                <a:cubicBezTo>
                  <a:pt x="9812" y="2769"/>
                  <a:pt x="9812" y="2775"/>
                  <a:pt x="9806" y="2775"/>
                </a:cubicBezTo>
                <a:cubicBezTo>
                  <a:pt x="9800" y="2775"/>
                  <a:pt x="9789" y="2769"/>
                  <a:pt x="9783" y="2775"/>
                </a:cubicBezTo>
                <a:cubicBezTo>
                  <a:pt x="9777" y="2775"/>
                  <a:pt x="9777" y="2775"/>
                  <a:pt x="9771" y="2781"/>
                </a:cubicBezTo>
                <a:cubicBezTo>
                  <a:pt x="9771" y="2781"/>
                  <a:pt x="9771" y="2787"/>
                  <a:pt x="9765" y="2793"/>
                </a:cubicBezTo>
                <a:cubicBezTo>
                  <a:pt x="9765" y="2793"/>
                  <a:pt x="9759" y="2805"/>
                  <a:pt x="9753" y="2805"/>
                </a:cubicBezTo>
                <a:cubicBezTo>
                  <a:pt x="9747" y="2805"/>
                  <a:pt x="9747" y="2805"/>
                  <a:pt x="9747" y="2805"/>
                </a:cubicBezTo>
                <a:cubicBezTo>
                  <a:pt x="9747" y="2805"/>
                  <a:pt x="9741" y="2799"/>
                  <a:pt x="9736" y="2799"/>
                </a:cubicBezTo>
                <a:cubicBezTo>
                  <a:pt x="9741" y="2787"/>
                  <a:pt x="9736" y="2781"/>
                  <a:pt x="9741" y="2775"/>
                </a:cubicBezTo>
                <a:cubicBezTo>
                  <a:pt x="9741" y="2769"/>
                  <a:pt x="9753" y="2769"/>
                  <a:pt x="9753" y="2763"/>
                </a:cubicBezTo>
                <a:cubicBezTo>
                  <a:pt x="9753" y="2763"/>
                  <a:pt x="9753" y="2757"/>
                  <a:pt x="9753" y="2751"/>
                </a:cubicBezTo>
                <a:cubicBezTo>
                  <a:pt x="9753" y="2733"/>
                  <a:pt x="9753" y="2733"/>
                  <a:pt x="9753" y="2733"/>
                </a:cubicBezTo>
                <a:cubicBezTo>
                  <a:pt x="9747" y="2739"/>
                  <a:pt x="9741" y="2739"/>
                  <a:pt x="9730" y="2739"/>
                </a:cubicBezTo>
                <a:cubicBezTo>
                  <a:pt x="9730" y="2739"/>
                  <a:pt x="9724" y="2739"/>
                  <a:pt x="9724" y="2733"/>
                </a:cubicBezTo>
                <a:cubicBezTo>
                  <a:pt x="9724" y="2727"/>
                  <a:pt x="9724" y="2727"/>
                  <a:pt x="9724" y="2721"/>
                </a:cubicBezTo>
                <a:cubicBezTo>
                  <a:pt x="9730" y="2716"/>
                  <a:pt x="9736" y="2710"/>
                  <a:pt x="9736" y="2698"/>
                </a:cubicBezTo>
                <a:cubicBezTo>
                  <a:pt x="9741" y="2698"/>
                  <a:pt x="9736" y="2692"/>
                  <a:pt x="9736" y="2686"/>
                </a:cubicBezTo>
                <a:cubicBezTo>
                  <a:pt x="9736" y="2686"/>
                  <a:pt x="9741" y="2680"/>
                  <a:pt x="9736" y="2674"/>
                </a:cubicBezTo>
                <a:cubicBezTo>
                  <a:pt x="9736" y="2668"/>
                  <a:pt x="9730" y="2668"/>
                  <a:pt x="9730" y="2662"/>
                </a:cubicBezTo>
                <a:cubicBezTo>
                  <a:pt x="9730" y="2662"/>
                  <a:pt x="9730" y="2656"/>
                  <a:pt x="9724" y="2650"/>
                </a:cubicBezTo>
                <a:cubicBezTo>
                  <a:pt x="9718" y="2650"/>
                  <a:pt x="9724" y="2644"/>
                  <a:pt x="9718" y="2644"/>
                </a:cubicBezTo>
                <a:cubicBezTo>
                  <a:pt x="9712" y="2644"/>
                  <a:pt x="9706" y="2644"/>
                  <a:pt x="9706" y="2644"/>
                </a:cubicBezTo>
                <a:cubicBezTo>
                  <a:pt x="9700" y="2644"/>
                  <a:pt x="9694" y="2650"/>
                  <a:pt x="9688" y="2650"/>
                </a:cubicBezTo>
                <a:cubicBezTo>
                  <a:pt x="9688" y="2662"/>
                  <a:pt x="9688" y="2668"/>
                  <a:pt x="9682" y="2674"/>
                </a:cubicBezTo>
                <a:cubicBezTo>
                  <a:pt x="9676" y="2686"/>
                  <a:pt x="9676" y="2692"/>
                  <a:pt x="9664" y="2698"/>
                </a:cubicBezTo>
                <a:cubicBezTo>
                  <a:pt x="9658" y="2698"/>
                  <a:pt x="9658" y="2698"/>
                  <a:pt x="9653" y="2698"/>
                </a:cubicBezTo>
                <a:cubicBezTo>
                  <a:pt x="9647" y="2698"/>
                  <a:pt x="9641" y="2698"/>
                  <a:pt x="9641" y="2698"/>
                </a:cubicBezTo>
                <a:cubicBezTo>
                  <a:pt x="9635" y="2698"/>
                  <a:pt x="9629" y="2704"/>
                  <a:pt x="9629" y="2710"/>
                </a:cubicBezTo>
                <a:cubicBezTo>
                  <a:pt x="9629" y="2716"/>
                  <a:pt x="9635" y="2721"/>
                  <a:pt x="9635" y="2727"/>
                </a:cubicBezTo>
                <a:cubicBezTo>
                  <a:pt x="9635" y="2733"/>
                  <a:pt x="9635" y="2733"/>
                  <a:pt x="9635" y="2733"/>
                </a:cubicBezTo>
                <a:cubicBezTo>
                  <a:pt x="9635" y="2739"/>
                  <a:pt x="9635" y="2745"/>
                  <a:pt x="9629" y="2745"/>
                </a:cubicBezTo>
                <a:cubicBezTo>
                  <a:pt x="9629" y="2745"/>
                  <a:pt x="9623" y="2745"/>
                  <a:pt x="9617" y="2745"/>
                </a:cubicBezTo>
                <a:cubicBezTo>
                  <a:pt x="9617" y="2751"/>
                  <a:pt x="9611" y="2751"/>
                  <a:pt x="9605" y="2751"/>
                </a:cubicBezTo>
                <a:cubicBezTo>
                  <a:pt x="9593" y="2757"/>
                  <a:pt x="9587" y="2763"/>
                  <a:pt x="9587" y="2775"/>
                </a:cubicBezTo>
                <a:cubicBezTo>
                  <a:pt x="9587" y="2787"/>
                  <a:pt x="9593" y="2793"/>
                  <a:pt x="9599" y="2805"/>
                </a:cubicBezTo>
                <a:cubicBezTo>
                  <a:pt x="9599" y="2810"/>
                  <a:pt x="9605" y="2810"/>
                  <a:pt x="9605" y="2816"/>
                </a:cubicBezTo>
                <a:cubicBezTo>
                  <a:pt x="9611" y="2816"/>
                  <a:pt x="9617" y="2816"/>
                  <a:pt x="9617" y="2816"/>
                </a:cubicBezTo>
                <a:cubicBezTo>
                  <a:pt x="9623" y="2822"/>
                  <a:pt x="9623" y="2822"/>
                  <a:pt x="9629" y="2828"/>
                </a:cubicBezTo>
                <a:cubicBezTo>
                  <a:pt x="9629" y="2828"/>
                  <a:pt x="9629" y="2834"/>
                  <a:pt x="9629" y="2840"/>
                </a:cubicBezTo>
                <a:cubicBezTo>
                  <a:pt x="9629" y="2840"/>
                  <a:pt x="9617" y="2846"/>
                  <a:pt x="9617" y="2852"/>
                </a:cubicBezTo>
                <a:cubicBezTo>
                  <a:pt x="9617" y="2858"/>
                  <a:pt x="9623" y="2858"/>
                  <a:pt x="9623" y="2864"/>
                </a:cubicBezTo>
                <a:cubicBezTo>
                  <a:pt x="9623" y="2876"/>
                  <a:pt x="9623" y="2876"/>
                  <a:pt x="9623" y="2876"/>
                </a:cubicBezTo>
                <a:cubicBezTo>
                  <a:pt x="9623" y="2882"/>
                  <a:pt x="9617" y="2882"/>
                  <a:pt x="9617" y="2893"/>
                </a:cubicBezTo>
                <a:cubicBezTo>
                  <a:pt x="9617" y="2893"/>
                  <a:pt x="9617" y="2893"/>
                  <a:pt x="9617" y="2899"/>
                </a:cubicBezTo>
                <a:cubicBezTo>
                  <a:pt x="9617" y="2905"/>
                  <a:pt x="9617" y="2905"/>
                  <a:pt x="9623" y="2911"/>
                </a:cubicBezTo>
                <a:cubicBezTo>
                  <a:pt x="9623" y="2917"/>
                  <a:pt x="9629" y="2917"/>
                  <a:pt x="9629" y="2923"/>
                </a:cubicBezTo>
                <a:cubicBezTo>
                  <a:pt x="9635" y="2929"/>
                  <a:pt x="9641" y="2935"/>
                  <a:pt x="9641" y="2947"/>
                </a:cubicBezTo>
                <a:cubicBezTo>
                  <a:pt x="9641" y="2965"/>
                  <a:pt x="9641" y="2965"/>
                  <a:pt x="9641" y="2965"/>
                </a:cubicBezTo>
                <a:cubicBezTo>
                  <a:pt x="9623" y="2965"/>
                  <a:pt x="9623" y="2965"/>
                  <a:pt x="9623" y="2965"/>
                </a:cubicBezTo>
                <a:cubicBezTo>
                  <a:pt x="9617" y="2965"/>
                  <a:pt x="9611" y="2971"/>
                  <a:pt x="9605" y="2971"/>
                </a:cubicBezTo>
                <a:cubicBezTo>
                  <a:pt x="9593" y="2971"/>
                  <a:pt x="9587" y="2971"/>
                  <a:pt x="9575" y="2971"/>
                </a:cubicBezTo>
                <a:cubicBezTo>
                  <a:pt x="9564" y="2971"/>
                  <a:pt x="9564" y="2971"/>
                  <a:pt x="9564" y="2971"/>
                </a:cubicBezTo>
                <a:cubicBezTo>
                  <a:pt x="9558" y="2971"/>
                  <a:pt x="9552" y="2971"/>
                  <a:pt x="9546" y="2971"/>
                </a:cubicBezTo>
                <a:cubicBezTo>
                  <a:pt x="9534" y="2971"/>
                  <a:pt x="9528" y="2971"/>
                  <a:pt x="9516" y="2971"/>
                </a:cubicBezTo>
                <a:cubicBezTo>
                  <a:pt x="9504" y="2971"/>
                  <a:pt x="9498" y="2971"/>
                  <a:pt x="9492" y="2971"/>
                </a:cubicBezTo>
                <a:cubicBezTo>
                  <a:pt x="9487" y="2976"/>
                  <a:pt x="9492" y="2982"/>
                  <a:pt x="9487" y="2982"/>
                </a:cubicBezTo>
                <a:cubicBezTo>
                  <a:pt x="9481" y="2988"/>
                  <a:pt x="9481" y="2988"/>
                  <a:pt x="9475" y="2988"/>
                </a:cubicBezTo>
                <a:cubicBezTo>
                  <a:pt x="9469" y="2994"/>
                  <a:pt x="9457" y="2988"/>
                  <a:pt x="9451" y="2994"/>
                </a:cubicBezTo>
                <a:cubicBezTo>
                  <a:pt x="9445" y="3000"/>
                  <a:pt x="9451" y="3006"/>
                  <a:pt x="9445" y="3006"/>
                </a:cubicBezTo>
                <a:cubicBezTo>
                  <a:pt x="9445" y="3012"/>
                  <a:pt x="9445" y="3012"/>
                  <a:pt x="9439" y="3018"/>
                </a:cubicBezTo>
                <a:cubicBezTo>
                  <a:pt x="9433" y="3030"/>
                  <a:pt x="9427" y="3036"/>
                  <a:pt x="9415" y="3036"/>
                </a:cubicBezTo>
                <a:cubicBezTo>
                  <a:pt x="9409" y="3036"/>
                  <a:pt x="9409" y="3030"/>
                  <a:pt x="9403" y="3030"/>
                </a:cubicBezTo>
                <a:cubicBezTo>
                  <a:pt x="9392" y="3030"/>
                  <a:pt x="9392" y="3030"/>
                  <a:pt x="9392" y="3030"/>
                </a:cubicBezTo>
                <a:cubicBezTo>
                  <a:pt x="9380" y="3030"/>
                  <a:pt x="9380" y="3030"/>
                  <a:pt x="9380" y="3030"/>
                </a:cubicBezTo>
                <a:cubicBezTo>
                  <a:pt x="9380" y="3030"/>
                  <a:pt x="9374" y="3036"/>
                  <a:pt x="9368" y="3036"/>
                </a:cubicBezTo>
                <a:cubicBezTo>
                  <a:pt x="9368" y="3036"/>
                  <a:pt x="9362" y="3030"/>
                  <a:pt x="9356" y="3030"/>
                </a:cubicBezTo>
                <a:cubicBezTo>
                  <a:pt x="9356" y="3054"/>
                  <a:pt x="9356" y="3054"/>
                  <a:pt x="9356" y="3054"/>
                </a:cubicBezTo>
                <a:cubicBezTo>
                  <a:pt x="9380" y="3065"/>
                  <a:pt x="9380" y="3065"/>
                  <a:pt x="9380" y="3065"/>
                </a:cubicBezTo>
                <a:cubicBezTo>
                  <a:pt x="9380" y="3101"/>
                  <a:pt x="9380" y="3101"/>
                  <a:pt x="9380" y="3101"/>
                </a:cubicBezTo>
                <a:cubicBezTo>
                  <a:pt x="9374" y="3101"/>
                  <a:pt x="9368" y="3101"/>
                  <a:pt x="9362" y="3101"/>
                </a:cubicBezTo>
                <a:cubicBezTo>
                  <a:pt x="9362" y="3101"/>
                  <a:pt x="9356" y="3107"/>
                  <a:pt x="9350" y="3107"/>
                </a:cubicBezTo>
                <a:cubicBezTo>
                  <a:pt x="9350" y="3107"/>
                  <a:pt x="9344" y="3107"/>
                  <a:pt x="9344" y="3113"/>
                </a:cubicBezTo>
                <a:cubicBezTo>
                  <a:pt x="9338" y="3113"/>
                  <a:pt x="9332" y="3119"/>
                  <a:pt x="9332" y="3119"/>
                </a:cubicBezTo>
                <a:cubicBezTo>
                  <a:pt x="9321" y="3125"/>
                  <a:pt x="9315" y="3131"/>
                  <a:pt x="9309" y="3137"/>
                </a:cubicBezTo>
                <a:cubicBezTo>
                  <a:pt x="9303" y="3137"/>
                  <a:pt x="9303" y="3142"/>
                  <a:pt x="9297" y="3148"/>
                </a:cubicBezTo>
                <a:cubicBezTo>
                  <a:pt x="9291" y="3148"/>
                  <a:pt x="9291" y="3154"/>
                  <a:pt x="9285" y="3154"/>
                </a:cubicBezTo>
                <a:cubicBezTo>
                  <a:pt x="9273" y="3154"/>
                  <a:pt x="9273" y="3154"/>
                  <a:pt x="9273" y="3154"/>
                </a:cubicBezTo>
                <a:cubicBezTo>
                  <a:pt x="9261" y="3154"/>
                  <a:pt x="9249" y="3154"/>
                  <a:pt x="9237" y="3154"/>
                </a:cubicBezTo>
                <a:cubicBezTo>
                  <a:pt x="9237" y="3225"/>
                  <a:pt x="9237" y="3225"/>
                  <a:pt x="9237" y="3225"/>
                </a:cubicBezTo>
                <a:cubicBezTo>
                  <a:pt x="9220" y="3225"/>
                  <a:pt x="9208" y="3225"/>
                  <a:pt x="9190" y="3225"/>
                </a:cubicBezTo>
                <a:lnTo>
                  <a:pt x="9184" y="3231"/>
                </a:lnTo>
                <a:cubicBezTo>
                  <a:pt x="9178" y="3231"/>
                  <a:pt x="9172" y="3231"/>
                  <a:pt x="9172" y="3231"/>
                </a:cubicBezTo>
                <a:cubicBezTo>
                  <a:pt x="9172" y="3267"/>
                  <a:pt x="9172" y="3267"/>
                  <a:pt x="9172" y="3267"/>
                </a:cubicBezTo>
                <a:cubicBezTo>
                  <a:pt x="9131" y="3267"/>
                  <a:pt x="9131" y="3267"/>
                  <a:pt x="9131" y="3267"/>
                </a:cubicBezTo>
                <a:cubicBezTo>
                  <a:pt x="9125" y="3267"/>
                  <a:pt x="9119" y="3261"/>
                  <a:pt x="9113" y="3261"/>
                </a:cubicBezTo>
                <a:cubicBezTo>
                  <a:pt x="9107" y="3261"/>
                  <a:pt x="9101" y="3261"/>
                  <a:pt x="9095" y="3261"/>
                </a:cubicBezTo>
                <a:cubicBezTo>
                  <a:pt x="9089" y="3261"/>
                  <a:pt x="9083" y="3261"/>
                  <a:pt x="9077" y="3261"/>
                </a:cubicBezTo>
                <a:cubicBezTo>
                  <a:pt x="9077" y="3255"/>
                  <a:pt x="9083" y="3249"/>
                  <a:pt x="9077" y="3249"/>
                </a:cubicBezTo>
                <a:cubicBezTo>
                  <a:pt x="9077" y="3243"/>
                  <a:pt x="9071" y="3237"/>
                  <a:pt x="9066" y="3237"/>
                </a:cubicBezTo>
                <a:cubicBezTo>
                  <a:pt x="9060" y="3237"/>
                  <a:pt x="9054" y="3237"/>
                  <a:pt x="9048" y="3237"/>
                </a:cubicBezTo>
                <a:cubicBezTo>
                  <a:pt x="9048" y="3273"/>
                  <a:pt x="9048" y="3273"/>
                  <a:pt x="9048" y="3273"/>
                </a:cubicBezTo>
                <a:cubicBezTo>
                  <a:pt x="9054" y="3279"/>
                  <a:pt x="9060" y="3279"/>
                  <a:pt x="9071" y="3279"/>
                </a:cubicBezTo>
                <a:cubicBezTo>
                  <a:pt x="9060" y="3303"/>
                  <a:pt x="9060" y="3303"/>
                  <a:pt x="9060" y="3303"/>
                </a:cubicBezTo>
                <a:cubicBezTo>
                  <a:pt x="9066" y="3314"/>
                  <a:pt x="9066" y="3314"/>
                  <a:pt x="9066" y="3314"/>
                </a:cubicBezTo>
                <a:cubicBezTo>
                  <a:pt x="9066" y="3332"/>
                  <a:pt x="9066" y="3332"/>
                  <a:pt x="9066" y="3332"/>
                </a:cubicBezTo>
                <a:cubicBezTo>
                  <a:pt x="9048" y="3332"/>
                  <a:pt x="9042" y="3332"/>
                  <a:pt x="9030" y="3332"/>
                </a:cubicBezTo>
                <a:cubicBezTo>
                  <a:pt x="9024" y="3332"/>
                  <a:pt x="9018" y="3326"/>
                  <a:pt x="9018" y="3326"/>
                </a:cubicBezTo>
                <a:cubicBezTo>
                  <a:pt x="9012" y="3326"/>
                  <a:pt x="9006" y="3326"/>
                  <a:pt x="9006" y="3326"/>
                </a:cubicBezTo>
                <a:cubicBezTo>
                  <a:pt x="9000" y="3326"/>
                  <a:pt x="9000" y="3326"/>
                  <a:pt x="8994" y="3326"/>
                </a:cubicBezTo>
                <a:cubicBezTo>
                  <a:pt x="8989" y="3326"/>
                  <a:pt x="8982" y="3326"/>
                  <a:pt x="8977" y="3326"/>
                </a:cubicBezTo>
                <a:cubicBezTo>
                  <a:pt x="8977" y="3326"/>
                  <a:pt x="8971" y="3320"/>
                  <a:pt x="8965" y="3320"/>
                </a:cubicBezTo>
                <a:cubicBezTo>
                  <a:pt x="8965" y="3314"/>
                  <a:pt x="8965" y="3309"/>
                  <a:pt x="8959" y="3309"/>
                </a:cubicBezTo>
                <a:cubicBezTo>
                  <a:pt x="8953" y="3309"/>
                  <a:pt x="8947" y="3314"/>
                  <a:pt x="8941" y="3314"/>
                </a:cubicBezTo>
                <a:cubicBezTo>
                  <a:pt x="8935" y="3314"/>
                  <a:pt x="8929" y="3314"/>
                  <a:pt x="8929" y="3314"/>
                </a:cubicBezTo>
                <a:cubicBezTo>
                  <a:pt x="8917" y="3314"/>
                  <a:pt x="8911" y="3320"/>
                  <a:pt x="8905" y="3326"/>
                </a:cubicBezTo>
                <a:cubicBezTo>
                  <a:pt x="8900" y="3326"/>
                  <a:pt x="8894" y="3326"/>
                  <a:pt x="8894" y="3332"/>
                </a:cubicBezTo>
                <a:cubicBezTo>
                  <a:pt x="8894" y="3338"/>
                  <a:pt x="8888" y="3338"/>
                  <a:pt x="8888" y="3344"/>
                </a:cubicBezTo>
                <a:cubicBezTo>
                  <a:pt x="8888" y="3350"/>
                  <a:pt x="8894" y="3350"/>
                  <a:pt x="8894" y="3356"/>
                </a:cubicBezTo>
                <a:cubicBezTo>
                  <a:pt x="8900" y="3356"/>
                  <a:pt x="8905" y="3356"/>
                  <a:pt x="8905" y="3356"/>
                </a:cubicBezTo>
                <a:cubicBezTo>
                  <a:pt x="8911" y="3356"/>
                  <a:pt x="8911" y="3362"/>
                  <a:pt x="8917" y="3368"/>
                </a:cubicBezTo>
                <a:cubicBezTo>
                  <a:pt x="8917" y="3368"/>
                  <a:pt x="8923" y="3368"/>
                  <a:pt x="8929" y="3374"/>
                </a:cubicBezTo>
                <a:cubicBezTo>
                  <a:pt x="8929" y="3374"/>
                  <a:pt x="8935" y="3380"/>
                  <a:pt x="8941" y="3380"/>
                </a:cubicBezTo>
                <a:cubicBezTo>
                  <a:pt x="8947" y="3380"/>
                  <a:pt x="8953" y="3380"/>
                  <a:pt x="8965" y="3380"/>
                </a:cubicBezTo>
                <a:cubicBezTo>
                  <a:pt x="8977" y="3380"/>
                  <a:pt x="8977" y="3380"/>
                  <a:pt x="8977" y="3380"/>
                </a:cubicBezTo>
                <a:cubicBezTo>
                  <a:pt x="8982" y="3380"/>
                  <a:pt x="8982" y="3386"/>
                  <a:pt x="8989" y="3386"/>
                </a:cubicBezTo>
                <a:cubicBezTo>
                  <a:pt x="8994" y="3391"/>
                  <a:pt x="8994" y="3391"/>
                  <a:pt x="9000" y="3397"/>
                </a:cubicBezTo>
                <a:cubicBezTo>
                  <a:pt x="9000" y="3397"/>
                  <a:pt x="9006" y="3397"/>
                  <a:pt x="9012" y="3403"/>
                </a:cubicBezTo>
                <a:cubicBezTo>
                  <a:pt x="9012" y="3403"/>
                  <a:pt x="9018" y="3409"/>
                  <a:pt x="9018" y="3415"/>
                </a:cubicBezTo>
                <a:cubicBezTo>
                  <a:pt x="9024" y="3421"/>
                  <a:pt x="9036" y="3427"/>
                  <a:pt x="9042" y="3433"/>
                </a:cubicBezTo>
                <a:cubicBezTo>
                  <a:pt x="9042" y="3492"/>
                  <a:pt x="9042" y="3492"/>
                  <a:pt x="9042" y="3492"/>
                </a:cubicBezTo>
                <a:cubicBezTo>
                  <a:pt x="9048" y="3498"/>
                  <a:pt x="9048" y="3498"/>
                  <a:pt x="9048" y="3504"/>
                </a:cubicBezTo>
                <a:cubicBezTo>
                  <a:pt x="9054" y="3504"/>
                  <a:pt x="9060" y="3510"/>
                  <a:pt x="9060" y="3510"/>
                </a:cubicBezTo>
                <a:cubicBezTo>
                  <a:pt x="9071" y="3516"/>
                  <a:pt x="9077" y="3516"/>
                  <a:pt x="9083" y="3522"/>
                </a:cubicBezTo>
                <a:cubicBezTo>
                  <a:pt x="9089" y="3522"/>
                  <a:pt x="9095" y="3534"/>
                  <a:pt x="9095" y="3540"/>
                </a:cubicBezTo>
                <a:cubicBezTo>
                  <a:pt x="9095" y="3546"/>
                  <a:pt x="9089" y="3552"/>
                  <a:pt x="9089" y="3557"/>
                </a:cubicBezTo>
                <a:cubicBezTo>
                  <a:pt x="9089" y="3563"/>
                  <a:pt x="9083" y="3569"/>
                  <a:pt x="9083" y="3575"/>
                </a:cubicBezTo>
                <a:cubicBezTo>
                  <a:pt x="9083" y="3593"/>
                  <a:pt x="9089" y="3599"/>
                  <a:pt x="9095" y="3617"/>
                </a:cubicBezTo>
                <a:cubicBezTo>
                  <a:pt x="9095" y="3623"/>
                  <a:pt x="9095" y="3629"/>
                  <a:pt x="9095" y="3635"/>
                </a:cubicBezTo>
                <a:cubicBezTo>
                  <a:pt x="9095" y="3641"/>
                  <a:pt x="9095" y="3646"/>
                  <a:pt x="9095" y="3652"/>
                </a:cubicBezTo>
                <a:cubicBezTo>
                  <a:pt x="9089" y="3664"/>
                  <a:pt x="9071" y="3664"/>
                  <a:pt x="9060" y="3676"/>
                </a:cubicBezTo>
                <a:cubicBezTo>
                  <a:pt x="9060" y="3676"/>
                  <a:pt x="9060" y="3682"/>
                  <a:pt x="9060" y="3688"/>
                </a:cubicBezTo>
                <a:cubicBezTo>
                  <a:pt x="9054" y="3688"/>
                  <a:pt x="9054" y="3688"/>
                  <a:pt x="9048" y="3694"/>
                </a:cubicBezTo>
                <a:cubicBezTo>
                  <a:pt x="9036" y="3700"/>
                  <a:pt x="9030" y="3706"/>
                  <a:pt x="9012" y="3706"/>
                </a:cubicBezTo>
                <a:cubicBezTo>
                  <a:pt x="9000" y="3706"/>
                  <a:pt x="9000" y="3706"/>
                  <a:pt x="9000" y="3706"/>
                </a:cubicBezTo>
                <a:cubicBezTo>
                  <a:pt x="8994" y="3706"/>
                  <a:pt x="8994" y="3700"/>
                  <a:pt x="8989" y="3700"/>
                </a:cubicBezTo>
                <a:cubicBezTo>
                  <a:pt x="8982" y="3700"/>
                  <a:pt x="8977" y="3694"/>
                  <a:pt x="8965" y="3694"/>
                </a:cubicBezTo>
                <a:lnTo>
                  <a:pt x="8959" y="3694"/>
                </a:lnTo>
                <a:cubicBezTo>
                  <a:pt x="8947" y="3694"/>
                  <a:pt x="8941" y="3694"/>
                  <a:pt x="8929" y="3694"/>
                </a:cubicBezTo>
                <a:cubicBezTo>
                  <a:pt x="8923" y="3694"/>
                  <a:pt x="8923" y="3688"/>
                  <a:pt x="8917" y="3682"/>
                </a:cubicBezTo>
                <a:cubicBezTo>
                  <a:pt x="8911" y="3682"/>
                  <a:pt x="8911" y="3676"/>
                  <a:pt x="8905" y="3670"/>
                </a:cubicBezTo>
                <a:cubicBezTo>
                  <a:pt x="8900" y="3670"/>
                  <a:pt x="8900" y="3670"/>
                  <a:pt x="8894" y="3670"/>
                </a:cubicBezTo>
                <a:cubicBezTo>
                  <a:pt x="8793" y="3670"/>
                  <a:pt x="8793" y="3670"/>
                  <a:pt x="8793" y="3670"/>
                </a:cubicBezTo>
                <a:cubicBezTo>
                  <a:pt x="8781" y="3670"/>
                  <a:pt x="8775" y="3664"/>
                  <a:pt x="8763" y="3664"/>
                </a:cubicBezTo>
                <a:cubicBezTo>
                  <a:pt x="8757" y="3664"/>
                  <a:pt x="8751" y="3670"/>
                  <a:pt x="8745" y="3664"/>
                </a:cubicBezTo>
                <a:cubicBezTo>
                  <a:pt x="8739" y="3664"/>
                  <a:pt x="8739" y="3652"/>
                  <a:pt x="8734" y="3652"/>
                </a:cubicBezTo>
                <a:cubicBezTo>
                  <a:pt x="8727" y="3652"/>
                  <a:pt x="8727" y="3652"/>
                  <a:pt x="8727" y="3652"/>
                </a:cubicBezTo>
                <a:cubicBezTo>
                  <a:pt x="8722" y="3658"/>
                  <a:pt x="8716" y="3658"/>
                  <a:pt x="8716" y="3658"/>
                </a:cubicBezTo>
                <a:cubicBezTo>
                  <a:pt x="8710" y="3664"/>
                  <a:pt x="8716" y="3670"/>
                  <a:pt x="8716" y="3670"/>
                </a:cubicBezTo>
                <a:cubicBezTo>
                  <a:pt x="8710" y="3676"/>
                  <a:pt x="8710" y="3682"/>
                  <a:pt x="8710" y="3682"/>
                </a:cubicBezTo>
                <a:cubicBezTo>
                  <a:pt x="8650" y="3682"/>
                  <a:pt x="8650" y="3682"/>
                  <a:pt x="8650" y="3682"/>
                </a:cubicBezTo>
                <a:cubicBezTo>
                  <a:pt x="8645" y="3694"/>
                  <a:pt x="8645" y="3694"/>
                  <a:pt x="8645" y="3694"/>
                </a:cubicBezTo>
                <a:cubicBezTo>
                  <a:pt x="8650" y="3700"/>
                  <a:pt x="8650" y="3706"/>
                  <a:pt x="8650" y="3706"/>
                </a:cubicBezTo>
                <a:cubicBezTo>
                  <a:pt x="8657" y="3712"/>
                  <a:pt x="8662" y="3712"/>
                  <a:pt x="8662" y="3718"/>
                </a:cubicBezTo>
                <a:cubicBezTo>
                  <a:pt x="8668" y="3718"/>
                  <a:pt x="8668" y="3723"/>
                  <a:pt x="8668" y="3730"/>
                </a:cubicBezTo>
                <a:cubicBezTo>
                  <a:pt x="8668" y="3741"/>
                  <a:pt x="8668" y="3741"/>
                  <a:pt x="8662" y="3747"/>
                </a:cubicBezTo>
                <a:cubicBezTo>
                  <a:pt x="8662" y="3759"/>
                  <a:pt x="8657" y="3765"/>
                  <a:pt x="8657" y="3777"/>
                </a:cubicBezTo>
                <a:cubicBezTo>
                  <a:pt x="8657" y="3783"/>
                  <a:pt x="8657" y="3789"/>
                  <a:pt x="8657" y="3801"/>
                </a:cubicBezTo>
                <a:cubicBezTo>
                  <a:pt x="8662" y="3801"/>
                  <a:pt x="8662" y="3807"/>
                  <a:pt x="8662" y="3807"/>
                </a:cubicBezTo>
                <a:cubicBezTo>
                  <a:pt x="8668" y="3812"/>
                  <a:pt x="8674" y="3818"/>
                  <a:pt x="8674" y="3824"/>
                </a:cubicBezTo>
                <a:cubicBezTo>
                  <a:pt x="8674" y="3889"/>
                  <a:pt x="8674" y="3889"/>
                  <a:pt x="8674" y="3889"/>
                </a:cubicBezTo>
                <a:cubicBezTo>
                  <a:pt x="8674" y="3895"/>
                  <a:pt x="8674" y="3895"/>
                  <a:pt x="8668" y="3901"/>
                </a:cubicBezTo>
                <a:cubicBezTo>
                  <a:pt x="8668" y="3907"/>
                  <a:pt x="8662" y="3907"/>
                  <a:pt x="8657" y="3907"/>
                </a:cubicBezTo>
                <a:cubicBezTo>
                  <a:pt x="8657" y="3913"/>
                  <a:pt x="8657" y="3919"/>
                  <a:pt x="8650" y="3919"/>
                </a:cubicBezTo>
                <a:cubicBezTo>
                  <a:pt x="8645" y="3931"/>
                  <a:pt x="8639" y="3943"/>
                  <a:pt x="8639" y="3955"/>
                </a:cubicBezTo>
                <a:cubicBezTo>
                  <a:pt x="8639" y="3961"/>
                  <a:pt x="8639" y="3961"/>
                  <a:pt x="8639" y="3967"/>
                </a:cubicBezTo>
                <a:cubicBezTo>
                  <a:pt x="8639" y="3973"/>
                  <a:pt x="8645" y="3973"/>
                  <a:pt x="8650" y="3978"/>
                </a:cubicBezTo>
                <a:cubicBezTo>
                  <a:pt x="8650" y="3990"/>
                  <a:pt x="8650" y="3990"/>
                  <a:pt x="8650" y="3990"/>
                </a:cubicBezTo>
                <a:cubicBezTo>
                  <a:pt x="8657" y="3996"/>
                  <a:pt x="8662" y="3996"/>
                  <a:pt x="8662" y="4002"/>
                </a:cubicBezTo>
                <a:cubicBezTo>
                  <a:pt x="8662" y="4014"/>
                  <a:pt x="8662" y="4014"/>
                  <a:pt x="8662" y="4014"/>
                </a:cubicBezTo>
                <a:cubicBezTo>
                  <a:pt x="8662" y="4026"/>
                  <a:pt x="8662" y="4026"/>
                  <a:pt x="8662" y="4026"/>
                </a:cubicBezTo>
                <a:cubicBezTo>
                  <a:pt x="8662" y="4032"/>
                  <a:pt x="8657" y="4032"/>
                  <a:pt x="8650" y="4038"/>
                </a:cubicBezTo>
                <a:cubicBezTo>
                  <a:pt x="8650" y="4044"/>
                  <a:pt x="8650" y="4050"/>
                  <a:pt x="8650" y="4055"/>
                </a:cubicBezTo>
                <a:cubicBezTo>
                  <a:pt x="8650" y="4067"/>
                  <a:pt x="8650" y="4073"/>
                  <a:pt x="8650" y="4085"/>
                </a:cubicBezTo>
                <a:cubicBezTo>
                  <a:pt x="8686" y="4085"/>
                  <a:pt x="8686" y="4085"/>
                  <a:pt x="8686" y="4085"/>
                </a:cubicBezTo>
                <a:cubicBezTo>
                  <a:pt x="8698" y="4085"/>
                  <a:pt x="8704" y="4079"/>
                  <a:pt x="8716" y="4079"/>
                </a:cubicBezTo>
                <a:cubicBezTo>
                  <a:pt x="8716" y="4079"/>
                  <a:pt x="8722" y="4079"/>
                  <a:pt x="8727" y="4085"/>
                </a:cubicBezTo>
                <a:cubicBezTo>
                  <a:pt x="8727" y="4085"/>
                  <a:pt x="8727" y="4091"/>
                  <a:pt x="8734" y="4097"/>
                </a:cubicBezTo>
                <a:cubicBezTo>
                  <a:pt x="8739" y="4097"/>
                  <a:pt x="8745" y="4097"/>
                  <a:pt x="8751" y="4097"/>
                </a:cubicBezTo>
                <a:cubicBezTo>
                  <a:pt x="8763" y="4097"/>
                  <a:pt x="8769" y="4091"/>
                  <a:pt x="8781" y="4091"/>
                </a:cubicBezTo>
                <a:cubicBezTo>
                  <a:pt x="8787" y="4091"/>
                  <a:pt x="8787" y="4097"/>
                  <a:pt x="8793" y="4097"/>
                </a:cubicBezTo>
                <a:cubicBezTo>
                  <a:pt x="8793" y="4097"/>
                  <a:pt x="8799" y="4103"/>
                  <a:pt x="8805" y="4103"/>
                </a:cubicBezTo>
                <a:cubicBezTo>
                  <a:pt x="8805" y="4103"/>
                  <a:pt x="8811" y="4103"/>
                  <a:pt x="8811" y="4109"/>
                </a:cubicBezTo>
                <a:cubicBezTo>
                  <a:pt x="8823" y="4109"/>
                  <a:pt x="8823" y="4109"/>
                  <a:pt x="8823" y="4109"/>
                </a:cubicBezTo>
                <a:cubicBezTo>
                  <a:pt x="8828" y="4115"/>
                  <a:pt x="8828" y="4121"/>
                  <a:pt x="8834" y="4121"/>
                </a:cubicBezTo>
                <a:cubicBezTo>
                  <a:pt x="8834" y="4127"/>
                  <a:pt x="8840" y="4133"/>
                  <a:pt x="8840" y="4133"/>
                </a:cubicBezTo>
                <a:cubicBezTo>
                  <a:pt x="8846" y="4139"/>
                  <a:pt x="8840" y="4144"/>
                  <a:pt x="8846" y="4144"/>
                </a:cubicBezTo>
                <a:cubicBezTo>
                  <a:pt x="8846" y="4150"/>
                  <a:pt x="8852" y="4150"/>
                  <a:pt x="8858" y="4156"/>
                </a:cubicBezTo>
                <a:cubicBezTo>
                  <a:pt x="8864" y="4139"/>
                  <a:pt x="8864" y="4139"/>
                  <a:pt x="8864" y="4139"/>
                </a:cubicBezTo>
                <a:cubicBezTo>
                  <a:pt x="8852" y="4139"/>
                  <a:pt x="8852" y="4139"/>
                  <a:pt x="8852" y="4139"/>
                </a:cubicBezTo>
                <a:cubicBezTo>
                  <a:pt x="8852" y="4139"/>
                  <a:pt x="8858" y="4133"/>
                  <a:pt x="8864" y="4133"/>
                </a:cubicBezTo>
                <a:cubicBezTo>
                  <a:pt x="8870" y="4133"/>
                  <a:pt x="8876" y="4133"/>
                  <a:pt x="8888" y="4133"/>
                </a:cubicBezTo>
                <a:cubicBezTo>
                  <a:pt x="8894" y="4133"/>
                  <a:pt x="8900" y="4127"/>
                  <a:pt x="8905" y="4127"/>
                </a:cubicBezTo>
                <a:cubicBezTo>
                  <a:pt x="8911" y="4127"/>
                  <a:pt x="8917" y="4121"/>
                  <a:pt x="8917" y="4115"/>
                </a:cubicBezTo>
                <a:cubicBezTo>
                  <a:pt x="8929" y="4109"/>
                  <a:pt x="8935" y="4109"/>
                  <a:pt x="8941" y="4103"/>
                </a:cubicBezTo>
                <a:cubicBezTo>
                  <a:pt x="8947" y="4097"/>
                  <a:pt x="8947" y="4091"/>
                  <a:pt x="8953" y="4091"/>
                </a:cubicBezTo>
                <a:cubicBezTo>
                  <a:pt x="8959" y="4085"/>
                  <a:pt x="8965" y="4079"/>
                  <a:pt x="8977" y="4079"/>
                </a:cubicBezTo>
                <a:cubicBezTo>
                  <a:pt x="8982" y="4079"/>
                  <a:pt x="8989" y="4079"/>
                  <a:pt x="9000" y="4079"/>
                </a:cubicBezTo>
                <a:cubicBezTo>
                  <a:pt x="9006" y="4079"/>
                  <a:pt x="9006" y="4073"/>
                  <a:pt x="9012" y="4073"/>
                </a:cubicBezTo>
                <a:cubicBezTo>
                  <a:pt x="9018" y="4073"/>
                  <a:pt x="9018" y="4073"/>
                  <a:pt x="9024" y="4067"/>
                </a:cubicBezTo>
                <a:cubicBezTo>
                  <a:pt x="9036" y="4062"/>
                  <a:pt x="9036" y="4055"/>
                  <a:pt x="9042" y="4044"/>
                </a:cubicBezTo>
                <a:cubicBezTo>
                  <a:pt x="9054" y="4032"/>
                  <a:pt x="9060" y="4026"/>
                  <a:pt x="9077" y="4020"/>
                </a:cubicBezTo>
                <a:cubicBezTo>
                  <a:pt x="9083" y="4020"/>
                  <a:pt x="9089" y="4014"/>
                  <a:pt x="9101" y="4014"/>
                </a:cubicBezTo>
                <a:cubicBezTo>
                  <a:pt x="9113" y="4014"/>
                  <a:pt x="9119" y="4014"/>
                  <a:pt x="9137" y="4014"/>
                </a:cubicBezTo>
                <a:cubicBezTo>
                  <a:pt x="9143" y="4014"/>
                  <a:pt x="9148" y="4014"/>
                  <a:pt x="9160" y="4014"/>
                </a:cubicBezTo>
                <a:cubicBezTo>
                  <a:pt x="9160" y="3973"/>
                  <a:pt x="9160" y="3973"/>
                  <a:pt x="9160" y="3973"/>
                </a:cubicBezTo>
                <a:cubicBezTo>
                  <a:pt x="9160" y="3967"/>
                  <a:pt x="9154" y="3967"/>
                  <a:pt x="9154" y="3961"/>
                </a:cubicBezTo>
                <a:cubicBezTo>
                  <a:pt x="9148" y="3961"/>
                  <a:pt x="9148" y="3955"/>
                  <a:pt x="9143" y="3955"/>
                </a:cubicBezTo>
                <a:cubicBezTo>
                  <a:pt x="9137" y="3949"/>
                  <a:pt x="9131" y="3949"/>
                  <a:pt x="9131" y="3943"/>
                </a:cubicBezTo>
                <a:cubicBezTo>
                  <a:pt x="9131" y="3937"/>
                  <a:pt x="9131" y="3931"/>
                  <a:pt x="9131" y="3925"/>
                </a:cubicBezTo>
                <a:cubicBezTo>
                  <a:pt x="9137" y="3919"/>
                  <a:pt x="9137" y="3919"/>
                  <a:pt x="9143" y="3913"/>
                </a:cubicBezTo>
                <a:cubicBezTo>
                  <a:pt x="9148" y="3901"/>
                  <a:pt x="9148" y="3895"/>
                  <a:pt x="9154" y="3884"/>
                </a:cubicBezTo>
                <a:cubicBezTo>
                  <a:pt x="9160" y="3878"/>
                  <a:pt x="9160" y="3878"/>
                  <a:pt x="9160" y="3878"/>
                </a:cubicBezTo>
                <a:cubicBezTo>
                  <a:pt x="9166" y="3872"/>
                  <a:pt x="9166" y="3866"/>
                  <a:pt x="9166" y="3866"/>
                </a:cubicBezTo>
                <a:cubicBezTo>
                  <a:pt x="9172" y="3860"/>
                  <a:pt x="9172" y="3854"/>
                  <a:pt x="9172" y="3854"/>
                </a:cubicBezTo>
                <a:cubicBezTo>
                  <a:pt x="9178" y="3848"/>
                  <a:pt x="9178" y="3854"/>
                  <a:pt x="9184" y="3854"/>
                </a:cubicBezTo>
                <a:cubicBezTo>
                  <a:pt x="9190" y="3848"/>
                  <a:pt x="9202" y="3854"/>
                  <a:pt x="9208" y="3848"/>
                </a:cubicBezTo>
                <a:cubicBezTo>
                  <a:pt x="9214" y="3848"/>
                  <a:pt x="9214" y="3842"/>
                  <a:pt x="9214" y="3836"/>
                </a:cubicBezTo>
                <a:cubicBezTo>
                  <a:pt x="9220" y="3836"/>
                  <a:pt x="9220" y="3830"/>
                  <a:pt x="9226" y="3824"/>
                </a:cubicBezTo>
                <a:cubicBezTo>
                  <a:pt x="9226" y="3824"/>
                  <a:pt x="9232" y="3824"/>
                  <a:pt x="9237" y="3824"/>
                </a:cubicBezTo>
                <a:cubicBezTo>
                  <a:pt x="9237" y="3824"/>
                  <a:pt x="9243" y="3824"/>
                  <a:pt x="9249" y="3824"/>
                </a:cubicBezTo>
                <a:cubicBezTo>
                  <a:pt x="9249" y="3824"/>
                  <a:pt x="9249" y="3812"/>
                  <a:pt x="9255" y="3812"/>
                </a:cubicBezTo>
                <a:cubicBezTo>
                  <a:pt x="9261" y="3812"/>
                  <a:pt x="9261" y="3812"/>
                  <a:pt x="9267" y="3812"/>
                </a:cubicBezTo>
                <a:cubicBezTo>
                  <a:pt x="9273" y="3812"/>
                  <a:pt x="9273" y="3807"/>
                  <a:pt x="9279" y="3807"/>
                </a:cubicBezTo>
                <a:cubicBezTo>
                  <a:pt x="9291" y="3807"/>
                  <a:pt x="9297" y="3807"/>
                  <a:pt x="9315" y="3807"/>
                </a:cubicBezTo>
                <a:cubicBezTo>
                  <a:pt x="9321" y="3807"/>
                  <a:pt x="9326" y="3807"/>
                  <a:pt x="9338" y="3807"/>
                </a:cubicBezTo>
                <a:cubicBezTo>
                  <a:pt x="9338" y="3771"/>
                  <a:pt x="9338" y="3771"/>
                  <a:pt x="9338" y="3771"/>
                </a:cubicBezTo>
                <a:cubicBezTo>
                  <a:pt x="9338" y="3759"/>
                  <a:pt x="9338" y="3759"/>
                  <a:pt x="9338" y="3759"/>
                </a:cubicBezTo>
                <a:cubicBezTo>
                  <a:pt x="9332" y="3747"/>
                  <a:pt x="9332" y="3741"/>
                  <a:pt x="9332" y="3735"/>
                </a:cubicBezTo>
                <a:cubicBezTo>
                  <a:pt x="9332" y="3730"/>
                  <a:pt x="9332" y="3730"/>
                  <a:pt x="9332" y="3723"/>
                </a:cubicBezTo>
                <a:cubicBezTo>
                  <a:pt x="9332" y="3712"/>
                  <a:pt x="9332" y="3706"/>
                  <a:pt x="9332" y="3700"/>
                </a:cubicBezTo>
                <a:cubicBezTo>
                  <a:pt x="9332" y="3694"/>
                  <a:pt x="9338" y="3694"/>
                  <a:pt x="9338" y="3688"/>
                </a:cubicBezTo>
                <a:cubicBezTo>
                  <a:pt x="9344" y="3682"/>
                  <a:pt x="9350" y="3682"/>
                  <a:pt x="9362" y="3682"/>
                </a:cubicBezTo>
                <a:cubicBezTo>
                  <a:pt x="9368" y="3682"/>
                  <a:pt x="9374" y="3676"/>
                  <a:pt x="9380" y="3676"/>
                </a:cubicBezTo>
                <a:cubicBezTo>
                  <a:pt x="9392" y="3676"/>
                  <a:pt x="9398" y="3682"/>
                  <a:pt x="9409" y="3682"/>
                </a:cubicBezTo>
                <a:cubicBezTo>
                  <a:pt x="9409" y="3682"/>
                  <a:pt x="9415" y="3682"/>
                  <a:pt x="9421" y="3682"/>
                </a:cubicBezTo>
                <a:cubicBezTo>
                  <a:pt x="9433" y="3688"/>
                  <a:pt x="9439" y="3694"/>
                  <a:pt x="9451" y="3700"/>
                </a:cubicBezTo>
                <a:cubicBezTo>
                  <a:pt x="9463" y="3706"/>
                  <a:pt x="9469" y="3706"/>
                  <a:pt x="9481" y="3706"/>
                </a:cubicBezTo>
                <a:cubicBezTo>
                  <a:pt x="9498" y="3706"/>
                  <a:pt x="9498" y="3706"/>
                  <a:pt x="9498" y="3706"/>
                </a:cubicBezTo>
                <a:cubicBezTo>
                  <a:pt x="9504" y="3706"/>
                  <a:pt x="9504" y="3700"/>
                  <a:pt x="9510" y="3700"/>
                </a:cubicBezTo>
                <a:cubicBezTo>
                  <a:pt x="9516" y="3700"/>
                  <a:pt x="9516" y="3706"/>
                  <a:pt x="9522" y="3706"/>
                </a:cubicBezTo>
                <a:cubicBezTo>
                  <a:pt x="9522" y="3694"/>
                  <a:pt x="9522" y="3688"/>
                  <a:pt x="9522" y="3682"/>
                </a:cubicBezTo>
                <a:cubicBezTo>
                  <a:pt x="9522" y="3682"/>
                  <a:pt x="9522" y="3676"/>
                  <a:pt x="9522" y="3670"/>
                </a:cubicBezTo>
                <a:cubicBezTo>
                  <a:pt x="9528" y="3670"/>
                  <a:pt x="9534" y="3664"/>
                  <a:pt x="9534" y="3664"/>
                </a:cubicBezTo>
                <a:cubicBezTo>
                  <a:pt x="9540" y="3658"/>
                  <a:pt x="9540" y="3652"/>
                  <a:pt x="9546" y="3652"/>
                </a:cubicBezTo>
                <a:cubicBezTo>
                  <a:pt x="9546" y="3652"/>
                  <a:pt x="9552" y="3652"/>
                  <a:pt x="9558" y="3652"/>
                </a:cubicBezTo>
                <a:cubicBezTo>
                  <a:pt x="9570" y="3652"/>
                  <a:pt x="9570" y="3652"/>
                  <a:pt x="9570" y="3652"/>
                </a:cubicBezTo>
                <a:cubicBezTo>
                  <a:pt x="9575" y="3652"/>
                  <a:pt x="9581" y="3652"/>
                  <a:pt x="9587" y="3652"/>
                </a:cubicBezTo>
                <a:cubicBezTo>
                  <a:pt x="9593" y="3652"/>
                  <a:pt x="9593" y="3646"/>
                  <a:pt x="9599" y="3646"/>
                </a:cubicBezTo>
                <a:cubicBezTo>
                  <a:pt x="9605" y="3641"/>
                  <a:pt x="9611" y="3641"/>
                  <a:pt x="9611" y="3635"/>
                </a:cubicBezTo>
                <a:cubicBezTo>
                  <a:pt x="9617" y="3635"/>
                  <a:pt x="9617" y="3629"/>
                  <a:pt x="9623" y="3629"/>
                </a:cubicBezTo>
                <a:cubicBezTo>
                  <a:pt x="9629" y="3623"/>
                  <a:pt x="9629" y="3617"/>
                  <a:pt x="9635" y="3617"/>
                </a:cubicBezTo>
                <a:cubicBezTo>
                  <a:pt x="9641" y="3617"/>
                  <a:pt x="9641" y="3617"/>
                  <a:pt x="9647" y="3617"/>
                </a:cubicBezTo>
                <a:cubicBezTo>
                  <a:pt x="9658" y="3617"/>
                  <a:pt x="9664" y="3623"/>
                  <a:pt x="9670" y="3629"/>
                </a:cubicBezTo>
                <a:cubicBezTo>
                  <a:pt x="9676" y="3635"/>
                  <a:pt x="9682" y="3641"/>
                  <a:pt x="9688" y="3652"/>
                </a:cubicBezTo>
                <a:cubicBezTo>
                  <a:pt x="9700" y="3658"/>
                  <a:pt x="9706" y="3670"/>
                  <a:pt x="9712" y="3682"/>
                </a:cubicBezTo>
                <a:cubicBezTo>
                  <a:pt x="9712" y="3688"/>
                  <a:pt x="9712" y="3694"/>
                  <a:pt x="9712" y="3694"/>
                </a:cubicBezTo>
                <a:cubicBezTo>
                  <a:pt x="9712" y="3700"/>
                  <a:pt x="9718" y="3700"/>
                  <a:pt x="9724" y="3706"/>
                </a:cubicBezTo>
                <a:cubicBezTo>
                  <a:pt x="9724" y="3712"/>
                  <a:pt x="9724" y="3718"/>
                  <a:pt x="9730" y="3718"/>
                </a:cubicBezTo>
                <a:cubicBezTo>
                  <a:pt x="9736" y="3718"/>
                  <a:pt x="9736" y="3723"/>
                  <a:pt x="9741" y="3723"/>
                </a:cubicBezTo>
                <a:cubicBezTo>
                  <a:pt x="9753" y="3730"/>
                  <a:pt x="9753" y="3730"/>
                  <a:pt x="9753" y="3730"/>
                </a:cubicBezTo>
                <a:cubicBezTo>
                  <a:pt x="9759" y="3730"/>
                  <a:pt x="9759" y="3735"/>
                  <a:pt x="9765" y="3735"/>
                </a:cubicBezTo>
                <a:cubicBezTo>
                  <a:pt x="9771" y="3735"/>
                  <a:pt x="9771" y="3741"/>
                  <a:pt x="9777" y="3747"/>
                </a:cubicBezTo>
                <a:cubicBezTo>
                  <a:pt x="9777" y="3747"/>
                  <a:pt x="9777" y="3753"/>
                  <a:pt x="9777" y="3759"/>
                </a:cubicBezTo>
                <a:cubicBezTo>
                  <a:pt x="9783" y="3765"/>
                  <a:pt x="9789" y="3765"/>
                  <a:pt x="9795" y="3765"/>
                </a:cubicBezTo>
                <a:cubicBezTo>
                  <a:pt x="9795" y="3771"/>
                  <a:pt x="9795" y="3777"/>
                  <a:pt x="9800" y="3777"/>
                </a:cubicBezTo>
                <a:cubicBezTo>
                  <a:pt x="9806" y="3783"/>
                  <a:pt x="9806" y="3783"/>
                  <a:pt x="9812" y="3783"/>
                </a:cubicBezTo>
                <a:cubicBezTo>
                  <a:pt x="9818" y="3789"/>
                  <a:pt x="9818" y="3789"/>
                  <a:pt x="9824" y="3795"/>
                </a:cubicBezTo>
                <a:cubicBezTo>
                  <a:pt x="9824" y="3795"/>
                  <a:pt x="9829" y="3801"/>
                  <a:pt x="9835" y="3801"/>
                </a:cubicBezTo>
                <a:cubicBezTo>
                  <a:pt x="9841" y="3807"/>
                  <a:pt x="9841" y="3807"/>
                  <a:pt x="9847" y="3812"/>
                </a:cubicBezTo>
                <a:cubicBezTo>
                  <a:pt x="9847" y="3812"/>
                  <a:pt x="9853" y="3818"/>
                  <a:pt x="9859" y="3818"/>
                </a:cubicBezTo>
                <a:cubicBezTo>
                  <a:pt x="9871" y="3818"/>
                  <a:pt x="9877" y="3824"/>
                  <a:pt x="9883" y="3824"/>
                </a:cubicBezTo>
                <a:cubicBezTo>
                  <a:pt x="9889" y="3824"/>
                  <a:pt x="9895" y="3824"/>
                  <a:pt x="9895" y="3824"/>
                </a:cubicBezTo>
                <a:cubicBezTo>
                  <a:pt x="9901" y="3830"/>
                  <a:pt x="9906" y="3830"/>
                  <a:pt x="9906" y="3830"/>
                </a:cubicBezTo>
                <a:cubicBezTo>
                  <a:pt x="9912" y="3836"/>
                  <a:pt x="9912" y="3842"/>
                  <a:pt x="9912" y="3842"/>
                </a:cubicBezTo>
                <a:cubicBezTo>
                  <a:pt x="9924" y="3854"/>
                  <a:pt x="9930" y="3866"/>
                  <a:pt x="9942" y="3878"/>
                </a:cubicBezTo>
                <a:cubicBezTo>
                  <a:pt x="9948" y="3878"/>
                  <a:pt x="9948" y="3878"/>
                  <a:pt x="9954" y="3878"/>
                </a:cubicBezTo>
                <a:cubicBezTo>
                  <a:pt x="9960" y="3878"/>
                  <a:pt x="9960" y="3884"/>
                  <a:pt x="9966" y="3884"/>
                </a:cubicBezTo>
                <a:cubicBezTo>
                  <a:pt x="9972" y="3884"/>
                  <a:pt x="9972" y="3884"/>
                  <a:pt x="9978" y="3889"/>
                </a:cubicBezTo>
                <a:cubicBezTo>
                  <a:pt x="9983" y="3895"/>
                  <a:pt x="9983" y="3901"/>
                  <a:pt x="9990" y="3913"/>
                </a:cubicBezTo>
                <a:cubicBezTo>
                  <a:pt x="9995" y="3919"/>
                  <a:pt x="10007" y="3919"/>
                  <a:pt x="10013" y="3931"/>
                </a:cubicBezTo>
                <a:cubicBezTo>
                  <a:pt x="10019" y="3931"/>
                  <a:pt x="10019" y="3937"/>
                  <a:pt x="10019" y="3943"/>
                </a:cubicBezTo>
                <a:cubicBezTo>
                  <a:pt x="10019" y="3943"/>
                  <a:pt x="10019" y="3949"/>
                  <a:pt x="10025" y="3955"/>
                </a:cubicBezTo>
                <a:cubicBezTo>
                  <a:pt x="10025" y="3961"/>
                  <a:pt x="10025" y="3967"/>
                  <a:pt x="10025" y="3978"/>
                </a:cubicBezTo>
                <a:cubicBezTo>
                  <a:pt x="10025" y="3984"/>
                  <a:pt x="10025" y="3990"/>
                  <a:pt x="10025" y="3996"/>
                </a:cubicBezTo>
                <a:cubicBezTo>
                  <a:pt x="10001" y="3996"/>
                  <a:pt x="9983" y="3996"/>
                  <a:pt x="9966" y="4008"/>
                </a:cubicBezTo>
                <a:cubicBezTo>
                  <a:pt x="9960" y="4014"/>
                  <a:pt x="9960" y="4020"/>
                  <a:pt x="9960" y="4020"/>
                </a:cubicBezTo>
                <a:cubicBezTo>
                  <a:pt x="9954" y="4020"/>
                  <a:pt x="9948" y="4020"/>
                  <a:pt x="9948" y="4026"/>
                </a:cubicBezTo>
                <a:cubicBezTo>
                  <a:pt x="9936" y="4026"/>
                  <a:pt x="9930" y="4026"/>
                  <a:pt x="9924" y="4026"/>
                </a:cubicBezTo>
                <a:cubicBezTo>
                  <a:pt x="9918" y="4026"/>
                  <a:pt x="9912" y="4020"/>
                  <a:pt x="9906" y="4020"/>
                </a:cubicBezTo>
                <a:cubicBezTo>
                  <a:pt x="9877" y="4020"/>
                  <a:pt x="9859" y="4020"/>
                  <a:pt x="9829" y="4020"/>
                </a:cubicBezTo>
                <a:cubicBezTo>
                  <a:pt x="9829" y="4038"/>
                  <a:pt x="9829" y="4038"/>
                  <a:pt x="9829" y="4038"/>
                </a:cubicBezTo>
                <a:cubicBezTo>
                  <a:pt x="9841" y="4038"/>
                  <a:pt x="9847" y="4038"/>
                  <a:pt x="9853" y="4044"/>
                </a:cubicBezTo>
                <a:cubicBezTo>
                  <a:pt x="9859" y="4050"/>
                  <a:pt x="9865" y="4050"/>
                  <a:pt x="9865" y="4055"/>
                </a:cubicBezTo>
                <a:cubicBezTo>
                  <a:pt x="9871" y="4055"/>
                  <a:pt x="9871" y="4062"/>
                  <a:pt x="9871" y="4067"/>
                </a:cubicBezTo>
                <a:cubicBezTo>
                  <a:pt x="9871" y="4067"/>
                  <a:pt x="9877" y="4073"/>
                  <a:pt x="9877" y="4079"/>
                </a:cubicBezTo>
                <a:cubicBezTo>
                  <a:pt x="9883" y="4079"/>
                  <a:pt x="9883" y="4085"/>
                  <a:pt x="9889" y="4085"/>
                </a:cubicBezTo>
                <a:cubicBezTo>
                  <a:pt x="9895" y="4085"/>
                  <a:pt x="9895" y="4085"/>
                  <a:pt x="9901" y="4085"/>
                </a:cubicBezTo>
                <a:cubicBezTo>
                  <a:pt x="9906" y="4085"/>
                  <a:pt x="9912" y="4091"/>
                  <a:pt x="9924" y="4091"/>
                </a:cubicBezTo>
                <a:cubicBezTo>
                  <a:pt x="9990" y="4091"/>
                  <a:pt x="9990" y="4091"/>
                  <a:pt x="9990" y="4091"/>
                </a:cubicBezTo>
                <a:cubicBezTo>
                  <a:pt x="9990" y="4050"/>
                  <a:pt x="9990" y="4050"/>
                  <a:pt x="9990" y="4050"/>
                </a:cubicBezTo>
                <a:cubicBezTo>
                  <a:pt x="9995" y="4050"/>
                  <a:pt x="10001" y="4044"/>
                  <a:pt x="10007" y="4044"/>
                </a:cubicBezTo>
                <a:cubicBezTo>
                  <a:pt x="10013" y="4038"/>
                  <a:pt x="10019" y="4038"/>
                  <a:pt x="10031" y="4032"/>
                </a:cubicBezTo>
                <a:cubicBezTo>
                  <a:pt x="10031" y="4026"/>
                  <a:pt x="10037" y="4020"/>
                  <a:pt x="10037" y="4020"/>
                </a:cubicBezTo>
                <a:cubicBezTo>
                  <a:pt x="10043" y="4014"/>
                  <a:pt x="10049" y="4020"/>
                  <a:pt x="10049" y="4020"/>
                </a:cubicBezTo>
                <a:cubicBezTo>
                  <a:pt x="10055" y="4014"/>
                  <a:pt x="10055" y="4008"/>
                  <a:pt x="10055" y="4008"/>
                </a:cubicBezTo>
                <a:cubicBezTo>
                  <a:pt x="10055" y="3996"/>
                  <a:pt x="10055" y="3990"/>
                  <a:pt x="10061" y="3984"/>
                </a:cubicBezTo>
                <a:cubicBezTo>
                  <a:pt x="10061" y="3978"/>
                  <a:pt x="10061" y="3973"/>
                  <a:pt x="10061" y="3973"/>
                </a:cubicBezTo>
                <a:cubicBezTo>
                  <a:pt x="10067" y="3967"/>
                  <a:pt x="10067" y="3967"/>
                  <a:pt x="10072" y="3961"/>
                </a:cubicBezTo>
                <a:cubicBezTo>
                  <a:pt x="10079" y="3961"/>
                  <a:pt x="10084" y="3967"/>
                  <a:pt x="10084" y="3961"/>
                </a:cubicBezTo>
                <a:cubicBezTo>
                  <a:pt x="10096" y="3961"/>
                  <a:pt x="10096" y="3961"/>
                  <a:pt x="10108" y="3955"/>
                </a:cubicBezTo>
                <a:cubicBezTo>
                  <a:pt x="10108" y="3949"/>
                  <a:pt x="10108" y="3949"/>
                  <a:pt x="10108" y="3943"/>
                </a:cubicBezTo>
                <a:cubicBezTo>
                  <a:pt x="10108" y="3937"/>
                  <a:pt x="10108" y="3937"/>
                  <a:pt x="10108" y="3931"/>
                </a:cubicBezTo>
                <a:cubicBezTo>
                  <a:pt x="10108" y="3919"/>
                  <a:pt x="10108" y="3919"/>
                  <a:pt x="10108" y="3919"/>
                </a:cubicBezTo>
                <a:cubicBezTo>
                  <a:pt x="10102" y="3919"/>
                  <a:pt x="10096" y="3919"/>
                  <a:pt x="10090" y="3919"/>
                </a:cubicBezTo>
                <a:cubicBezTo>
                  <a:pt x="10067" y="3919"/>
                  <a:pt x="10067" y="3919"/>
                  <a:pt x="10067" y="3919"/>
                </a:cubicBezTo>
                <a:cubicBezTo>
                  <a:pt x="10067" y="3919"/>
                  <a:pt x="10061" y="3919"/>
                  <a:pt x="10055" y="3919"/>
                </a:cubicBezTo>
                <a:cubicBezTo>
                  <a:pt x="10055" y="3907"/>
                  <a:pt x="10055" y="3907"/>
                  <a:pt x="10055" y="3907"/>
                </a:cubicBezTo>
                <a:cubicBezTo>
                  <a:pt x="10061" y="3901"/>
                  <a:pt x="10061" y="3895"/>
                  <a:pt x="10061" y="3889"/>
                </a:cubicBezTo>
                <a:cubicBezTo>
                  <a:pt x="10102" y="3889"/>
                  <a:pt x="10102" y="3889"/>
                  <a:pt x="10102" y="3889"/>
                </a:cubicBezTo>
                <a:cubicBezTo>
                  <a:pt x="10114" y="3889"/>
                  <a:pt x="10120" y="3895"/>
                  <a:pt x="10126" y="3895"/>
                </a:cubicBezTo>
                <a:cubicBezTo>
                  <a:pt x="10132" y="3901"/>
                  <a:pt x="10138" y="3901"/>
                  <a:pt x="10138" y="3901"/>
                </a:cubicBezTo>
                <a:cubicBezTo>
                  <a:pt x="10144" y="3907"/>
                  <a:pt x="10144" y="3913"/>
                  <a:pt x="10150" y="3913"/>
                </a:cubicBezTo>
                <a:cubicBezTo>
                  <a:pt x="10156" y="3913"/>
                  <a:pt x="10156" y="3907"/>
                  <a:pt x="10161" y="3907"/>
                </a:cubicBezTo>
                <a:cubicBezTo>
                  <a:pt x="10156" y="3895"/>
                  <a:pt x="10150" y="3889"/>
                  <a:pt x="10150" y="3878"/>
                </a:cubicBezTo>
                <a:cubicBezTo>
                  <a:pt x="10150" y="3866"/>
                  <a:pt x="10150" y="3860"/>
                  <a:pt x="10150" y="3854"/>
                </a:cubicBezTo>
                <a:cubicBezTo>
                  <a:pt x="10144" y="3854"/>
                  <a:pt x="10138" y="3848"/>
                  <a:pt x="10132" y="3848"/>
                </a:cubicBezTo>
                <a:cubicBezTo>
                  <a:pt x="10126" y="3848"/>
                  <a:pt x="10126" y="3848"/>
                  <a:pt x="10120" y="3848"/>
                </a:cubicBezTo>
                <a:cubicBezTo>
                  <a:pt x="10114" y="3848"/>
                  <a:pt x="10114" y="3842"/>
                  <a:pt x="10108" y="3842"/>
                </a:cubicBezTo>
                <a:cubicBezTo>
                  <a:pt x="10102" y="3836"/>
                  <a:pt x="10102" y="3836"/>
                  <a:pt x="10096" y="3830"/>
                </a:cubicBezTo>
                <a:cubicBezTo>
                  <a:pt x="10090" y="3830"/>
                  <a:pt x="10090" y="3824"/>
                  <a:pt x="10084" y="3818"/>
                </a:cubicBezTo>
                <a:cubicBezTo>
                  <a:pt x="10084" y="3818"/>
                  <a:pt x="10079" y="3818"/>
                  <a:pt x="10072" y="3818"/>
                </a:cubicBezTo>
                <a:cubicBezTo>
                  <a:pt x="10067" y="3812"/>
                  <a:pt x="10067" y="3807"/>
                  <a:pt x="10061" y="3807"/>
                </a:cubicBezTo>
                <a:cubicBezTo>
                  <a:pt x="10061" y="3807"/>
                  <a:pt x="10055" y="3807"/>
                  <a:pt x="10049" y="3807"/>
                </a:cubicBezTo>
                <a:cubicBezTo>
                  <a:pt x="10049" y="3801"/>
                  <a:pt x="10049" y="3801"/>
                  <a:pt x="10043" y="3795"/>
                </a:cubicBezTo>
                <a:cubicBezTo>
                  <a:pt x="10037" y="3795"/>
                  <a:pt x="10043" y="3783"/>
                  <a:pt x="10037" y="3783"/>
                </a:cubicBezTo>
                <a:lnTo>
                  <a:pt x="10031" y="3783"/>
                </a:lnTo>
                <a:cubicBezTo>
                  <a:pt x="10025" y="3783"/>
                  <a:pt x="10019" y="3783"/>
                  <a:pt x="10019" y="3783"/>
                </a:cubicBezTo>
                <a:cubicBezTo>
                  <a:pt x="10013" y="3783"/>
                  <a:pt x="10007" y="3777"/>
                  <a:pt x="10007" y="3777"/>
                </a:cubicBezTo>
                <a:cubicBezTo>
                  <a:pt x="10001" y="3777"/>
                  <a:pt x="9995" y="3777"/>
                  <a:pt x="9995" y="3777"/>
                </a:cubicBezTo>
                <a:cubicBezTo>
                  <a:pt x="9990" y="3771"/>
                  <a:pt x="9990" y="3765"/>
                  <a:pt x="9990" y="3765"/>
                </a:cubicBezTo>
                <a:cubicBezTo>
                  <a:pt x="9983" y="3759"/>
                  <a:pt x="9983" y="3759"/>
                  <a:pt x="9978" y="3753"/>
                </a:cubicBezTo>
                <a:cubicBezTo>
                  <a:pt x="9972" y="3753"/>
                  <a:pt x="9972" y="3753"/>
                  <a:pt x="9966" y="3753"/>
                </a:cubicBezTo>
                <a:cubicBezTo>
                  <a:pt x="9960" y="3753"/>
                  <a:pt x="9960" y="3747"/>
                  <a:pt x="9954" y="3747"/>
                </a:cubicBezTo>
                <a:cubicBezTo>
                  <a:pt x="9948" y="3747"/>
                  <a:pt x="9948" y="3747"/>
                  <a:pt x="9942" y="3747"/>
                </a:cubicBezTo>
                <a:cubicBezTo>
                  <a:pt x="9942" y="3747"/>
                  <a:pt x="9942" y="3741"/>
                  <a:pt x="9942" y="3735"/>
                </a:cubicBezTo>
                <a:lnTo>
                  <a:pt x="9954" y="3730"/>
                </a:lnTo>
                <a:cubicBezTo>
                  <a:pt x="9954" y="3723"/>
                  <a:pt x="9948" y="3718"/>
                  <a:pt x="9948" y="3718"/>
                </a:cubicBezTo>
                <a:cubicBezTo>
                  <a:pt x="9948" y="3706"/>
                  <a:pt x="9942" y="3706"/>
                  <a:pt x="9942" y="3700"/>
                </a:cubicBezTo>
                <a:cubicBezTo>
                  <a:pt x="9936" y="3700"/>
                  <a:pt x="9936" y="3694"/>
                  <a:pt x="9930" y="3694"/>
                </a:cubicBezTo>
                <a:cubicBezTo>
                  <a:pt x="9918" y="3688"/>
                  <a:pt x="9906" y="3688"/>
                  <a:pt x="9895" y="3682"/>
                </a:cubicBezTo>
                <a:cubicBezTo>
                  <a:pt x="9889" y="3676"/>
                  <a:pt x="9895" y="3670"/>
                  <a:pt x="9889" y="3670"/>
                </a:cubicBezTo>
                <a:cubicBezTo>
                  <a:pt x="9883" y="3670"/>
                  <a:pt x="9877" y="3670"/>
                  <a:pt x="9877" y="3670"/>
                </a:cubicBezTo>
                <a:cubicBezTo>
                  <a:pt x="9877" y="3664"/>
                  <a:pt x="9877" y="3664"/>
                  <a:pt x="9877" y="3658"/>
                </a:cubicBezTo>
                <a:cubicBezTo>
                  <a:pt x="9871" y="3646"/>
                  <a:pt x="9877" y="3641"/>
                  <a:pt x="9877" y="3635"/>
                </a:cubicBezTo>
                <a:cubicBezTo>
                  <a:pt x="9865" y="3629"/>
                  <a:pt x="9859" y="3629"/>
                  <a:pt x="9847" y="3629"/>
                </a:cubicBezTo>
                <a:cubicBezTo>
                  <a:pt x="9841" y="3629"/>
                  <a:pt x="9835" y="3629"/>
                  <a:pt x="9824" y="3629"/>
                </a:cubicBezTo>
                <a:cubicBezTo>
                  <a:pt x="9824" y="3599"/>
                  <a:pt x="9824" y="3599"/>
                  <a:pt x="9824" y="3599"/>
                </a:cubicBezTo>
                <a:cubicBezTo>
                  <a:pt x="9835" y="3587"/>
                  <a:pt x="9835" y="3587"/>
                  <a:pt x="9835" y="3587"/>
                </a:cubicBezTo>
                <a:cubicBezTo>
                  <a:pt x="9835" y="3587"/>
                  <a:pt x="9847" y="3587"/>
                  <a:pt x="9847" y="3581"/>
                </a:cubicBezTo>
                <a:cubicBezTo>
                  <a:pt x="9847" y="3575"/>
                  <a:pt x="9847" y="3575"/>
                  <a:pt x="9847" y="3575"/>
                </a:cubicBezTo>
                <a:cubicBezTo>
                  <a:pt x="9847" y="3569"/>
                  <a:pt x="9841" y="3569"/>
                  <a:pt x="9841" y="3563"/>
                </a:cubicBezTo>
                <a:cubicBezTo>
                  <a:pt x="9841" y="3557"/>
                  <a:pt x="9829" y="3557"/>
                  <a:pt x="9829" y="3552"/>
                </a:cubicBezTo>
                <a:cubicBezTo>
                  <a:pt x="9829" y="3546"/>
                  <a:pt x="9835" y="3540"/>
                  <a:pt x="9841" y="3534"/>
                </a:cubicBezTo>
                <a:cubicBezTo>
                  <a:pt x="9841" y="3534"/>
                  <a:pt x="9853" y="3534"/>
                  <a:pt x="9859" y="3534"/>
                </a:cubicBezTo>
                <a:cubicBezTo>
                  <a:pt x="9865" y="3534"/>
                  <a:pt x="9871" y="3534"/>
                  <a:pt x="9877" y="3534"/>
                </a:cubicBezTo>
                <a:cubicBezTo>
                  <a:pt x="9877" y="3540"/>
                  <a:pt x="9883" y="3540"/>
                  <a:pt x="9883" y="3546"/>
                </a:cubicBezTo>
                <a:cubicBezTo>
                  <a:pt x="9889" y="3546"/>
                  <a:pt x="9883" y="3552"/>
                  <a:pt x="9889" y="3557"/>
                </a:cubicBezTo>
                <a:cubicBezTo>
                  <a:pt x="9889" y="3563"/>
                  <a:pt x="9889" y="3569"/>
                  <a:pt x="9895" y="3569"/>
                </a:cubicBezTo>
                <a:cubicBezTo>
                  <a:pt x="9895" y="3569"/>
                  <a:pt x="9901" y="3569"/>
                  <a:pt x="9906" y="3569"/>
                </a:cubicBezTo>
                <a:cubicBezTo>
                  <a:pt x="9906" y="3569"/>
                  <a:pt x="9912" y="3569"/>
                  <a:pt x="9918" y="3575"/>
                </a:cubicBezTo>
                <a:cubicBezTo>
                  <a:pt x="9924" y="3575"/>
                  <a:pt x="9924" y="3575"/>
                  <a:pt x="9930" y="3581"/>
                </a:cubicBezTo>
                <a:cubicBezTo>
                  <a:pt x="9930" y="3581"/>
                  <a:pt x="9930" y="3587"/>
                  <a:pt x="9936" y="3593"/>
                </a:cubicBezTo>
                <a:cubicBezTo>
                  <a:pt x="9942" y="3593"/>
                  <a:pt x="9942" y="3599"/>
                  <a:pt x="9948" y="3599"/>
                </a:cubicBezTo>
                <a:cubicBezTo>
                  <a:pt x="9954" y="3599"/>
                  <a:pt x="9954" y="3599"/>
                  <a:pt x="9960" y="3599"/>
                </a:cubicBezTo>
                <a:cubicBezTo>
                  <a:pt x="9966" y="3599"/>
                  <a:pt x="9966" y="3605"/>
                  <a:pt x="9972" y="3605"/>
                </a:cubicBezTo>
                <a:cubicBezTo>
                  <a:pt x="9978" y="3611"/>
                  <a:pt x="9978" y="3617"/>
                  <a:pt x="9978" y="3623"/>
                </a:cubicBezTo>
                <a:cubicBezTo>
                  <a:pt x="9983" y="3629"/>
                  <a:pt x="9983" y="3641"/>
                  <a:pt x="9990" y="3646"/>
                </a:cubicBezTo>
                <a:cubicBezTo>
                  <a:pt x="9990" y="3646"/>
                  <a:pt x="9995" y="3646"/>
                  <a:pt x="10001" y="3646"/>
                </a:cubicBezTo>
                <a:cubicBezTo>
                  <a:pt x="10007" y="3652"/>
                  <a:pt x="10013" y="3658"/>
                  <a:pt x="10025" y="3664"/>
                </a:cubicBezTo>
                <a:cubicBezTo>
                  <a:pt x="10025" y="3664"/>
                  <a:pt x="10031" y="3670"/>
                  <a:pt x="10037" y="3670"/>
                </a:cubicBezTo>
                <a:cubicBezTo>
                  <a:pt x="10037" y="3670"/>
                  <a:pt x="10037" y="3676"/>
                  <a:pt x="10043" y="3682"/>
                </a:cubicBezTo>
                <a:cubicBezTo>
                  <a:pt x="10049" y="3688"/>
                  <a:pt x="10061" y="3694"/>
                  <a:pt x="10067" y="3694"/>
                </a:cubicBezTo>
                <a:cubicBezTo>
                  <a:pt x="10079" y="3694"/>
                  <a:pt x="10084" y="3688"/>
                  <a:pt x="10090" y="3694"/>
                </a:cubicBezTo>
                <a:cubicBezTo>
                  <a:pt x="10096" y="3700"/>
                  <a:pt x="10090" y="3706"/>
                  <a:pt x="10096" y="3706"/>
                </a:cubicBezTo>
                <a:cubicBezTo>
                  <a:pt x="10096" y="3712"/>
                  <a:pt x="10096" y="3718"/>
                  <a:pt x="10102" y="3718"/>
                </a:cubicBezTo>
                <a:cubicBezTo>
                  <a:pt x="10108" y="3723"/>
                  <a:pt x="10108" y="3723"/>
                  <a:pt x="10114" y="3723"/>
                </a:cubicBezTo>
                <a:cubicBezTo>
                  <a:pt x="10120" y="3730"/>
                  <a:pt x="10126" y="3730"/>
                  <a:pt x="10138" y="3735"/>
                </a:cubicBezTo>
                <a:cubicBezTo>
                  <a:pt x="10150" y="3741"/>
                  <a:pt x="10156" y="3759"/>
                  <a:pt x="10173" y="3765"/>
                </a:cubicBezTo>
                <a:cubicBezTo>
                  <a:pt x="10179" y="3765"/>
                  <a:pt x="10185" y="3765"/>
                  <a:pt x="10197" y="3771"/>
                </a:cubicBezTo>
                <a:cubicBezTo>
                  <a:pt x="10197" y="3771"/>
                  <a:pt x="10203" y="3771"/>
                  <a:pt x="10203" y="3777"/>
                </a:cubicBezTo>
                <a:cubicBezTo>
                  <a:pt x="10209" y="3783"/>
                  <a:pt x="10209" y="3783"/>
                  <a:pt x="10209" y="3789"/>
                </a:cubicBezTo>
                <a:cubicBezTo>
                  <a:pt x="10209" y="3795"/>
                  <a:pt x="10215" y="3795"/>
                  <a:pt x="10215" y="3801"/>
                </a:cubicBezTo>
                <a:cubicBezTo>
                  <a:pt x="10215" y="3807"/>
                  <a:pt x="10215" y="3807"/>
                  <a:pt x="10209" y="3812"/>
                </a:cubicBezTo>
                <a:cubicBezTo>
                  <a:pt x="10209" y="3818"/>
                  <a:pt x="10203" y="3818"/>
                  <a:pt x="10197" y="3818"/>
                </a:cubicBezTo>
                <a:cubicBezTo>
                  <a:pt x="10197" y="3824"/>
                  <a:pt x="10203" y="3830"/>
                  <a:pt x="10197" y="3830"/>
                </a:cubicBezTo>
                <a:cubicBezTo>
                  <a:pt x="10197" y="3836"/>
                  <a:pt x="10197" y="3842"/>
                  <a:pt x="10197" y="3848"/>
                </a:cubicBezTo>
                <a:cubicBezTo>
                  <a:pt x="10197" y="3854"/>
                  <a:pt x="10197" y="3860"/>
                  <a:pt x="10197" y="3866"/>
                </a:cubicBezTo>
                <a:cubicBezTo>
                  <a:pt x="10203" y="3878"/>
                  <a:pt x="10221" y="3878"/>
                  <a:pt x="10221" y="3884"/>
                </a:cubicBezTo>
                <a:cubicBezTo>
                  <a:pt x="10221" y="3895"/>
                  <a:pt x="10215" y="3901"/>
                  <a:pt x="10215" y="3907"/>
                </a:cubicBezTo>
                <a:cubicBezTo>
                  <a:pt x="10221" y="3919"/>
                  <a:pt x="10227" y="3925"/>
                  <a:pt x="10233" y="3931"/>
                </a:cubicBezTo>
                <a:cubicBezTo>
                  <a:pt x="10233" y="3937"/>
                  <a:pt x="10233" y="3943"/>
                  <a:pt x="10238" y="3943"/>
                </a:cubicBezTo>
                <a:cubicBezTo>
                  <a:pt x="10238" y="3943"/>
                  <a:pt x="10245" y="3943"/>
                  <a:pt x="10250" y="3943"/>
                </a:cubicBezTo>
                <a:cubicBezTo>
                  <a:pt x="10250" y="3943"/>
                  <a:pt x="10256" y="3943"/>
                  <a:pt x="10262" y="3943"/>
                </a:cubicBezTo>
                <a:cubicBezTo>
                  <a:pt x="10268" y="3943"/>
                  <a:pt x="10274" y="3949"/>
                  <a:pt x="10280" y="3949"/>
                </a:cubicBezTo>
                <a:cubicBezTo>
                  <a:pt x="10280" y="3996"/>
                  <a:pt x="10280" y="3996"/>
                  <a:pt x="10280" y="3996"/>
                </a:cubicBezTo>
                <a:cubicBezTo>
                  <a:pt x="10256" y="3996"/>
                  <a:pt x="10256" y="3996"/>
                  <a:pt x="10256" y="3996"/>
                </a:cubicBezTo>
                <a:cubicBezTo>
                  <a:pt x="10250" y="3990"/>
                  <a:pt x="10256" y="3984"/>
                  <a:pt x="10256" y="3984"/>
                </a:cubicBezTo>
                <a:cubicBezTo>
                  <a:pt x="10250" y="3984"/>
                  <a:pt x="10245" y="3978"/>
                  <a:pt x="10245" y="3978"/>
                </a:cubicBezTo>
                <a:cubicBezTo>
                  <a:pt x="10238" y="3978"/>
                  <a:pt x="10233" y="3984"/>
                  <a:pt x="10233" y="3984"/>
                </a:cubicBezTo>
                <a:cubicBezTo>
                  <a:pt x="10233" y="3990"/>
                  <a:pt x="10233" y="3996"/>
                  <a:pt x="10233" y="3996"/>
                </a:cubicBezTo>
                <a:cubicBezTo>
                  <a:pt x="10238" y="4002"/>
                  <a:pt x="10238" y="4002"/>
                  <a:pt x="10245" y="4008"/>
                </a:cubicBezTo>
                <a:cubicBezTo>
                  <a:pt x="10250" y="4020"/>
                  <a:pt x="10250" y="4026"/>
                  <a:pt x="10262" y="4032"/>
                </a:cubicBezTo>
                <a:cubicBezTo>
                  <a:pt x="10262" y="4038"/>
                  <a:pt x="10268" y="4038"/>
                  <a:pt x="10268" y="4038"/>
                </a:cubicBezTo>
                <a:cubicBezTo>
                  <a:pt x="10274" y="4044"/>
                  <a:pt x="10280" y="4044"/>
                  <a:pt x="10280" y="4050"/>
                </a:cubicBezTo>
                <a:cubicBezTo>
                  <a:pt x="10286" y="4044"/>
                  <a:pt x="10292" y="4044"/>
                  <a:pt x="10292" y="4038"/>
                </a:cubicBezTo>
                <a:cubicBezTo>
                  <a:pt x="10298" y="4038"/>
                  <a:pt x="10298" y="4032"/>
                  <a:pt x="10298" y="4032"/>
                </a:cubicBezTo>
                <a:cubicBezTo>
                  <a:pt x="10298" y="4026"/>
                  <a:pt x="10304" y="4026"/>
                  <a:pt x="10310" y="4020"/>
                </a:cubicBezTo>
                <a:cubicBezTo>
                  <a:pt x="10310" y="4026"/>
                  <a:pt x="10310" y="4026"/>
                  <a:pt x="10310" y="4032"/>
                </a:cubicBezTo>
                <a:cubicBezTo>
                  <a:pt x="10310" y="4038"/>
                  <a:pt x="10310" y="4038"/>
                  <a:pt x="10316" y="4044"/>
                </a:cubicBezTo>
                <a:cubicBezTo>
                  <a:pt x="10322" y="4050"/>
                  <a:pt x="10333" y="4050"/>
                  <a:pt x="10339" y="4055"/>
                </a:cubicBezTo>
                <a:cubicBezTo>
                  <a:pt x="10339" y="4067"/>
                  <a:pt x="10333" y="4073"/>
                  <a:pt x="10333" y="4085"/>
                </a:cubicBezTo>
                <a:cubicBezTo>
                  <a:pt x="10333" y="4085"/>
                  <a:pt x="10333" y="4091"/>
                  <a:pt x="10333" y="4097"/>
                </a:cubicBezTo>
                <a:cubicBezTo>
                  <a:pt x="10333" y="4103"/>
                  <a:pt x="10345" y="4103"/>
                  <a:pt x="10351" y="4109"/>
                </a:cubicBezTo>
                <a:cubicBezTo>
                  <a:pt x="10375" y="4109"/>
                  <a:pt x="10375" y="4109"/>
                  <a:pt x="10375" y="4109"/>
                </a:cubicBezTo>
                <a:cubicBezTo>
                  <a:pt x="10381" y="4109"/>
                  <a:pt x="10381" y="4109"/>
                  <a:pt x="10387" y="4109"/>
                </a:cubicBezTo>
                <a:cubicBezTo>
                  <a:pt x="10387" y="4103"/>
                  <a:pt x="10393" y="4103"/>
                  <a:pt x="10399" y="4103"/>
                </a:cubicBezTo>
                <a:cubicBezTo>
                  <a:pt x="10399" y="4103"/>
                  <a:pt x="10399" y="4097"/>
                  <a:pt x="10404" y="4091"/>
                </a:cubicBezTo>
                <a:cubicBezTo>
                  <a:pt x="10404" y="4085"/>
                  <a:pt x="10411" y="4091"/>
                  <a:pt x="10416" y="4085"/>
                </a:cubicBezTo>
                <a:cubicBezTo>
                  <a:pt x="10416" y="4079"/>
                  <a:pt x="10416" y="4073"/>
                  <a:pt x="10416" y="4073"/>
                </a:cubicBezTo>
                <a:cubicBezTo>
                  <a:pt x="10416" y="4062"/>
                  <a:pt x="10416" y="4062"/>
                  <a:pt x="10416" y="4062"/>
                </a:cubicBezTo>
                <a:cubicBezTo>
                  <a:pt x="10416" y="4055"/>
                  <a:pt x="10411" y="4055"/>
                  <a:pt x="10411" y="4050"/>
                </a:cubicBezTo>
                <a:cubicBezTo>
                  <a:pt x="10411" y="4044"/>
                  <a:pt x="10411" y="4038"/>
                  <a:pt x="10416" y="4038"/>
                </a:cubicBezTo>
                <a:cubicBezTo>
                  <a:pt x="10422" y="4038"/>
                  <a:pt x="10422" y="4032"/>
                  <a:pt x="10428" y="4032"/>
                </a:cubicBezTo>
                <a:cubicBezTo>
                  <a:pt x="10434" y="4032"/>
                  <a:pt x="10434" y="4032"/>
                  <a:pt x="10440" y="4038"/>
                </a:cubicBezTo>
                <a:cubicBezTo>
                  <a:pt x="10446" y="4038"/>
                  <a:pt x="10446" y="4044"/>
                  <a:pt x="10452" y="4044"/>
                </a:cubicBezTo>
                <a:cubicBezTo>
                  <a:pt x="10458" y="4050"/>
                  <a:pt x="10458" y="4044"/>
                  <a:pt x="10464" y="4044"/>
                </a:cubicBezTo>
                <a:cubicBezTo>
                  <a:pt x="10476" y="4044"/>
                  <a:pt x="10476" y="4044"/>
                  <a:pt x="10476" y="4044"/>
                </a:cubicBezTo>
                <a:cubicBezTo>
                  <a:pt x="10482" y="4044"/>
                  <a:pt x="10482" y="4044"/>
                  <a:pt x="10488" y="4044"/>
                </a:cubicBezTo>
                <a:cubicBezTo>
                  <a:pt x="10488" y="4032"/>
                  <a:pt x="10488" y="4026"/>
                  <a:pt x="10488" y="4020"/>
                </a:cubicBezTo>
                <a:cubicBezTo>
                  <a:pt x="10488" y="4014"/>
                  <a:pt x="10493" y="4008"/>
                  <a:pt x="10493" y="4008"/>
                </a:cubicBezTo>
                <a:cubicBezTo>
                  <a:pt x="10493" y="4002"/>
                  <a:pt x="10488" y="4002"/>
                  <a:pt x="10488" y="4002"/>
                </a:cubicBezTo>
                <a:cubicBezTo>
                  <a:pt x="10499" y="4002"/>
                  <a:pt x="10505" y="4002"/>
                  <a:pt x="10511" y="4002"/>
                </a:cubicBezTo>
                <a:cubicBezTo>
                  <a:pt x="10517" y="4002"/>
                  <a:pt x="10523" y="3996"/>
                  <a:pt x="10523" y="3996"/>
                </a:cubicBezTo>
                <a:cubicBezTo>
                  <a:pt x="10523" y="3990"/>
                  <a:pt x="10517" y="3990"/>
                  <a:pt x="10517" y="3984"/>
                </a:cubicBezTo>
                <a:cubicBezTo>
                  <a:pt x="10511" y="3978"/>
                  <a:pt x="10511" y="3978"/>
                  <a:pt x="10505" y="3973"/>
                </a:cubicBezTo>
                <a:cubicBezTo>
                  <a:pt x="10499" y="3973"/>
                  <a:pt x="10499" y="3967"/>
                  <a:pt x="10493" y="3961"/>
                </a:cubicBezTo>
                <a:cubicBezTo>
                  <a:pt x="10488" y="3961"/>
                  <a:pt x="10488" y="3961"/>
                  <a:pt x="10482" y="3961"/>
                </a:cubicBezTo>
                <a:cubicBezTo>
                  <a:pt x="10482" y="3973"/>
                  <a:pt x="10482" y="3978"/>
                  <a:pt x="10482" y="3984"/>
                </a:cubicBezTo>
                <a:cubicBezTo>
                  <a:pt x="10482" y="3990"/>
                  <a:pt x="10482" y="3996"/>
                  <a:pt x="10482" y="3996"/>
                </a:cubicBezTo>
                <a:cubicBezTo>
                  <a:pt x="10476" y="3996"/>
                  <a:pt x="10470" y="4002"/>
                  <a:pt x="10464" y="3996"/>
                </a:cubicBezTo>
                <a:cubicBezTo>
                  <a:pt x="10464" y="3996"/>
                  <a:pt x="10458" y="3996"/>
                  <a:pt x="10452" y="3996"/>
                </a:cubicBezTo>
                <a:cubicBezTo>
                  <a:pt x="10446" y="3990"/>
                  <a:pt x="10446" y="3984"/>
                  <a:pt x="10446" y="3978"/>
                </a:cubicBezTo>
                <a:cubicBezTo>
                  <a:pt x="10440" y="3978"/>
                  <a:pt x="10434" y="3978"/>
                  <a:pt x="10434" y="3973"/>
                </a:cubicBezTo>
                <a:cubicBezTo>
                  <a:pt x="10434" y="3967"/>
                  <a:pt x="10434" y="3967"/>
                  <a:pt x="10434" y="3961"/>
                </a:cubicBezTo>
                <a:cubicBezTo>
                  <a:pt x="10434" y="3955"/>
                  <a:pt x="10434" y="3955"/>
                  <a:pt x="10428" y="3949"/>
                </a:cubicBezTo>
                <a:cubicBezTo>
                  <a:pt x="10428" y="3943"/>
                  <a:pt x="10428" y="3943"/>
                  <a:pt x="10428" y="3937"/>
                </a:cubicBezTo>
                <a:cubicBezTo>
                  <a:pt x="10428" y="3931"/>
                  <a:pt x="10428" y="3931"/>
                  <a:pt x="10422" y="3925"/>
                </a:cubicBezTo>
                <a:cubicBezTo>
                  <a:pt x="10422" y="3925"/>
                  <a:pt x="10416" y="3925"/>
                  <a:pt x="10411" y="3925"/>
                </a:cubicBezTo>
                <a:cubicBezTo>
                  <a:pt x="10404" y="3919"/>
                  <a:pt x="10404" y="3925"/>
                  <a:pt x="10399" y="3925"/>
                </a:cubicBezTo>
                <a:cubicBezTo>
                  <a:pt x="10393" y="3919"/>
                  <a:pt x="10393" y="3919"/>
                  <a:pt x="10387" y="3913"/>
                </a:cubicBezTo>
                <a:cubicBezTo>
                  <a:pt x="10387" y="3907"/>
                  <a:pt x="10375" y="3907"/>
                  <a:pt x="10375" y="3901"/>
                </a:cubicBezTo>
                <a:cubicBezTo>
                  <a:pt x="10375" y="3901"/>
                  <a:pt x="10375" y="3895"/>
                  <a:pt x="10375" y="3889"/>
                </a:cubicBezTo>
                <a:cubicBezTo>
                  <a:pt x="10375" y="3884"/>
                  <a:pt x="10375" y="3884"/>
                  <a:pt x="10375" y="3884"/>
                </a:cubicBezTo>
                <a:cubicBezTo>
                  <a:pt x="10375" y="3878"/>
                  <a:pt x="10381" y="3872"/>
                  <a:pt x="10387" y="3872"/>
                </a:cubicBezTo>
                <a:cubicBezTo>
                  <a:pt x="10399" y="3878"/>
                  <a:pt x="10399" y="3878"/>
                  <a:pt x="10399" y="3878"/>
                </a:cubicBezTo>
                <a:cubicBezTo>
                  <a:pt x="10399" y="3878"/>
                  <a:pt x="10404" y="3884"/>
                  <a:pt x="10411" y="3884"/>
                </a:cubicBezTo>
                <a:cubicBezTo>
                  <a:pt x="10411" y="3884"/>
                  <a:pt x="10416" y="3889"/>
                  <a:pt x="10422" y="3889"/>
                </a:cubicBezTo>
                <a:cubicBezTo>
                  <a:pt x="10428" y="3895"/>
                  <a:pt x="10434" y="3889"/>
                  <a:pt x="10440" y="3889"/>
                </a:cubicBezTo>
                <a:cubicBezTo>
                  <a:pt x="10452" y="3889"/>
                  <a:pt x="10452" y="3889"/>
                  <a:pt x="10452" y="3889"/>
                </a:cubicBezTo>
                <a:cubicBezTo>
                  <a:pt x="10464" y="3889"/>
                  <a:pt x="10464" y="3889"/>
                  <a:pt x="10464" y="3889"/>
                </a:cubicBezTo>
                <a:cubicBezTo>
                  <a:pt x="10470" y="3889"/>
                  <a:pt x="10470" y="3884"/>
                  <a:pt x="10476" y="3884"/>
                </a:cubicBezTo>
                <a:cubicBezTo>
                  <a:pt x="10470" y="3878"/>
                  <a:pt x="10470" y="3878"/>
                  <a:pt x="10470" y="3872"/>
                </a:cubicBezTo>
                <a:cubicBezTo>
                  <a:pt x="10464" y="3872"/>
                  <a:pt x="10458" y="3872"/>
                  <a:pt x="10458" y="3872"/>
                </a:cubicBezTo>
                <a:cubicBezTo>
                  <a:pt x="10458" y="3866"/>
                  <a:pt x="10464" y="3860"/>
                  <a:pt x="10464" y="3860"/>
                </a:cubicBezTo>
                <a:cubicBezTo>
                  <a:pt x="10470" y="3854"/>
                  <a:pt x="10470" y="3848"/>
                  <a:pt x="10476" y="3848"/>
                </a:cubicBezTo>
                <a:cubicBezTo>
                  <a:pt x="10488" y="3842"/>
                  <a:pt x="10493" y="3848"/>
                  <a:pt x="10499" y="3848"/>
                </a:cubicBezTo>
                <a:cubicBezTo>
                  <a:pt x="10511" y="3848"/>
                  <a:pt x="10517" y="3842"/>
                  <a:pt x="10529" y="3848"/>
                </a:cubicBezTo>
                <a:cubicBezTo>
                  <a:pt x="10529" y="3848"/>
                  <a:pt x="10535" y="3848"/>
                  <a:pt x="10541" y="3848"/>
                </a:cubicBezTo>
                <a:cubicBezTo>
                  <a:pt x="10541" y="3848"/>
                  <a:pt x="10547" y="3854"/>
                  <a:pt x="10553" y="3854"/>
                </a:cubicBezTo>
                <a:cubicBezTo>
                  <a:pt x="10559" y="3860"/>
                  <a:pt x="10559" y="3866"/>
                  <a:pt x="10565" y="3866"/>
                </a:cubicBezTo>
                <a:cubicBezTo>
                  <a:pt x="10565" y="3866"/>
                  <a:pt x="10570" y="3866"/>
                  <a:pt x="10577" y="3866"/>
                </a:cubicBezTo>
                <a:cubicBezTo>
                  <a:pt x="10577" y="3866"/>
                  <a:pt x="10582" y="3866"/>
                  <a:pt x="10582" y="3872"/>
                </a:cubicBezTo>
                <a:cubicBezTo>
                  <a:pt x="10588" y="3872"/>
                  <a:pt x="10588" y="3878"/>
                  <a:pt x="10588" y="3884"/>
                </a:cubicBezTo>
                <a:lnTo>
                  <a:pt x="10588" y="3889"/>
                </a:lnTo>
                <a:cubicBezTo>
                  <a:pt x="10588" y="3895"/>
                  <a:pt x="10594" y="3895"/>
                  <a:pt x="10600" y="3895"/>
                </a:cubicBezTo>
                <a:cubicBezTo>
                  <a:pt x="10606" y="3895"/>
                  <a:pt x="10606" y="3901"/>
                  <a:pt x="10612" y="3901"/>
                </a:cubicBezTo>
                <a:cubicBezTo>
                  <a:pt x="10606" y="3913"/>
                  <a:pt x="10606" y="3913"/>
                  <a:pt x="10606" y="3913"/>
                </a:cubicBezTo>
                <a:cubicBezTo>
                  <a:pt x="10606" y="3919"/>
                  <a:pt x="10600" y="3913"/>
                  <a:pt x="10594" y="3919"/>
                </a:cubicBezTo>
                <a:cubicBezTo>
                  <a:pt x="10594" y="3919"/>
                  <a:pt x="10582" y="3925"/>
                  <a:pt x="10582" y="3931"/>
                </a:cubicBezTo>
                <a:cubicBezTo>
                  <a:pt x="10582" y="3943"/>
                  <a:pt x="10588" y="3949"/>
                  <a:pt x="10594" y="3961"/>
                </a:cubicBezTo>
                <a:cubicBezTo>
                  <a:pt x="10606" y="3967"/>
                  <a:pt x="10612" y="3961"/>
                  <a:pt x="10618" y="3967"/>
                </a:cubicBezTo>
                <a:cubicBezTo>
                  <a:pt x="10630" y="3978"/>
                  <a:pt x="10630" y="3990"/>
                  <a:pt x="10630" y="4002"/>
                </a:cubicBezTo>
                <a:cubicBezTo>
                  <a:pt x="10630" y="4002"/>
                  <a:pt x="10624" y="4002"/>
                  <a:pt x="10624" y="4008"/>
                </a:cubicBezTo>
                <a:cubicBezTo>
                  <a:pt x="10624" y="4008"/>
                  <a:pt x="10630" y="4014"/>
                  <a:pt x="10630" y="4020"/>
                </a:cubicBezTo>
                <a:cubicBezTo>
                  <a:pt x="10630" y="4020"/>
                  <a:pt x="10624" y="4026"/>
                  <a:pt x="10624" y="4032"/>
                </a:cubicBezTo>
                <a:cubicBezTo>
                  <a:pt x="10624" y="4038"/>
                  <a:pt x="10624" y="4038"/>
                  <a:pt x="10624" y="4038"/>
                </a:cubicBezTo>
                <a:cubicBezTo>
                  <a:pt x="10624" y="4044"/>
                  <a:pt x="10630" y="4044"/>
                  <a:pt x="10630" y="4050"/>
                </a:cubicBezTo>
                <a:cubicBezTo>
                  <a:pt x="10630" y="4055"/>
                  <a:pt x="10636" y="4055"/>
                  <a:pt x="10636" y="4062"/>
                </a:cubicBezTo>
                <a:cubicBezTo>
                  <a:pt x="10642" y="4062"/>
                  <a:pt x="10642" y="4067"/>
                  <a:pt x="10642" y="4067"/>
                </a:cubicBezTo>
                <a:cubicBezTo>
                  <a:pt x="10642" y="4073"/>
                  <a:pt x="10642" y="4073"/>
                  <a:pt x="10648" y="4073"/>
                </a:cubicBezTo>
                <a:cubicBezTo>
                  <a:pt x="10648" y="4073"/>
                  <a:pt x="10648" y="4073"/>
                  <a:pt x="10654" y="4079"/>
                </a:cubicBezTo>
                <a:cubicBezTo>
                  <a:pt x="10654" y="4079"/>
                  <a:pt x="10654" y="4079"/>
                  <a:pt x="10654" y="4085"/>
                </a:cubicBezTo>
                <a:cubicBezTo>
                  <a:pt x="10659" y="4085"/>
                  <a:pt x="10659" y="4085"/>
                  <a:pt x="10665" y="4091"/>
                </a:cubicBezTo>
                <a:cubicBezTo>
                  <a:pt x="10665" y="4091"/>
                  <a:pt x="10665" y="4091"/>
                  <a:pt x="10671" y="4091"/>
                </a:cubicBezTo>
                <a:cubicBezTo>
                  <a:pt x="10671" y="4097"/>
                  <a:pt x="10677" y="4097"/>
                  <a:pt x="10677" y="4103"/>
                </a:cubicBezTo>
                <a:cubicBezTo>
                  <a:pt x="10677" y="4103"/>
                  <a:pt x="10677" y="4109"/>
                  <a:pt x="10671" y="4109"/>
                </a:cubicBezTo>
                <a:cubicBezTo>
                  <a:pt x="10671" y="4115"/>
                  <a:pt x="10671" y="4115"/>
                  <a:pt x="10665" y="4115"/>
                </a:cubicBezTo>
                <a:cubicBezTo>
                  <a:pt x="10665" y="4121"/>
                  <a:pt x="10665" y="4121"/>
                  <a:pt x="10665" y="4121"/>
                </a:cubicBezTo>
                <a:cubicBezTo>
                  <a:pt x="10665" y="4127"/>
                  <a:pt x="10665" y="4127"/>
                  <a:pt x="10659" y="4133"/>
                </a:cubicBezTo>
                <a:lnTo>
                  <a:pt x="10659" y="4139"/>
                </a:lnTo>
                <a:cubicBezTo>
                  <a:pt x="10659" y="4150"/>
                  <a:pt x="10659" y="4150"/>
                  <a:pt x="10665" y="4156"/>
                </a:cubicBezTo>
                <a:cubicBezTo>
                  <a:pt x="10665" y="4162"/>
                  <a:pt x="10665" y="4162"/>
                  <a:pt x="10665" y="4162"/>
                </a:cubicBezTo>
                <a:cubicBezTo>
                  <a:pt x="10665" y="4168"/>
                  <a:pt x="10671" y="4168"/>
                  <a:pt x="10671" y="4168"/>
                </a:cubicBezTo>
                <a:cubicBezTo>
                  <a:pt x="10677" y="4168"/>
                  <a:pt x="10677" y="4174"/>
                  <a:pt x="10677" y="4174"/>
                </a:cubicBezTo>
                <a:cubicBezTo>
                  <a:pt x="10683" y="4174"/>
                  <a:pt x="10689" y="4168"/>
                  <a:pt x="10689" y="4162"/>
                </a:cubicBezTo>
                <a:cubicBezTo>
                  <a:pt x="10689" y="4156"/>
                  <a:pt x="10689" y="4156"/>
                  <a:pt x="10689" y="4156"/>
                </a:cubicBezTo>
                <a:cubicBezTo>
                  <a:pt x="10689" y="4150"/>
                  <a:pt x="10695" y="4150"/>
                  <a:pt x="10695" y="4144"/>
                </a:cubicBezTo>
                <a:cubicBezTo>
                  <a:pt x="10695" y="4144"/>
                  <a:pt x="10695" y="4144"/>
                  <a:pt x="10695" y="4139"/>
                </a:cubicBezTo>
                <a:cubicBezTo>
                  <a:pt x="10695" y="4133"/>
                  <a:pt x="10695" y="4133"/>
                  <a:pt x="10695" y="4121"/>
                </a:cubicBezTo>
                <a:cubicBezTo>
                  <a:pt x="10695" y="4121"/>
                  <a:pt x="10695" y="4121"/>
                  <a:pt x="10695" y="4115"/>
                </a:cubicBezTo>
                <a:cubicBezTo>
                  <a:pt x="10695" y="4109"/>
                  <a:pt x="10695" y="4109"/>
                  <a:pt x="10695" y="4103"/>
                </a:cubicBezTo>
                <a:cubicBezTo>
                  <a:pt x="10707" y="4103"/>
                  <a:pt x="10707" y="4103"/>
                  <a:pt x="10707" y="4103"/>
                </a:cubicBezTo>
                <a:cubicBezTo>
                  <a:pt x="10707" y="4103"/>
                  <a:pt x="10707" y="4103"/>
                  <a:pt x="10713" y="4103"/>
                </a:cubicBezTo>
                <a:cubicBezTo>
                  <a:pt x="10713" y="4103"/>
                  <a:pt x="10713" y="4103"/>
                  <a:pt x="10719" y="4109"/>
                </a:cubicBezTo>
                <a:lnTo>
                  <a:pt x="10719" y="4109"/>
                </a:lnTo>
                <a:cubicBezTo>
                  <a:pt x="10725" y="4115"/>
                  <a:pt x="10725" y="4115"/>
                  <a:pt x="10725" y="4115"/>
                </a:cubicBezTo>
                <a:cubicBezTo>
                  <a:pt x="10731" y="4121"/>
                  <a:pt x="10736" y="4121"/>
                  <a:pt x="10736" y="4127"/>
                </a:cubicBezTo>
                <a:cubicBezTo>
                  <a:pt x="10743" y="4133"/>
                  <a:pt x="10743" y="4133"/>
                  <a:pt x="10743" y="4133"/>
                </a:cubicBezTo>
                <a:cubicBezTo>
                  <a:pt x="10748" y="4139"/>
                  <a:pt x="10748" y="4139"/>
                  <a:pt x="10748" y="4139"/>
                </a:cubicBezTo>
                <a:cubicBezTo>
                  <a:pt x="10754" y="4144"/>
                  <a:pt x="10754" y="4144"/>
                  <a:pt x="10754" y="4144"/>
                </a:cubicBezTo>
                <a:lnTo>
                  <a:pt x="10760" y="4150"/>
                </a:lnTo>
                <a:lnTo>
                  <a:pt x="10766" y="4150"/>
                </a:lnTo>
                <a:cubicBezTo>
                  <a:pt x="10772" y="4150"/>
                  <a:pt x="10772" y="4150"/>
                  <a:pt x="10778" y="4150"/>
                </a:cubicBezTo>
                <a:cubicBezTo>
                  <a:pt x="10784" y="4150"/>
                  <a:pt x="10784" y="4150"/>
                  <a:pt x="10790" y="4150"/>
                </a:cubicBezTo>
                <a:cubicBezTo>
                  <a:pt x="10790" y="4150"/>
                  <a:pt x="10790" y="4156"/>
                  <a:pt x="10796" y="4156"/>
                </a:cubicBezTo>
                <a:cubicBezTo>
                  <a:pt x="10802" y="4156"/>
                  <a:pt x="10802" y="4156"/>
                  <a:pt x="10808" y="4156"/>
                </a:cubicBezTo>
                <a:lnTo>
                  <a:pt x="10814" y="4156"/>
                </a:lnTo>
                <a:cubicBezTo>
                  <a:pt x="10814" y="4156"/>
                  <a:pt x="10820" y="4156"/>
                  <a:pt x="10820" y="4150"/>
                </a:cubicBezTo>
                <a:lnTo>
                  <a:pt x="10825" y="4150"/>
                </a:lnTo>
                <a:cubicBezTo>
                  <a:pt x="10825" y="4144"/>
                  <a:pt x="10825" y="4144"/>
                  <a:pt x="10825" y="4144"/>
                </a:cubicBezTo>
                <a:cubicBezTo>
                  <a:pt x="10825" y="4139"/>
                  <a:pt x="10825" y="4139"/>
                  <a:pt x="10825" y="4139"/>
                </a:cubicBezTo>
                <a:cubicBezTo>
                  <a:pt x="10825" y="4133"/>
                  <a:pt x="10820" y="4127"/>
                  <a:pt x="10820" y="4121"/>
                </a:cubicBezTo>
                <a:cubicBezTo>
                  <a:pt x="10820" y="4121"/>
                  <a:pt x="10820" y="4115"/>
                  <a:pt x="10825" y="4115"/>
                </a:cubicBezTo>
                <a:cubicBezTo>
                  <a:pt x="10825" y="4109"/>
                  <a:pt x="10825" y="4109"/>
                  <a:pt x="10831" y="4109"/>
                </a:cubicBezTo>
                <a:cubicBezTo>
                  <a:pt x="10831" y="4103"/>
                  <a:pt x="10831" y="4103"/>
                  <a:pt x="10831" y="4103"/>
                </a:cubicBezTo>
                <a:cubicBezTo>
                  <a:pt x="10831" y="4103"/>
                  <a:pt x="10837" y="4097"/>
                  <a:pt x="10843" y="4097"/>
                </a:cubicBezTo>
                <a:cubicBezTo>
                  <a:pt x="10843" y="4091"/>
                  <a:pt x="10849" y="4097"/>
                  <a:pt x="10855" y="4097"/>
                </a:cubicBezTo>
                <a:cubicBezTo>
                  <a:pt x="10861" y="4097"/>
                  <a:pt x="10867" y="4091"/>
                  <a:pt x="10873" y="4097"/>
                </a:cubicBezTo>
                <a:cubicBezTo>
                  <a:pt x="10873" y="4097"/>
                  <a:pt x="10873" y="4103"/>
                  <a:pt x="10879" y="4103"/>
                </a:cubicBezTo>
                <a:cubicBezTo>
                  <a:pt x="10879" y="4103"/>
                  <a:pt x="10885" y="4109"/>
                  <a:pt x="10885" y="4115"/>
                </a:cubicBezTo>
                <a:cubicBezTo>
                  <a:pt x="10891" y="4115"/>
                  <a:pt x="10891" y="4115"/>
                  <a:pt x="10891" y="4115"/>
                </a:cubicBezTo>
                <a:cubicBezTo>
                  <a:pt x="10897" y="4121"/>
                  <a:pt x="10903" y="4127"/>
                  <a:pt x="10903" y="4127"/>
                </a:cubicBezTo>
                <a:cubicBezTo>
                  <a:pt x="10909" y="4133"/>
                  <a:pt x="10909" y="4133"/>
                  <a:pt x="10914" y="4133"/>
                </a:cubicBezTo>
                <a:cubicBezTo>
                  <a:pt x="10914" y="4133"/>
                  <a:pt x="10914" y="4139"/>
                  <a:pt x="10920" y="4139"/>
                </a:cubicBezTo>
                <a:cubicBezTo>
                  <a:pt x="10920" y="4139"/>
                  <a:pt x="10920" y="4144"/>
                  <a:pt x="10926" y="4144"/>
                </a:cubicBezTo>
                <a:lnTo>
                  <a:pt x="10926" y="4144"/>
                </a:lnTo>
                <a:cubicBezTo>
                  <a:pt x="10932" y="4144"/>
                  <a:pt x="10932" y="4150"/>
                  <a:pt x="10938" y="4150"/>
                </a:cubicBezTo>
                <a:cubicBezTo>
                  <a:pt x="11015" y="4150"/>
                  <a:pt x="11015" y="4150"/>
                  <a:pt x="11015" y="4150"/>
                </a:cubicBezTo>
                <a:cubicBezTo>
                  <a:pt x="11015" y="4139"/>
                  <a:pt x="11015" y="4133"/>
                  <a:pt x="11015" y="4127"/>
                </a:cubicBezTo>
                <a:cubicBezTo>
                  <a:pt x="11015" y="4121"/>
                  <a:pt x="11015" y="4121"/>
                  <a:pt x="11015" y="4121"/>
                </a:cubicBezTo>
                <a:cubicBezTo>
                  <a:pt x="11015" y="4115"/>
                  <a:pt x="11009" y="4115"/>
                  <a:pt x="11009" y="4109"/>
                </a:cubicBezTo>
                <a:cubicBezTo>
                  <a:pt x="11009" y="4109"/>
                  <a:pt x="11015" y="4103"/>
                  <a:pt x="11015" y="4097"/>
                </a:cubicBezTo>
                <a:lnTo>
                  <a:pt x="11021" y="4103"/>
                </a:lnTo>
                <a:cubicBezTo>
                  <a:pt x="11027" y="4103"/>
                  <a:pt x="11027" y="4097"/>
                  <a:pt x="11027" y="4097"/>
                </a:cubicBezTo>
                <a:cubicBezTo>
                  <a:pt x="11033" y="4097"/>
                  <a:pt x="11033" y="4097"/>
                  <a:pt x="11033" y="4097"/>
                </a:cubicBezTo>
                <a:cubicBezTo>
                  <a:pt x="11039" y="4097"/>
                  <a:pt x="11039" y="4097"/>
                  <a:pt x="11045" y="4097"/>
                </a:cubicBezTo>
                <a:cubicBezTo>
                  <a:pt x="11051" y="4097"/>
                  <a:pt x="11057" y="4097"/>
                  <a:pt x="11063" y="4103"/>
                </a:cubicBezTo>
                <a:cubicBezTo>
                  <a:pt x="11069" y="4103"/>
                  <a:pt x="11069" y="4109"/>
                  <a:pt x="11075" y="4115"/>
                </a:cubicBezTo>
                <a:cubicBezTo>
                  <a:pt x="11075" y="4115"/>
                  <a:pt x="11075" y="4115"/>
                  <a:pt x="11080" y="4115"/>
                </a:cubicBezTo>
                <a:cubicBezTo>
                  <a:pt x="11080" y="4115"/>
                  <a:pt x="11086" y="4115"/>
                  <a:pt x="11092" y="4115"/>
                </a:cubicBezTo>
                <a:cubicBezTo>
                  <a:pt x="11092" y="4115"/>
                  <a:pt x="11092" y="4121"/>
                  <a:pt x="11098" y="4115"/>
                </a:cubicBezTo>
                <a:cubicBezTo>
                  <a:pt x="11098" y="4115"/>
                  <a:pt x="11098" y="4115"/>
                  <a:pt x="11104" y="4115"/>
                </a:cubicBezTo>
                <a:lnTo>
                  <a:pt x="11104" y="4109"/>
                </a:lnTo>
                <a:cubicBezTo>
                  <a:pt x="11104" y="4109"/>
                  <a:pt x="11110" y="4109"/>
                  <a:pt x="11110" y="4103"/>
                </a:cubicBezTo>
                <a:cubicBezTo>
                  <a:pt x="11110" y="4103"/>
                  <a:pt x="11116" y="4103"/>
                  <a:pt x="11116" y="4109"/>
                </a:cubicBezTo>
                <a:cubicBezTo>
                  <a:pt x="11116" y="4109"/>
                  <a:pt x="11116" y="4115"/>
                  <a:pt x="11122" y="4115"/>
                </a:cubicBezTo>
                <a:cubicBezTo>
                  <a:pt x="11122" y="4121"/>
                  <a:pt x="11122" y="4121"/>
                  <a:pt x="11128" y="4121"/>
                </a:cubicBezTo>
                <a:lnTo>
                  <a:pt x="11128" y="4127"/>
                </a:lnTo>
                <a:cubicBezTo>
                  <a:pt x="11128" y="4133"/>
                  <a:pt x="11128" y="4133"/>
                  <a:pt x="11128" y="4139"/>
                </a:cubicBezTo>
                <a:cubicBezTo>
                  <a:pt x="11128" y="4144"/>
                  <a:pt x="11128" y="4150"/>
                  <a:pt x="11128" y="4156"/>
                </a:cubicBezTo>
                <a:lnTo>
                  <a:pt x="11122" y="4162"/>
                </a:lnTo>
                <a:cubicBezTo>
                  <a:pt x="11116" y="4168"/>
                  <a:pt x="11116" y="4174"/>
                  <a:pt x="11116" y="4180"/>
                </a:cubicBezTo>
                <a:cubicBezTo>
                  <a:pt x="11116" y="4186"/>
                  <a:pt x="11110" y="4192"/>
                  <a:pt x="11110" y="4204"/>
                </a:cubicBezTo>
                <a:lnTo>
                  <a:pt x="11110" y="4210"/>
                </a:lnTo>
                <a:cubicBezTo>
                  <a:pt x="11110" y="4216"/>
                  <a:pt x="11116" y="4216"/>
                  <a:pt x="11116" y="4221"/>
                </a:cubicBezTo>
                <a:cubicBezTo>
                  <a:pt x="11116" y="4221"/>
                  <a:pt x="11116" y="4221"/>
                  <a:pt x="11116" y="4228"/>
                </a:cubicBezTo>
                <a:cubicBezTo>
                  <a:pt x="11116" y="4228"/>
                  <a:pt x="11116" y="4228"/>
                  <a:pt x="11116" y="4233"/>
                </a:cubicBezTo>
                <a:cubicBezTo>
                  <a:pt x="11122" y="4233"/>
                  <a:pt x="11122" y="4239"/>
                  <a:pt x="11122" y="4239"/>
                </a:cubicBezTo>
                <a:cubicBezTo>
                  <a:pt x="11128" y="4245"/>
                  <a:pt x="11128" y="4245"/>
                  <a:pt x="11128" y="4251"/>
                </a:cubicBezTo>
                <a:cubicBezTo>
                  <a:pt x="11128" y="4251"/>
                  <a:pt x="11128" y="4257"/>
                  <a:pt x="11122" y="4257"/>
                </a:cubicBezTo>
                <a:cubicBezTo>
                  <a:pt x="11122" y="4263"/>
                  <a:pt x="11122" y="4263"/>
                  <a:pt x="11116" y="4263"/>
                </a:cubicBezTo>
                <a:cubicBezTo>
                  <a:pt x="11116" y="4269"/>
                  <a:pt x="11116" y="4269"/>
                  <a:pt x="11116" y="4269"/>
                </a:cubicBezTo>
                <a:cubicBezTo>
                  <a:pt x="11110" y="4269"/>
                  <a:pt x="11110" y="4275"/>
                  <a:pt x="11110" y="4275"/>
                </a:cubicBezTo>
                <a:cubicBezTo>
                  <a:pt x="11110" y="4281"/>
                  <a:pt x="11110" y="4281"/>
                  <a:pt x="11110" y="4287"/>
                </a:cubicBezTo>
                <a:lnTo>
                  <a:pt x="11110" y="4293"/>
                </a:lnTo>
                <a:cubicBezTo>
                  <a:pt x="11104" y="4299"/>
                  <a:pt x="11104" y="4299"/>
                  <a:pt x="11104" y="4299"/>
                </a:cubicBezTo>
                <a:cubicBezTo>
                  <a:pt x="11098" y="4305"/>
                  <a:pt x="11098" y="4310"/>
                  <a:pt x="11092" y="4316"/>
                </a:cubicBezTo>
                <a:cubicBezTo>
                  <a:pt x="11092" y="4316"/>
                  <a:pt x="11092" y="4322"/>
                  <a:pt x="11086" y="4328"/>
                </a:cubicBezTo>
                <a:cubicBezTo>
                  <a:pt x="11086" y="4328"/>
                  <a:pt x="11080" y="4334"/>
                  <a:pt x="11075" y="4334"/>
                </a:cubicBezTo>
                <a:lnTo>
                  <a:pt x="11069" y="4340"/>
                </a:lnTo>
                <a:lnTo>
                  <a:pt x="11063" y="4340"/>
                </a:lnTo>
                <a:cubicBezTo>
                  <a:pt x="11063" y="4346"/>
                  <a:pt x="11057" y="4346"/>
                  <a:pt x="11057" y="4346"/>
                </a:cubicBezTo>
                <a:cubicBezTo>
                  <a:pt x="11057" y="4352"/>
                  <a:pt x="11057" y="4352"/>
                  <a:pt x="11057" y="4352"/>
                </a:cubicBezTo>
                <a:cubicBezTo>
                  <a:pt x="11057" y="4358"/>
                  <a:pt x="11057" y="4364"/>
                  <a:pt x="11057" y="4364"/>
                </a:cubicBezTo>
                <a:cubicBezTo>
                  <a:pt x="11051" y="4376"/>
                  <a:pt x="11051" y="4382"/>
                  <a:pt x="11045" y="4394"/>
                </a:cubicBezTo>
                <a:cubicBezTo>
                  <a:pt x="11045" y="4399"/>
                  <a:pt x="11045" y="4405"/>
                  <a:pt x="11039" y="4411"/>
                </a:cubicBezTo>
                <a:cubicBezTo>
                  <a:pt x="11039" y="4417"/>
                  <a:pt x="11033" y="4417"/>
                  <a:pt x="11033" y="4423"/>
                </a:cubicBezTo>
                <a:cubicBezTo>
                  <a:pt x="11027" y="4423"/>
                  <a:pt x="11027" y="4423"/>
                  <a:pt x="11027" y="4429"/>
                </a:cubicBezTo>
                <a:cubicBezTo>
                  <a:pt x="11021" y="4429"/>
                  <a:pt x="11021" y="4429"/>
                  <a:pt x="11021" y="4435"/>
                </a:cubicBezTo>
                <a:cubicBezTo>
                  <a:pt x="11015" y="4435"/>
                  <a:pt x="11015" y="4435"/>
                  <a:pt x="11015" y="4435"/>
                </a:cubicBezTo>
                <a:cubicBezTo>
                  <a:pt x="11009" y="4435"/>
                  <a:pt x="11009" y="4435"/>
                  <a:pt x="11009" y="4435"/>
                </a:cubicBezTo>
                <a:cubicBezTo>
                  <a:pt x="11003" y="4435"/>
                  <a:pt x="10997" y="4435"/>
                  <a:pt x="10997" y="4435"/>
                </a:cubicBezTo>
                <a:cubicBezTo>
                  <a:pt x="10991" y="4441"/>
                  <a:pt x="10986" y="4441"/>
                  <a:pt x="10986" y="4441"/>
                </a:cubicBezTo>
                <a:cubicBezTo>
                  <a:pt x="10980" y="4441"/>
                  <a:pt x="10980" y="4441"/>
                  <a:pt x="10980" y="4441"/>
                </a:cubicBezTo>
                <a:cubicBezTo>
                  <a:pt x="10974" y="4441"/>
                  <a:pt x="10974" y="4441"/>
                  <a:pt x="10968" y="4441"/>
                </a:cubicBezTo>
                <a:cubicBezTo>
                  <a:pt x="10968" y="4441"/>
                  <a:pt x="10968" y="4447"/>
                  <a:pt x="10962" y="4447"/>
                </a:cubicBezTo>
                <a:lnTo>
                  <a:pt x="10962" y="4447"/>
                </a:lnTo>
                <a:cubicBezTo>
                  <a:pt x="10956" y="4447"/>
                  <a:pt x="10956" y="4453"/>
                  <a:pt x="10950" y="4453"/>
                </a:cubicBezTo>
                <a:lnTo>
                  <a:pt x="10944" y="4453"/>
                </a:lnTo>
                <a:cubicBezTo>
                  <a:pt x="10938" y="4453"/>
                  <a:pt x="10938" y="4447"/>
                  <a:pt x="10938" y="4447"/>
                </a:cubicBezTo>
                <a:cubicBezTo>
                  <a:pt x="10932" y="4441"/>
                  <a:pt x="10932" y="4441"/>
                  <a:pt x="10926" y="4435"/>
                </a:cubicBezTo>
                <a:cubicBezTo>
                  <a:pt x="10920" y="4435"/>
                  <a:pt x="10920" y="4435"/>
                  <a:pt x="10920" y="4435"/>
                </a:cubicBezTo>
                <a:cubicBezTo>
                  <a:pt x="10914" y="4435"/>
                  <a:pt x="10914" y="4435"/>
                  <a:pt x="10909" y="4435"/>
                </a:cubicBezTo>
                <a:cubicBezTo>
                  <a:pt x="10903" y="4435"/>
                  <a:pt x="10903" y="4435"/>
                  <a:pt x="10897" y="4435"/>
                </a:cubicBezTo>
                <a:cubicBezTo>
                  <a:pt x="10897" y="4435"/>
                  <a:pt x="10897" y="4435"/>
                  <a:pt x="10891" y="4435"/>
                </a:cubicBezTo>
                <a:cubicBezTo>
                  <a:pt x="10885" y="4435"/>
                  <a:pt x="10879" y="4435"/>
                  <a:pt x="10879" y="4435"/>
                </a:cubicBezTo>
                <a:cubicBezTo>
                  <a:pt x="10873" y="4435"/>
                  <a:pt x="10873" y="4429"/>
                  <a:pt x="10867" y="4429"/>
                </a:cubicBezTo>
                <a:cubicBezTo>
                  <a:pt x="10861" y="4429"/>
                  <a:pt x="10861" y="4429"/>
                  <a:pt x="10861" y="4429"/>
                </a:cubicBezTo>
                <a:cubicBezTo>
                  <a:pt x="10861" y="4429"/>
                  <a:pt x="10861" y="4429"/>
                  <a:pt x="10855" y="4429"/>
                </a:cubicBezTo>
                <a:lnTo>
                  <a:pt x="10849" y="4435"/>
                </a:lnTo>
                <a:cubicBezTo>
                  <a:pt x="10855" y="4435"/>
                  <a:pt x="10855" y="4441"/>
                  <a:pt x="10861" y="4441"/>
                </a:cubicBezTo>
                <a:cubicBezTo>
                  <a:pt x="10867" y="4441"/>
                  <a:pt x="10873" y="4447"/>
                  <a:pt x="10879" y="4447"/>
                </a:cubicBezTo>
                <a:cubicBezTo>
                  <a:pt x="10885" y="4447"/>
                  <a:pt x="10891" y="4447"/>
                  <a:pt x="10897" y="4453"/>
                </a:cubicBezTo>
                <a:cubicBezTo>
                  <a:pt x="10903" y="4453"/>
                  <a:pt x="10909" y="4453"/>
                  <a:pt x="10909" y="4453"/>
                </a:cubicBezTo>
                <a:cubicBezTo>
                  <a:pt x="10909" y="4465"/>
                  <a:pt x="10909" y="4465"/>
                  <a:pt x="10909" y="4465"/>
                </a:cubicBezTo>
                <a:cubicBezTo>
                  <a:pt x="10909" y="4471"/>
                  <a:pt x="10909" y="4471"/>
                  <a:pt x="10909" y="4471"/>
                </a:cubicBezTo>
                <a:cubicBezTo>
                  <a:pt x="10909" y="4476"/>
                  <a:pt x="10914" y="4476"/>
                  <a:pt x="10920" y="4482"/>
                </a:cubicBezTo>
                <a:cubicBezTo>
                  <a:pt x="10920" y="4482"/>
                  <a:pt x="10920" y="4482"/>
                  <a:pt x="10920" y="4488"/>
                </a:cubicBezTo>
                <a:cubicBezTo>
                  <a:pt x="10926" y="4488"/>
                  <a:pt x="10926" y="4494"/>
                  <a:pt x="10926" y="4494"/>
                </a:cubicBezTo>
                <a:cubicBezTo>
                  <a:pt x="10926" y="4500"/>
                  <a:pt x="10920" y="4500"/>
                  <a:pt x="10920" y="4500"/>
                </a:cubicBezTo>
                <a:cubicBezTo>
                  <a:pt x="10920" y="4506"/>
                  <a:pt x="10926" y="4506"/>
                  <a:pt x="10926" y="4506"/>
                </a:cubicBezTo>
                <a:cubicBezTo>
                  <a:pt x="10926" y="4512"/>
                  <a:pt x="10920" y="4512"/>
                  <a:pt x="10920" y="4512"/>
                </a:cubicBezTo>
                <a:cubicBezTo>
                  <a:pt x="10920" y="4524"/>
                  <a:pt x="10920" y="4530"/>
                  <a:pt x="10920" y="4536"/>
                </a:cubicBezTo>
                <a:cubicBezTo>
                  <a:pt x="10920" y="4536"/>
                  <a:pt x="10926" y="4548"/>
                  <a:pt x="10932" y="4548"/>
                </a:cubicBezTo>
                <a:cubicBezTo>
                  <a:pt x="10938" y="4554"/>
                  <a:pt x="10944" y="4560"/>
                  <a:pt x="10950" y="4571"/>
                </a:cubicBezTo>
                <a:lnTo>
                  <a:pt x="10956" y="4577"/>
                </a:lnTo>
                <a:cubicBezTo>
                  <a:pt x="10962" y="4589"/>
                  <a:pt x="10962" y="4589"/>
                  <a:pt x="10962" y="4589"/>
                </a:cubicBezTo>
                <a:cubicBezTo>
                  <a:pt x="10962" y="4595"/>
                  <a:pt x="10968" y="4601"/>
                  <a:pt x="10968" y="4601"/>
                </a:cubicBezTo>
                <a:cubicBezTo>
                  <a:pt x="10974" y="4607"/>
                  <a:pt x="10974" y="4613"/>
                  <a:pt x="10980" y="4613"/>
                </a:cubicBezTo>
                <a:cubicBezTo>
                  <a:pt x="10980" y="4619"/>
                  <a:pt x="10986" y="4625"/>
                  <a:pt x="10991" y="4625"/>
                </a:cubicBezTo>
                <a:cubicBezTo>
                  <a:pt x="10997" y="4625"/>
                  <a:pt x="10997" y="4631"/>
                  <a:pt x="11003" y="4631"/>
                </a:cubicBezTo>
                <a:cubicBezTo>
                  <a:pt x="11015" y="4631"/>
                  <a:pt x="11015" y="4631"/>
                  <a:pt x="11015" y="4631"/>
                </a:cubicBezTo>
                <a:cubicBezTo>
                  <a:pt x="11021" y="4631"/>
                  <a:pt x="11021" y="4631"/>
                  <a:pt x="11027" y="4631"/>
                </a:cubicBezTo>
                <a:cubicBezTo>
                  <a:pt x="11033" y="4631"/>
                  <a:pt x="11039" y="4625"/>
                  <a:pt x="11039" y="4625"/>
                </a:cubicBezTo>
                <a:cubicBezTo>
                  <a:pt x="11039" y="4619"/>
                  <a:pt x="11039" y="4613"/>
                  <a:pt x="11039" y="4613"/>
                </a:cubicBezTo>
                <a:cubicBezTo>
                  <a:pt x="11039" y="4607"/>
                  <a:pt x="11045" y="4607"/>
                  <a:pt x="11051" y="4601"/>
                </a:cubicBezTo>
                <a:cubicBezTo>
                  <a:pt x="11057" y="4613"/>
                  <a:pt x="11057" y="4613"/>
                  <a:pt x="11057" y="4613"/>
                </a:cubicBezTo>
                <a:cubicBezTo>
                  <a:pt x="11063" y="4625"/>
                  <a:pt x="11075" y="4631"/>
                  <a:pt x="11080" y="4648"/>
                </a:cubicBezTo>
                <a:cubicBezTo>
                  <a:pt x="11086" y="4648"/>
                  <a:pt x="11086" y="4654"/>
                  <a:pt x="11086" y="4654"/>
                </a:cubicBezTo>
                <a:cubicBezTo>
                  <a:pt x="11092" y="4660"/>
                  <a:pt x="11092" y="4660"/>
                  <a:pt x="11098" y="4666"/>
                </a:cubicBezTo>
                <a:cubicBezTo>
                  <a:pt x="11104" y="4666"/>
                  <a:pt x="11104" y="4672"/>
                  <a:pt x="11110" y="4672"/>
                </a:cubicBezTo>
                <a:cubicBezTo>
                  <a:pt x="11116" y="4672"/>
                  <a:pt x="11116" y="4678"/>
                  <a:pt x="11116" y="4684"/>
                </a:cubicBezTo>
                <a:cubicBezTo>
                  <a:pt x="11122" y="4690"/>
                  <a:pt x="11122" y="4702"/>
                  <a:pt x="11122" y="4708"/>
                </a:cubicBezTo>
                <a:cubicBezTo>
                  <a:pt x="11122" y="4714"/>
                  <a:pt x="11122" y="4714"/>
                  <a:pt x="11122" y="4720"/>
                </a:cubicBezTo>
                <a:cubicBezTo>
                  <a:pt x="11128" y="4726"/>
                  <a:pt x="11134" y="4726"/>
                  <a:pt x="11134" y="4731"/>
                </a:cubicBezTo>
                <a:cubicBezTo>
                  <a:pt x="11140" y="4743"/>
                  <a:pt x="11146" y="4749"/>
                  <a:pt x="11152" y="4755"/>
                </a:cubicBezTo>
                <a:cubicBezTo>
                  <a:pt x="11158" y="4761"/>
                  <a:pt x="11163" y="4761"/>
                  <a:pt x="11163" y="4767"/>
                </a:cubicBezTo>
                <a:cubicBezTo>
                  <a:pt x="11169" y="4773"/>
                  <a:pt x="11169" y="4779"/>
                  <a:pt x="11169" y="4791"/>
                </a:cubicBezTo>
                <a:cubicBezTo>
                  <a:pt x="11169" y="4797"/>
                  <a:pt x="11169" y="4797"/>
                  <a:pt x="11169" y="4797"/>
                </a:cubicBezTo>
                <a:lnTo>
                  <a:pt x="11163" y="4803"/>
                </a:lnTo>
                <a:cubicBezTo>
                  <a:pt x="11163" y="4820"/>
                  <a:pt x="11163" y="4832"/>
                  <a:pt x="11169" y="4844"/>
                </a:cubicBezTo>
                <a:cubicBezTo>
                  <a:pt x="11175" y="4850"/>
                  <a:pt x="11181" y="4850"/>
                  <a:pt x="11187" y="4850"/>
                </a:cubicBezTo>
                <a:cubicBezTo>
                  <a:pt x="11193" y="4850"/>
                  <a:pt x="11193" y="4856"/>
                  <a:pt x="11199" y="4856"/>
                </a:cubicBezTo>
                <a:cubicBezTo>
                  <a:pt x="11205" y="4856"/>
                  <a:pt x="11205" y="4856"/>
                  <a:pt x="11211" y="4862"/>
                </a:cubicBezTo>
                <a:cubicBezTo>
                  <a:pt x="11217" y="4862"/>
                  <a:pt x="11217" y="4862"/>
                  <a:pt x="11223" y="4868"/>
                </a:cubicBezTo>
                <a:cubicBezTo>
                  <a:pt x="11223" y="4874"/>
                  <a:pt x="11223" y="4874"/>
                  <a:pt x="11229" y="4880"/>
                </a:cubicBezTo>
                <a:cubicBezTo>
                  <a:pt x="11229" y="4886"/>
                  <a:pt x="11229" y="4886"/>
                  <a:pt x="11235" y="4892"/>
                </a:cubicBezTo>
                <a:cubicBezTo>
                  <a:pt x="11241" y="4903"/>
                  <a:pt x="11252" y="4903"/>
                  <a:pt x="11258" y="4915"/>
                </a:cubicBezTo>
                <a:cubicBezTo>
                  <a:pt x="11258" y="4927"/>
                  <a:pt x="11264" y="4933"/>
                  <a:pt x="11270" y="4939"/>
                </a:cubicBezTo>
                <a:cubicBezTo>
                  <a:pt x="11276" y="4963"/>
                  <a:pt x="11276" y="4963"/>
                  <a:pt x="11276" y="4963"/>
                </a:cubicBezTo>
                <a:cubicBezTo>
                  <a:pt x="11282" y="4975"/>
                  <a:pt x="11288" y="4986"/>
                  <a:pt x="11288" y="4998"/>
                </a:cubicBezTo>
                <a:cubicBezTo>
                  <a:pt x="11288" y="5004"/>
                  <a:pt x="11294" y="5004"/>
                  <a:pt x="11288" y="5010"/>
                </a:cubicBezTo>
                <a:cubicBezTo>
                  <a:pt x="11288" y="5016"/>
                  <a:pt x="11282" y="5016"/>
                  <a:pt x="11282" y="5022"/>
                </a:cubicBezTo>
                <a:cubicBezTo>
                  <a:pt x="11282" y="5028"/>
                  <a:pt x="11282" y="5028"/>
                  <a:pt x="11282" y="5034"/>
                </a:cubicBezTo>
                <a:cubicBezTo>
                  <a:pt x="11282" y="5040"/>
                  <a:pt x="11282" y="5052"/>
                  <a:pt x="11288" y="5058"/>
                </a:cubicBezTo>
                <a:cubicBezTo>
                  <a:pt x="11288" y="5063"/>
                  <a:pt x="11294" y="5063"/>
                  <a:pt x="11300" y="5063"/>
                </a:cubicBezTo>
                <a:cubicBezTo>
                  <a:pt x="11300" y="5069"/>
                  <a:pt x="11306" y="5069"/>
                  <a:pt x="11312" y="5069"/>
                </a:cubicBezTo>
                <a:cubicBezTo>
                  <a:pt x="11318" y="5075"/>
                  <a:pt x="11318" y="5081"/>
                  <a:pt x="11324" y="5081"/>
                </a:cubicBezTo>
                <a:cubicBezTo>
                  <a:pt x="11329" y="5087"/>
                  <a:pt x="11335" y="5093"/>
                  <a:pt x="11347" y="5105"/>
                </a:cubicBezTo>
                <a:cubicBezTo>
                  <a:pt x="11347" y="5105"/>
                  <a:pt x="11353" y="5105"/>
                  <a:pt x="11353" y="5111"/>
                </a:cubicBezTo>
                <a:cubicBezTo>
                  <a:pt x="11359" y="5117"/>
                  <a:pt x="11359" y="5117"/>
                  <a:pt x="11359" y="5123"/>
                </a:cubicBezTo>
                <a:cubicBezTo>
                  <a:pt x="11365" y="5129"/>
                  <a:pt x="11371" y="5129"/>
                  <a:pt x="11371" y="5135"/>
                </a:cubicBezTo>
                <a:cubicBezTo>
                  <a:pt x="11377" y="5141"/>
                  <a:pt x="11383" y="5152"/>
                  <a:pt x="11383" y="5158"/>
                </a:cubicBezTo>
                <a:cubicBezTo>
                  <a:pt x="11389" y="5164"/>
                  <a:pt x="11389" y="5170"/>
                  <a:pt x="11395" y="5176"/>
                </a:cubicBezTo>
                <a:cubicBezTo>
                  <a:pt x="11395" y="5176"/>
                  <a:pt x="11407" y="5182"/>
                  <a:pt x="11407" y="5188"/>
                </a:cubicBezTo>
                <a:cubicBezTo>
                  <a:pt x="11418" y="5200"/>
                  <a:pt x="11424" y="5206"/>
                  <a:pt x="11430" y="5218"/>
                </a:cubicBezTo>
                <a:cubicBezTo>
                  <a:pt x="11442" y="5235"/>
                  <a:pt x="11454" y="5241"/>
                  <a:pt x="11466" y="5253"/>
                </a:cubicBezTo>
                <a:cubicBezTo>
                  <a:pt x="11466" y="5259"/>
                  <a:pt x="11466" y="5259"/>
                  <a:pt x="11472" y="5265"/>
                </a:cubicBezTo>
                <a:cubicBezTo>
                  <a:pt x="11472" y="5271"/>
                  <a:pt x="11478" y="5271"/>
                  <a:pt x="11478" y="5277"/>
                </a:cubicBezTo>
                <a:cubicBezTo>
                  <a:pt x="11478" y="5283"/>
                  <a:pt x="11484" y="5283"/>
                  <a:pt x="11484" y="5289"/>
                </a:cubicBezTo>
                <a:cubicBezTo>
                  <a:pt x="11484" y="5301"/>
                  <a:pt x="11484" y="5307"/>
                  <a:pt x="11484" y="5312"/>
                </a:cubicBezTo>
                <a:cubicBezTo>
                  <a:pt x="11484" y="5318"/>
                  <a:pt x="11484" y="5324"/>
                  <a:pt x="11484" y="5324"/>
                </a:cubicBezTo>
                <a:cubicBezTo>
                  <a:pt x="11484" y="5330"/>
                  <a:pt x="11490" y="5330"/>
                  <a:pt x="11490" y="5336"/>
                </a:cubicBezTo>
                <a:cubicBezTo>
                  <a:pt x="11495" y="5348"/>
                  <a:pt x="11501" y="5348"/>
                  <a:pt x="11501" y="5360"/>
                </a:cubicBezTo>
                <a:cubicBezTo>
                  <a:pt x="11501" y="5461"/>
                  <a:pt x="11501" y="5461"/>
                  <a:pt x="11501" y="5461"/>
                </a:cubicBezTo>
                <a:cubicBezTo>
                  <a:pt x="11501" y="5473"/>
                  <a:pt x="11519" y="5478"/>
                  <a:pt x="11531" y="5490"/>
                </a:cubicBezTo>
                <a:cubicBezTo>
                  <a:pt x="11543" y="5496"/>
                  <a:pt x="11543" y="5502"/>
                  <a:pt x="11555" y="5502"/>
                </a:cubicBezTo>
                <a:cubicBezTo>
                  <a:pt x="11567" y="5508"/>
                  <a:pt x="11573" y="5502"/>
                  <a:pt x="11579" y="5502"/>
                </a:cubicBezTo>
                <a:cubicBezTo>
                  <a:pt x="11590" y="5502"/>
                  <a:pt x="11602" y="5508"/>
                  <a:pt x="11614" y="5502"/>
                </a:cubicBezTo>
                <a:cubicBezTo>
                  <a:pt x="11620" y="5502"/>
                  <a:pt x="11620" y="5496"/>
                  <a:pt x="11626" y="5490"/>
                </a:cubicBezTo>
                <a:cubicBezTo>
                  <a:pt x="11632" y="5485"/>
                  <a:pt x="11632" y="5473"/>
                  <a:pt x="11638" y="5467"/>
                </a:cubicBezTo>
                <a:cubicBezTo>
                  <a:pt x="11644" y="5461"/>
                  <a:pt x="11656" y="5455"/>
                  <a:pt x="11661" y="5455"/>
                </a:cubicBezTo>
                <a:cubicBezTo>
                  <a:pt x="11668" y="5455"/>
                  <a:pt x="11668" y="5449"/>
                  <a:pt x="11673" y="5449"/>
                </a:cubicBezTo>
                <a:cubicBezTo>
                  <a:pt x="11745" y="5449"/>
                  <a:pt x="11745" y="5449"/>
                  <a:pt x="11745" y="5449"/>
                </a:cubicBezTo>
                <a:cubicBezTo>
                  <a:pt x="11750" y="5449"/>
                  <a:pt x="11750" y="5461"/>
                  <a:pt x="11756" y="5461"/>
                </a:cubicBezTo>
                <a:cubicBezTo>
                  <a:pt x="11756" y="5461"/>
                  <a:pt x="11762" y="5461"/>
                  <a:pt x="11768" y="5461"/>
                </a:cubicBezTo>
                <a:cubicBezTo>
                  <a:pt x="11780" y="5437"/>
                  <a:pt x="11780" y="5437"/>
                  <a:pt x="11780" y="5437"/>
                </a:cubicBezTo>
                <a:cubicBezTo>
                  <a:pt x="11780" y="5431"/>
                  <a:pt x="11786" y="5431"/>
                  <a:pt x="11786" y="5425"/>
                </a:cubicBezTo>
                <a:cubicBezTo>
                  <a:pt x="11792" y="5419"/>
                  <a:pt x="11798" y="5419"/>
                  <a:pt x="11804" y="5419"/>
                </a:cubicBezTo>
                <a:cubicBezTo>
                  <a:pt x="11804" y="5413"/>
                  <a:pt x="11810" y="5407"/>
                  <a:pt x="11810" y="5407"/>
                </a:cubicBezTo>
                <a:cubicBezTo>
                  <a:pt x="11827" y="5401"/>
                  <a:pt x="11834" y="5401"/>
                  <a:pt x="11845" y="5401"/>
                </a:cubicBezTo>
                <a:cubicBezTo>
                  <a:pt x="11851" y="5396"/>
                  <a:pt x="11851" y="5390"/>
                  <a:pt x="11857" y="5390"/>
                </a:cubicBezTo>
                <a:cubicBezTo>
                  <a:pt x="11863" y="5390"/>
                  <a:pt x="11875" y="5390"/>
                  <a:pt x="11881" y="5390"/>
                </a:cubicBezTo>
                <a:cubicBezTo>
                  <a:pt x="11887" y="5390"/>
                  <a:pt x="11887" y="5384"/>
                  <a:pt x="11893" y="5384"/>
                </a:cubicBezTo>
                <a:cubicBezTo>
                  <a:pt x="11899" y="5384"/>
                  <a:pt x="11899" y="5384"/>
                  <a:pt x="11905" y="5384"/>
                </a:cubicBezTo>
                <a:cubicBezTo>
                  <a:pt x="11911" y="5384"/>
                  <a:pt x="11916" y="5384"/>
                  <a:pt x="11928" y="5378"/>
                </a:cubicBezTo>
                <a:cubicBezTo>
                  <a:pt x="11934" y="5378"/>
                  <a:pt x="11934" y="5372"/>
                  <a:pt x="11940" y="5366"/>
                </a:cubicBezTo>
                <a:cubicBezTo>
                  <a:pt x="11952" y="5354"/>
                  <a:pt x="11952" y="5354"/>
                  <a:pt x="11952" y="5354"/>
                </a:cubicBezTo>
                <a:cubicBezTo>
                  <a:pt x="11952" y="5354"/>
                  <a:pt x="11958" y="5348"/>
                  <a:pt x="11964" y="5342"/>
                </a:cubicBezTo>
                <a:lnTo>
                  <a:pt x="11970" y="5342"/>
                </a:lnTo>
                <a:cubicBezTo>
                  <a:pt x="11988" y="5342"/>
                  <a:pt x="11993" y="5342"/>
                  <a:pt x="12005" y="5342"/>
                </a:cubicBezTo>
                <a:cubicBezTo>
                  <a:pt x="12005" y="5336"/>
                  <a:pt x="12005" y="5330"/>
                  <a:pt x="12005" y="5324"/>
                </a:cubicBezTo>
                <a:cubicBezTo>
                  <a:pt x="12005" y="5318"/>
                  <a:pt x="12005" y="5318"/>
                  <a:pt x="12005" y="5312"/>
                </a:cubicBezTo>
                <a:cubicBezTo>
                  <a:pt x="12011" y="5307"/>
                  <a:pt x="12011" y="5307"/>
                  <a:pt x="12017" y="5301"/>
                </a:cubicBezTo>
                <a:cubicBezTo>
                  <a:pt x="12017" y="5301"/>
                  <a:pt x="12023" y="5307"/>
                  <a:pt x="12029" y="5301"/>
                </a:cubicBezTo>
                <a:cubicBezTo>
                  <a:pt x="12029" y="5301"/>
                  <a:pt x="12035" y="5295"/>
                  <a:pt x="12041" y="5295"/>
                </a:cubicBezTo>
                <a:lnTo>
                  <a:pt x="12047" y="5289"/>
                </a:lnTo>
                <a:cubicBezTo>
                  <a:pt x="12053" y="5289"/>
                  <a:pt x="12059" y="5283"/>
                  <a:pt x="12059" y="5283"/>
                </a:cubicBezTo>
                <a:cubicBezTo>
                  <a:pt x="12065" y="5283"/>
                  <a:pt x="12071" y="5283"/>
                  <a:pt x="12071" y="5283"/>
                </a:cubicBezTo>
                <a:cubicBezTo>
                  <a:pt x="12077" y="5283"/>
                  <a:pt x="12082" y="5283"/>
                  <a:pt x="12082" y="5283"/>
                </a:cubicBezTo>
                <a:cubicBezTo>
                  <a:pt x="12166" y="5283"/>
                  <a:pt x="12166" y="5283"/>
                  <a:pt x="12166" y="5283"/>
                </a:cubicBezTo>
                <a:cubicBezTo>
                  <a:pt x="12166" y="5277"/>
                  <a:pt x="12166" y="5277"/>
                  <a:pt x="12166" y="5265"/>
                </a:cubicBezTo>
                <a:lnTo>
                  <a:pt x="12166" y="5259"/>
                </a:lnTo>
                <a:cubicBezTo>
                  <a:pt x="12166" y="5253"/>
                  <a:pt x="12166" y="5247"/>
                  <a:pt x="12166" y="5247"/>
                </a:cubicBezTo>
                <a:cubicBezTo>
                  <a:pt x="12171" y="5235"/>
                  <a:pt x="12177" y="5230"/>
                  <a:pt x="12183" y="5224"/>
                </a:cubicBezTo>
                <a:cubicBezTo>
                  <a:pt x="12237" y="5224"/>
                  <a:pt x="12237" y="5224"/>
                  <a:pt x="12237" y="5224"/>
                </a:cubicBezTo>
                <a:cubicBezTo>
                  <a:pt x="12237" y="5218"/>
                  <a:pt x="12243" y="5212"/>
                  <a:pt x="12243" y="5212"/>
                </a:cubicBezTo>
                <a:cubicBezTo>
                  <a:pt x="12243" y="5206"/>
                  <a:pt x="12243" y="5206"/>
                  <a:pt x="12248" y="5200"/>
                </a:cubicBezTo>
                <a:cubicBezTo>
                  <a:pt x="12248" y="5188"/>
                  <a:pt x="12248" y="5182"/>
                  <a:pt x="12254" y="5176"/>
                </a:cubicBezTo>
                <a:cubicBezTo>
                  <a:pt x="12260" y="5170"/>
                  <a:pt x="12260" y="5170"/>
                  <a:pt x="12266" y="5164"/>
                </a:cubicBezTo>
                <a:cubicBezTo>
                  <a:pt x="12272" y="5164"/>
                  <a:pt x="12272" y="5170"/>
                  <a:pt x="12278" y="5170"/>
                </a:cubicBezTo>
                <a:cubicBezTo>
                  <a:pt x="12290" y="5170"/>
                  <a:pt x="12290" y="5170"/>
                  <a:pt x="12290" y="5170"/>
                </a:cubicBezTo>
                <a:cubicBezTo>
                  <a:pt x="12296" y="5170"/>
                  <a:pt x="12296" y="5164"/>
                  <a:pt x="12302" y="5164"/>
                </a:cubicBezTo>
                <a:cubicBezTo>
                  <a:pt x="12308" y="5146"/>
                  <a:pt x="12308" y="5146"/>
                  <a:pt x="12308" y="5146"/>
                </a:cubicBezTo>
                <a:cubicBezTo>
                  <a:pt x="12308" y="5141"/>
                  <a:pt x="12314" y="5141"/>
                  <a:pt x="12314" y="5135"/>
                </a:cubicBezTo>
                <a:cubicBezTo>
                  <a:pt x="12314" y="5129"/>
                  <a:pt x="12314" y="5129"/>
                  <a:pt x="12314" y="5123"/>
                </a:cubicBezTo>
                <a:cubicBezTo>
                  <a:pt x="12314" y="5117"/>
                  <a:pt x="12320" y="5117"/>
                  <a:pt x="12320" y="5111"/>
                </a:cubicBezTo>
                <a:cubicBezTo>
                  <a:pt x="12325" y="5105"/>
                  <a:pt x="12325" y="5105"/>
                  <a:pt x="12325" y="5099"/>
                </a:cubicBezTo>
                <a:cubicBezTo>
                  <a:pt x="12332" y="5093"/>
                  <a:pt x="12337" y="5093"/>
                  <a:pt x="12343" y="5093"/>
                </a:cubicBezTo>
                <a:cubicBezTo>
                  <a:pt x="12349" y="5093"/>
                  <a:pt x="12349" y="5093"/>
                  <a:pt x="12349" y="5093"/>
                </a:cubicBezTo>
                <a:cubicBezTo>
                  <a:pt x="12355" y="5093"/>
                  <a:pt x="12355" y="5099"/>
                  <a:pt x="12355" y="5105"/>
                </a:cubicBezTo>
                <a:cubicBezTo>
                  <a:pt x="12361" y="5105"/>
                  <a:pt x="12367" y="5105"/>
                  <a:pt x="12367" y="5105"/>
                </a:cubicBezTo>
                <a:cubicBezTo>
                  <a:pt x="12367" y="5093"/>
                  <a:pt x="12367" y="5087"/>
                  <a:pt x="12367" y="5069"/>
                </a:cubicBezTo>
                <a:cubicBezTo>
                  <a:pt x="12373" y="5058"/>
                  <a:pt x="12373" y="5046"/>
                  <a:pt x="12379" y="5034"/>
                </a:cubicBezTo>
                <a:cubicBezTo>
                  <a:pt x="12379" y="5028"/>
                  <a:pt x="12379" y="5022"/>
                  <a:pt x="12379" y="5022"/>
                </a:cubicBezTo>
                <a:cubicBezTo>
                  <a:pt x="12379" y="5016"/>
                  <a:pt x="12379" y="5010"/>
                  <a:pt x="12385" y="5010"/>
                </a:cubicBezTo>
                <a:cubicBezTo>
                  <a:pt x="12385" y="5004"/>
                  <a:pt x="12391" y="5004"/>
                  <a:pt x="12397" y="5004"/>
                </a:cubicBezTo>
                <a:cubicBezTo>
                  <a:pt x="12397" y="5004"/>
                  <a:pt x="12403" y="5004"/>
                  <a:pt x="12409" y="5004"/>
                </a:cubicBezTo>
                <a:cubicBezTo>
                  <a:pt x="12414" y="5004"/>
                  <a:pt x="12420" y="4998"/>
                  <a:pt x="12426" y="4998"/>
                </a:cubicBezTo>
                <a:cubicBezTo>
                  <a:pt x="12426" y="4986"/>
                  <a:pt x="12426" y="4980"/>
                  <a:pt x="12426" y="4969"/>
                </a:cubicBezTo>
                <a:cubicBezTo>
                  <a:pt x="12420" y="4963"/>
                  <a:pt x="12420" y="4963"/>
                  <a:pt x="12414" y="4963"/>
                </a:cubicBezTo>
                <a:cubicBezTo>
                  <a:pt x="12409" y="4957"/>
                  <a:pt x="12403" y="4963"/>
                  <a:pt x="12403" y="4963"/>
                </a:cubicBezTo>
                <a:cubicBezTo>
                  <a:pt x="12397" y="4957"/>
                  <a:pt x="12391" y="4957"/>
                  <a:pt x="12391" y="4957"/>
                </a:cubicBezTo>
                <a:cubicBezTo>
                  <a:pt x="12385" y="4951"/>
                  <a:pt x="12379" y="4951"/>
                  <a:pt x="12379" y="4951"/>
                </a:cubicBezTo>
                <a:cubicBezTo>
                  <a:pt x="12379" y="4945"/>
                  <a:pt x="12379" y="4939"/>
                  <a:pt x="12379" y="4939"/>
                </a:cubicBezTo>
                <a:cubicBezTo>
                  <a:pt x="12379" y="4933"/>
                  <a:pt x="12373" y="4927"/>
                  <a:pt x="12373" y="4921"/>
                </a:cubicBezTo>
                <a:cubicBezTo>
                  <a:pt x="12373" y="4921"/>
                  <a:pt x="12373" y="4915"/>
                  <a:pt x="12367" y="4909"/>
                </a:cubicBezTo>
                <a:cubicBezTo>
                  <a:pt x="12367" y="4903"/>
                  <a:pt x="12361" y="4903"/>
                  <a:pt x="12355" y="4897"/>
                </a:cubicBezTo>
                <a:cubicBezTo>
                  <a:pt x="12349" y="4897"/>
                  <a:pt x="12343" y="4892"/>
                  <a:pt x="12337" y="4892"/>
                </a:cubicBezTo>
                <a:cubicBezTo>
                  <a:pt x="12332" y="4892"/>
                  <a:pt x="12325" y="4892"/>
                  <a:pt x="12325" y="4892"/>
                </a:cubicBezTo>
                <a:cubicBezTo>
                  <a:pt x="12320" y="4892"/>
                  <a:pt x="12314" y="4886"/>
                  <a:pt x="12314" y="4886"/>
                </a:cubicBezTo>
                <a:cubicBezTo>
                  <a:pt x="12314" y="4880"/>
                  <a:pt x="12314" y="4880"/>
                  <a:pt x="12314" y="4874"/>
                </a:cubicBezTo>
                <a:cubicBezTo>
                  <a:pt x="12314" y="4868"/>
                  <a:pt x="12320" y="4862"/>
                  <a:pt x="12320" y="4850"/>
                </a:cubicBezTo>
                <a:cubicBezTo>
                  <a:pt x="12320" y="4844"/>
                  <a:pt x="12320" y="4844"/>
                  <a:pt x="12320" y="4838"/>
                </a:cubicBezTo>
                <a:cubicBezTo>
                  <a:pt x="12314" y="4838"/>
                  <a:pt x="12308" y="4838"/>
                  <a:pt x="12308" y="4832"/>
                </a:cubicBezTo>
                <a:cubicBezTo>
                  <a:pt x="12302" y="4832"/>
                  <a:pt x="12302" y="4826"/>
                  <a:pt x="12296" y="4826"/>
                </a:cubicBezTo>
                <a:cubicBezTo>
                  <a:pt x="12272" y="4826"/>
                  <a:pt x="12272" y="4826"/>
                  <a:pt x="12272" y="4826"/>
                </a:cubicBezTo>
                <a:cubicBezTo>
                  <a:pt x="12272" y="4838"/>
                  <a:pt x="12272" y="4844"/>
                  <a:pt x="12272" y="4856"/>
                </a:cubicBezTo>
                <a:cubicBezTo>
                  <a:pt x="12272" y="4862"/>
                  <a:pt x="12260" y="4868"/>
                  <a:pt x="12254" y="4874"/>
                </a:cubicBezTo>
                <a:cubicBezTo>
                  <a:pt x="12254" y="4862"/>
                  <a:pt x="12248" y="4856"/>
                  <a:pt x="12248" y="4850"/>
                </a:cubicBezTo>
                <a:cubicBezTo>
                  <a:pt x="12248" y="4844"/>
                  <a:pt x="12248" y="4838"/>
                  <a:pt x="12248" y="4838"/>
                </a:cubicBezTo>
                <a:cubicBezTo>
                  <a:pt x="12248" y="4832"/>
                  <a:pt x="12243" y="4832"/>
                  <a:pt x="12237" y="4832"/>
                </a:cubicBezTo>
                <a:cubicBezTo>
                  <a:pt x="12237" y="4826"/>
                  <a:pt x="12231" y="4826"/>
                  <a:pt x="12231" y="4820"/>
                </a:cubicBezTo>
                <a:cubicBezTo>
                  <a:pt x="12231" y="4761"/>
                  <a:pt x="12231" y="4761"/>
                  <a:pt x="12231" y="4761"/>
                </a:cubicBezTo>
                <a:cubicBezTo>
                  <a:pt x="12225" y="4761"/>
                  <a:pt x="12225" y="4755"/>
                  <a:pt x="12219" y="4749"/>
                </a:cubicBezTo>
                <a:cubicBezTo>
                  <a:pt x="12219" y="4749"/>
                  <a:pt x="12213" y="4743"/>
                  <a:pt x="12207" y="4743"/>
                </a:cubicBezTo>
                <a:cubicBezTo>
                  <a:pt x="12207" y="4749"/>
                  <a:pt x="12207" y="4749"/>
                  <a:pt x="12201" y="4755"/>
                </a:cubicBezTo>
                <a:cubicBezTo>
                  <a:pt x="12201" y="4755"/>
                  <a:pt x="12195" y="4755"/>
                  <a:pt x="12195" y="4761"/>
                </a:cubicBezTo>
                <a:cubicBezTo>
                  <a:pt x="12189" y="4761"/>
                  <a:pt x="12183" y="4761"/>
                  <a:pt x="12183" y="4767"/>
                </a:cubicBezTo>
                <a:cubicBezTo>
                  <a:pt x="12171" y="4767"/>
                  <a:pt x="12171" y="4779"/>
                  <a:pt x="12166" y="4791"/>
                </a:cubicBezTo>
                <a:cubicBezTo>
                  <a:pt x="12166" y="4803"/>
                  <a:pt x="12166" y="4809"/>
                  <a:pt x="12166" y="4820"/>
                </a:cubicBezTo>
                <a:cubicBezTo>
                  <a:pt x="12166" y="4832"/>
                  <a:pt x="12166" y="4838"/>
                  <a:pt x="12166" y="4844"/>
                </a:cubicBezTo>
                <a:cubicBezTo>
                  <a:pt x="12154" y="4844"/>
                  <a:pt x="12148" y="4844"/>
                  <a:pt x="12142" y="4844"/>
                </a:cubicBezTo>
                <a:cubicBezTo>
                  <a:pt x="12130" y="4844"/>
                  <a:pt x="12124" y="4844"/>
                  <a:pt x="12118" y="4844"/>
                </a:cubicBezTo>
                <a:cubicBezTo>
                  <a:pt x="12106" y="4844"/>
                  <a:pt x="12106" y="4844"/>
                  <a:pt x="12106" y="4844"/>
                </a:cubicBezTo>
                <a:cubicBezTo>
                  <a:pt x="12100" y="4844"/>
                  <a:pt x="12094" y="4838"/>
                  <a:pt x="12088" y="4838"/>
                </a:cubicBezTo>
                <a:cubicBezTo>
                  <a:pt x="12082" y="4832"/>
                  <a:pt x="12077" y="4832"/>
                  <a:pt x="12071" y="4832"/>
                </a:cubicBezTo>
                <a:cubicBezTo>
                  <a:pt x="12065" y="4832"/>
                  <a:pt x="12065" y="4832"/>
                  <a:pt x="12059" y="4832"/>
                </a:cubicBezTo>
                <a:cubicBezTo>
                  <a:pt x="12059" y="4832"/>
                  <a:pt x="12053" y="4838"/>
                  <a:pt x="12047" y="4838"/>
                </a:cubicBezTo>
                <a:cubicBezTo>
                  <a:pt x="12047" y="4844"/>
                  <a:pt x="12041" y="4844"/>
                  <a:pt x="12041" y="4844"/>
                </a:cubicBezTo>
                <a:cubicBezTo>
                  <a:pt x="12035" y="4850"/>
                  <a:pt x="12029" y="4850"/>
                  <a:pt x="12029" y="4856"/>
                </a:cubicBezTo>
                <a:cubicBezTo>
                  <a:pt x="12023" y="4862"/>
                  <a:pt x="12023" y="4868"/>
                  <a:pt x="12017" y="4868"/>
                </a:cubicBezTo>
                <a:cubicBezTo>
                  <a:pt x="12005" y="4868"/>
                  <a:pt x="12000" y="4862"/>
                  <a:pt x="11993" y="4862"/>
                </a:cubicBezTo>
                <a:cubicBezTo>
                  <a:pt x="11988" y="4856"/>
                  <a:pt x="11988" y="4850"/>
                  <a:pt x="11982" y="4850"/>
                </a:cubicBezTo>
                <a:cubicBezTo>
                  <a:pt x="11976" y="4844"/>
                  <a:pt x="11970" y="4844"/>
                  <a:pt x="11970" y="4838"/>
                </a:cubicBezTo>
                <a:cubicBezTo>
                  <a:pt x="11970" y="4832"/>
                  <a:pt x="11970" y="4832"/>
                  <a:pt x="11970" y="4826"/>
                </a:cubicBezTo>
                <a:cubicBezTo>
                  <a:pt x="11970" y="4820"/>
                  <a:pt x="11970" y="4814"/>
                  <a:pt x="11970" y="4814"/>
                </a:cubicBezTo>
                <a:cubicBezTo>
                  <a:pt x="11970" y="4809"/>
                  <a:pt x="11976" y="4814"/>
                  <a:pt x="11982" y="4809"/>
                </a:cubicBezTo>
                <a:cubicBezTo>
                  <a:pt x="11988" y="4803"/>
                  <a:pt x="12000" y="4803"/>
                  <a:pt x="12011" y="4803"/>
                </a:cubicBezTo>
                <a:cubicBezTo>
                  <a:pt x="12017" y="4803"/>
                  <a:pt x="12017" y="4803"/>
                  <a:pt x="12017" y="4803"/>
                </a:cubicBezTo>
                <a:cubicBezTo>
                  <a:pt x="12023" y="4803"/>
                  <a:pt x="12023" y="4809"/>
                  <a:pt x="12035" y="4809"/>
                </a:cubicBezTo>
                <a:cubicBezTo>
                  <a:pt x="12041" y="4809"/>
                  <a:pt x="12041" y="4809"/>
                  <a:pt x="12053" y="4809"/>
                </a:cubicBezTo>
                <a:cubicBezTo>
                  <a:pt x="12059" y="4809"/>
                  <a:pt x="12065" y="4809"/>
                  <a:pt x="12071" y="4809"/>
                </a:cubicBezTo>
                <a:cubicBezTo>
                  <a:pt x="12077" y="4809"/>
                  <a:pt x="12077" y="4803"/>
                  <a:pt x="12082" y="4803"/>
                </a:cubicBezTo>
                <a:cubicBezTo>
                  <a:pt x="12082" y="4797"/>
                  <a:pt x="12082" y="4791"/>
                  <a:pt x="12082" y="4791"/>
                </a:cubicBezTo>
                <a:cubicBezTo>
                  <a:pt x="12077" y="4791"/>
                  <a:pt x="12077" y="4785"/>
                  <a:pt x="12071" y="4785"/>
                </a:cubicBezTo>
                <a:cubicBezTo>
                  <a:pt x="12059" y="4785"/>
                  <a:pt x="12059" y="4785"/>
                  <a:pt x="12059" y="4785"/>
                </a:cubicBezTo>
                <a:cubicBezTo>
                  <a:pt x="12047" y="4785"/>
                  <a:pt x="12047" y="4785"/>
                  <a:pt x="12035" y="4785"/>
                </a:cubicBezTo>
                <a:cubicBezTo>
                  <a:pt x="12023" y="4785"/>
                  <a:pt x="12023" y="4785"/>
                  <a:pt x="12023" y="4785"/>
                </a:cubicBezTo>
                <a:cubicBezTo>
                  <a:pt x="12017" y="4785"/>
                  <a:pt x="12017" y="4785"/>
                  <a:pt x="12011" y="4785"/>
                </a:cubicBezTo>
                <a:cubicBezTo>
                  <a:pt x="12005" y="4785"/>
                  <a:pt x="12005" y="4785"/>
                  <a:pt x="12000" y="4785"/>
                </a:cubicBezTo>
                <a:cubicBezTo>
                  <a:pt x="11988" y="4779"/>
                  <a:pt x="11982" y="4773"/>
                  <a:pt x="11970" y="4773"/>
                </a:cubicBezTo>
                <a:cubicBezTo>
                  <a:pt x="11958" y="4773"/>
                  <a:pt x="11952" y="4773"/>
                  <a:pt x="11934" y="4773"/>
                </a:cubicBezTo>
                <a:cubicBezTo>
                  <a:pt x="11928" y="4773"/>
                  <a:pt x="11928" y="4767"/>
                  <a:pt x="11922" y="4767"/>
                </a:cubicBezTo>
                <a:cubicBezTo>
                  <a:pt x="11911" y="4767"/>
                  <a:pt x="11911" y="4767"/>
                  <a:pt x="11911" y="4767"/>
                </a:cubicBezTo>
                <a:cubicBezTo>
                  <a:pt x="11911" y="4714"/>
                  <a:pt x="11911" y="4714"/>
                  <a:pt x="11911" y="4714"/>
                </a:cubicBezTo>
                <a:cubicBezTo>
                  <a:pt x="11905" y="4708"/>
                  <a:pt x="11905" y="4702"/>
                  <a:pt x="11899" y="4702"/>
                </a:cubicBezTo>
                <a:cubicBezTo>
                  <a:pt x="11899" y="4696"/>
                  <a:pt x="11893" y="4702"/>
                  <a:pt x="11887" y="4696"/>
                </a:cubicBezTo>
                <a:cubicBezTo>
                  <a:pt x="11887" y="4696"/>
                  <a:pt x="11887" y="4690"/>
                  <a:pt x="11881" y="4684"/>
                </a:cubicBezTo>
                <a:cubicBezTo>
                  <a:pt x="11875" y="4684"/>
                  <a:pt x="11869" y="4684"/>
                  <a:pt x="11869" y="4684"/>
                </a:cubicBezTo>
                <a:cubicBezTo>
                  <a:pt x="11863" y="4684"/>
                  <a:pt x="11857" y="4684"/>
                  <a:pt x="11857" y="4684"/>
                </a:cubicBezTo>
                <a:cubicBezTo>
                  <a:pt x="11851" y="4684"/>
                  <a:pt x="11845" y="4678"/>
                  <a:pt x="11845" y="4678"/>
                </a:cubicBezTo>
                <a:cubicBezTo>
                  <a:pt x="11839" y="4672"/>
                  <a:pt x="11827" y="4678"/>
                  <a:pt x="11827" y="4672"/>
                </a:cubicBezTo>
                <a:cubicBezTo>
                  <a:pt x="11827" y="4666"/>
                  <a:pt x="11827" y="4660"/>
                  <a:pt x="11827" y="4654"/>
                </a:cubicBezTo>
                <a:cubicBezTo>
                  <a:pt x="11827" y="4648"/>
                  <a:pt x="11827" y="4642"/>
                  <a:pt x="11827" y="4637"/>
                </a:cubicBezTo>
                <a:cubicBezTo>
                  <a:pt x="11827" y="4625"/>
                  <a:pt x="11816" y="4619"/>
                  <a:pt x="11810" y="4613"/>
                </a:cubicBezTo>
                <a:cubicBezTo>
                  <a:pt x="11810" y="4607"/>
                  <a:pt x="11804" y="4607"/>
                  <a:pt x="11804" y="4601"/>
                </a:cubicBezTo>
                <a:cubicBezTo>
                  <a:pt x="11798" y="4595"/>
                  <a:pt x="11804" y="4595"/>
                  <a:pt x="11804" y="4589"/>
                </a:cubicBezTo>
                <a:cubicBezTo>
                  <a:pt x="11798" y="4583"/>
                  <a:pt x="11804" y="4583"/>
                  <a:pt x="11804" y="4577"/>
                </a:cubicBezTo>
                <a:cubicBezTo>
                  <a:pt x="11804" y="4571"/>
                  <a:pt x="11798" y="4571"/>
                  <a:pt x="11798" y="4565"/>
                </a:cubicBezTo>
                <a:cubicBezTo>
                  <a:pt x="11792" y="4554"/>
                  <a:pt x="11798" y="4554"/>
                  <a:pt x="11798" y="4542"/>
                </a:cubicBezTo>
                <a:cubicBezTo>
                  <a:pt x="11798" y="4536"/>
                  <a:pt x="11792" y="4536"/>
                  <a:pt x="11798" y="4524"/>
                </a:cubicBezTo>
                <a:cubicBezTo>
                  <a:pt x="11798" y="4518"/>
                  <a:pt x="11798" y="4518"/>
                  <a:pt x="11804" y="4512"/>
                </a:cubicBezTo>
                <a:cubicBezTo>
                  <a:pt x="11804" y="4506"/>
                  <a:pt x="11810" y="4506"/>
                  <a:pt x="11810" y="4500"/>
                </a:cubicBezTo>
                <a:cubicBezTo>
                  <a:pt x="11816" y="4500"/>
                  <a:pt x="11822" y="4500"/>
                  <a:pt x="11827" y="4500"/>
                </a:cubicBezTo>
                <a:cubicBezTo>
                  <a:pt x="11839" y="4500"/>
                  <a:pt x="11845" y="4506"/>
                  <a:pt x="11857" y="4506"/>
                </a:cubicBezTo>
                <a:cubicBezTo>
                  <a:pt x="11875" y="4512"/>
                  <a:pt x="11881" y="4524"/>
                  <a:pt x="11887" y="4536"/>
                </a:cubicBezTo>
                <a:cubicBezTo>
                  <a:pt x="11893" y="4536"/>
                  <a:pt x="11899" y="4542"/>
                  <a:pt x="11899" y="4542"/>
                </a:cubicBezTo>
                <a:cubicBezTo>
                  <a:pt x="11911" y="4548"/>
                  <a:pt x="11916" y="4560"/>
                  <a:pt x="11922" y="4565"/>
                </a:cubicBezTo>
                <a:cubicBezTo>
                  <a:pt x="11922" y="4571"/>
                  <a:pt x="11928" y="4571"/>
                  <a:pt x="11934" y="4577"/>
                </a:cubicBezTo>
                <a:cubicBezTo>
                  <a:pt x="11940" y="4589"/>
                  <a:pt x="11940" y="4601"/>
                  <a:pt x="11952" y="4613"/>
                </a:cubicBezTo>
                <a:cubicBezTo>
                  <a:pt x="11952" y="4619"/>
                  <a:pt x="11958" y="4619"/>
                  <a:pt x="11964" y="4625"/>
                </a:cubicBezTo>
                <a:cubicBezTo>
                  <a:pt x="11976" y="4631"/>
                  <a:pt x="11982" y="4631"/>
                  <a:pt x="11993" y="4642"/>
                </a:cubicBezTo>
                <a:cubicBezTo>
                  <a:pt x="12005" y="4642"/>
                  <a:pt x="12011" y="4654"/>
                  <a:pt x="12017" y="4660"/>
                </a:cubicBezTo>
                <a:cubicBezTo>
                  <a:pt x="12029" y="4666"/>
                  <a:pt x="12029" y="4672"/>
                  <a:pt x="12041" y="4678"/>
                </a:cubicBezTo>
                <a:cubicBezTo>
                  <a:pt x="12047" y="4684"/>
                  <a:pt x="12053" y="4690"/>
                  <a:pt x="12065" y="4690"/>
                </a:cubicBezTo>
                <a:cubicBezTo>
                  <a:pt x="12071" y="4696"/>
                  <a:pt x="12082" y="4690"/>
                  <a:pt x="12088" y="4690"/>
                </a:cubicBezTo>
                <a:cubicBezTo>
                  <a:pt x="12094" y="4690"/>
                  <a:pt x="12100" y="4696"/>
                  <a:pt x="12100" y="4696"/>
                </a:cubicBezTo>
                <a:cubicBezTo>
                  <a:pt x="12118" y="4696"/>
                  <a:pt x="12130" y="4702"/>
                  <a:pt x="12148" y="4702"/>
                </a:cubicBezTo>
                <a:cubicBezTo>
                  <a:pt x="12154" y="4702"/>
                  <a:pt x="12154" y="4702"/>
                  <a:pt x="12154" y="4702"/>
                </a:cubicBezTo>
                <a:cubicBezTo>
                  <a:pt x="12166" y="4702"/>
                  <a:pt x="12166" y="4702"/>
                  <a:pt x="12166" y="4702"/>
                </a:cubicBezTo>
                <a:cubicBezTo>
                  <a:pt x="12166" y="4702"/>
                  <a:pt x="12171" y="4696"/>
                  <a:pt x="12177" y="4696"/>
                </a:cubicBezTo>
                <a:cubicBezTo>
                  <a:pt x="12183" y="4696"/>
                  <a:pt x="12189" y="4696"/>
                  <a:pt x="12195" y="4696"/>
                </a:cubicBezTo>
                <a:cubicBezTo>
                  <a:pt x="12201" y="4696"/>
                  <a:pt x="12207" y="4690"/>
                  <a:pt x="12207" y="4690"/>
                </a:cubicBezTo>
                <a:cubicBezTo>
                  <a:pt x="12219" y="4690"/>
                  <a:pt x="12219" y="4690"/>
                  <a:pt x="12219" y="4690"/>
                </a:cubicBezTo>
                <a:cubicBezTo>
                  <a:pt x="12231" y="4690"/>
                  <a:pt x="12237" y="4690"/>
                  <a:pt x="12243" y="4690"/>
                </a:cubicBezTo>
                <a:cubicBezTo>
                  <a:pt x="12248" y="4690"/>
                  <a:pt x="12248" y="4696"/>
                  <a:pt x="12254" y="4702"/>
                </a:cubicBezTo>
                <a:cubicBezTo>
                  <a:pt x="12260" y="4708"/>
                  <a:pt x="12266" y="4708"/>
                  <a:pt x="12272" y="4720"/>
                </a:cubicBezTo>
                <a:cubicBezTo>
                  <a:pt x="12272" y="4726"/>
                  <a:pt x="12272" y="4726"/>
                  <a:pt x="12272" y="4731"/>
                </a:cubicBezTo>
                <a:cubicBezTo>
                  <a:pt x="12272" y="4737"/>
                  <a:pt x="12272" y="4737"/>
                  <a:pt x="12272" y="4743"/>
                </a:cubicBezTo>
                <a:cubicBezTo>
                  <a:pt x="12278" y="4749"/>
                  <a:pt x="12278" y="4749"/>
                  <a:pt x="12278" y="4755"/>
                </a:cubicBezTo>
                <a:cubicBezTo>
                  <a:pt x="12284" y="4755"/>
                  <a:pt x="12290" y="4755"/>
                  <a:pt x="12290" y="4761"/>
                </a:cubicBezTo>
                <a:cubicBezTo>
                  <a:pt x="12296" y="4761"/>
                  <a:pt x="12302" y="4761"/>
                  <a:pt x="12308" y="4761"/>
                </a:cubicBezTo>
                <a:cubicBezTo>
                  <a:pt x="12367" y="4761"/>
                  <a:pt x="12367" y="4761"/>
                  <a:pt x="12367" y="4761"/>
                </a:cubicBezTo>
                <a:cubicBezTo>
                  <a:pt x="12373" y="4761"/>
                  <a:pt x="12373" y="4761"/>
                  <a:pt x="12379" y="4761"/>
                </a:cubicBezTo>
                <a:cubicBezTo>
                  <a:pt x="12385" y="4761"/>
                  <a:pt x="12385" y="4761"/>
                  <a:pt x="12391" y="4761"/>
                </a:cubicBezTo>
                <a:cubicBezTo>
                  <a:pt x="12397" y="4761"/>
                  <a:pt x="12397" y="4767"/>
                  <a:pt x="12403" y="4767"/>
                </a:cubicBezTo>
                <a:cubicBezTo>
                  <a:pt x="12409" y="4773"/>
                  <a:pt x="12409" y="4779"/>
                  <a:pt x="12409" y="4779"/>
                </a:cubicBezTo>
                <a:cubicBezTo>
                  <a:pt x="12414" y="4785"/>
                  <a:pt x="12414" y="4785"/>
                  <a:pt x="12420" y="4785"/>
                </a:cubicBezTo>
                <a:cubicBezTo>
                  <a:pt x="12426" y="4791"/>
                  <a:pt x="12426" y="4791"/>
                  <a:pt x="12438" y="4791"/>
                </a:cubicBezTo>
                <a:cubicBezTo>
                  <a:pt x="12492" y="4791"/>
                  <a:pt x="12492" y="4791"/>
                  <a:pt x="12492" y="4791"/>
                </a:cubicBezTo>
                <a:cubicBezTo>
                  <a:pt x="12503" y="4791"/>
                  <a:pt x="12509" y="4803"/>
                  <a:pt x="12521" y="4803"/>
                </a:cubicBezTo>
                <a:cubicBezTo>
                  <a:pt x="12616" y="4803"/>
                  <a:pt x="12616" y="4803"/>
                  <a:pt x="12616" y="4803"/>
                </a:cubicBezTo>
                <a:cubicBezTo>
                  <a:pt x="12687" y="4791"/>
                  <a:pt x="12687" y="4791"/>
                  <a:pt x="12687" y="4791"/>
                </a:cubicBezTo>
                <a:cubicBezTo>
                  <a:pt x="12752" y="4791"/>
                  <a:pt x="12752" y="4791"/>
                  <a:pt x="12752" y="4791"/>
                </a:cubicBezTo>
                <a:cubicBezTo>
                  <a:pt x="12764" y="4791"/>
                  <a:pt x="12764" y="4797"/>
                  <a:pt x="12776" y="4803"/>
                </a:cubicBezTo>
                <a:cubicBezTo>
                  <a:pt x="12776" y="4809"/>
                  <a:pt x="12782" y="4809"/>
                  <a:pt x="12788" y="4814"/>
                </a:cubicBezTo>
                <a:cubicBezTo>
                  <a:pt x="12788" y="4814"/>
                  <a:pt x="12794" y="4820"/>
                  <a:pt x="12800" y="4820"/>
                </a:cubicBezTo>
                <a:cubicBezTo>
                  <a:pt x="12806" y="4832"/>
                  <a:pt x="12806" y="4838"/>
                  <a:pt x="12812" y="4844"/>
                </a:cubicBezTo>
                <a:cubicBezTo>
                  <a:pt x="12818" y="4850"/>
                  <a:pt x="12818" y="4850"/>
                  <a:pt x="12824" y="4856"/>
                </a:cubicBezTo>
                <a:cubicBezTo>
                  <a:pt x="12830" y="4856"/>
                  <a:pt x="12830" y="4856"/>
                  <a:pt x="12835" y="4856"/>
                </a:cubicBezTo>
                <a:cubicBezTo>
                  <a:pt x="12841" y="4862"/>
                  <a:pt x="12841" y="4862"/>
                  <a:pt x="12847" y="4868"/>
                </a:cubicBezTo>
                <a:cubicBezTo>
                  <a:pt x="12847" y="4868"/>
                  <a:pt x="12847" y="4874"/>
                  <a:pt x="12853" y="4880"/>
                </a:cubicBezTo>
                <a:cubicBezTo>
                  <a:pt x="12853" y="4886"/>
                  <a:pt x="12853" y="4892"/>
                  <a:pt x="12853" y="4897"/>
                </a:cubicBezTo>
                <a:cubicBezTo>
                  <a:pt x="12859" y="4903"/>
                  <a:pt x="12871" y="4897"/>
                  <a:pt x="12877" y="4903"/>
                </a:cubicBezTo>
                <a:cubicBezTo>
                  <a:pt x="12877" y="4903"/>
                  <a:pt x="12877" y="4909"/>
                  <a:pt x="12883" y="4915"/>
                </a:cubicBezTo>
                <a:cubicBezTo>
                  <a:pt x="12883" y="4915"/>
                  <a:pt x="12883" y="4921"/>
                  <a:pt x="12889" y="4927"/>
                </a:cubicBezTo>
                <a:cubicBezTo>
                  <a:pt x="12895" y="4927"/>
                  <a:pt x="12895" y="4927"/>
                  <a:pt x="12901" y="4927"/>
                </a:cubicBezTo>
                <a:cubicBezTo>
                  <a:pt x="12913" y="4927"/>
                  <a:pt x="12913" y="4927"/>
                  <a:pt x="12913" y="4927"/>
                </a:cubicBezTo>
                <a:cubicBezTo>
                  <a:pt x="12918" y="4927"/>
                  <a:pt x="12924" y="4927"/>
                  <a:pt x="12936" y="4927"/>
                </a:cubicBezTo>
                <a:cubicBezTo>
                  <a:pt x="12936" y="4927"/>
                  <a:pt x="12942" y="4933"/>
                  <a:pt x="12948" y="4933"/>
                </a:cubicBezTo>
                <a:cubicBezTo>
                  <a:pt x="12948" y="4933"/>
                  <a:pt x="12954" y="4933"/>
                  <a:pt x="12960" y="4939"/>
                </a:cubicBezTo>
                <a:cubicBezTo>
                  <a:pt x="12966" y="4939"/>
                  <a:pt x="12972" y="4945"/>
                  <a:pt x="12984" y="4951"/>
                </a:cubicBezTo>
                <a:cubicBezTo>
                  <a:pt x="12972" y="4951"/>
                  <a:pt x="12960" y="4945"/>
                  <a:pt x="12948" y="4951"/>
                </a:cubicBezTo>
                <a:cubicBezTo>
                  <a:pt x="12942" y="4951"/>
                  <a:pt x="12936" y="4951"/>
                  <a:pt x="12924" y="4957"/>
                </a:cubicBezTo>
                <a:cubicBezTo>
                  <a:pt x="12924" y="4957"/>
                  <a:pt x="12918" y="4957"/>
                  <a:pt x="12913" y="4963"/>
                </a:cubicBezTo>
                <a:lnTo>
                  <a:pt x="12913" y="4969"/>
                </a:lnTo>
                <a:cubicBezTo>
                  <a:pt x="12918" y="4975"/>
                  <a:pt x="12918" y="4980"/>
                  <a:pt x="12918" y="4980"/>
                </a:cubicBezTo>
                <a:cubicBezTo>
                  <a:pt x="12924" y="4986"/>
                  <a:pt x="12930" y="4986"/>
                  <a:pt x="12930" y="4986"/>
                </a:cubicBezTo>
                <a:cubicBezTo>
                  <a:pt x="12936" y="4986"/>
                  <a:pt x="12942" y="4986"/>
                  <a:pt x="12942" y="4986"/>
                </a:cubicBezTo>
                <a:cubicBezTo>
                  <a:pt x="12948" y="4992"/>
                  <a:pt x="12948" y="4998"/>
                  <a:pt x="12954" y="4998"/>
                </a:cubicBezTo>
                <a:cubicBezTo>
                  <a:pt x="12954" y="5004"/>
                  <a:pt x="12954" y="5004"/>
                  <a:pt x="12960" y="5010"/>
                </a:cubicBezTo>
                <a:cubicBezTo>
                  <a:pt x="12966" y="5022"/>
                  <a:pt x="12972" y="5028"/>
                  <a:pt x="12984" y="5034"/>
                </a:cubicBezTo>
                <a:cubicBezTo>
                  <a:pt x="12990" y="5034"/>
                  <a:pt x="12990" y="5034"/>
                  <a:pt x="12996" y="5040"/>
                </a:cubicBezTo>
                <a:cubicBezTo>
                  <a:pt x="13002" y="5046"/>
                  <a:pt x="13002" y="5052"/>
                  <a:pt x="13007" y="5052"/>
                </a:cubicBezTo>
                <a:cubicBezTo>
                  <a:pt x="13013" y="5052"/>
                  <a:pt x="13013" y="5052"/>
                  <a:pt x="13019" y="5052"/>
                </a:cubicBezTo>
                <a:cubicBezTo>
                  <a:pt x="13025" y="5052"/>
                  <a:pt x="13025" y="5052"/>
                  <a:pt x="13031" y="5052"/>
                </a:cubicBezTo>
                <a:cubicBezTo>
                  <a:pt x="13037" y="5052"/>
                  <a:pt x="13037" y="5046"/>
                  <a:pt x="13043" y="5040"/>
                </a:cubicBezTo>
                <a:cubicBezTo>
                  <a:pt x="13049" y="5040"/>
                  <a:pt x="13049" y="5034"/>
                  <a:pt x="13049" y="5034"/>
                </a:cubicBezTo>
                <a:cubicBezTo>
                  <a:pt x="13061" y="5028"/>
                  <a:pt x="13067" y="5028"/>
                  <a:pt x="13073" y="5028"/>
                </a:cubicBezTo>
                <a:cubicBezTo>
                  <a:pt x="13079" y="5022"/>
                  <a:pt x="13079" y="5016"/>
                  <a:pt x="13084" y="5010"/>
                </a:cubicBezTo>
                <a:cubicBezTo>
                  <a:pt x="13084" y="5004"/>
                  <a:pt x="13090" y="4998"/>
                  <a:pt x="13096" y="4998"/>
                </a:cubicBezTo>
                <a:cubicBezTo>
                  <a:pt x="13108" y="4998"/>
                  <a:pt x="13114" y="5004"/>
                  <a:pt x="13120" y="5010"/>
                </a:cubicBezTo>
                <a:cubicBezTo>
                  <a:pt x="13126" y="5016"/>
                  <a:pt x="13126" y="5016"/>
                  <a:pt x="13126" y="5022"/>
                </a:cubicBezTo>
                <a:cubicBezTo>
                  <a:pt x="13132" y="5034"/>
                  <a:pt x="13132" y="5040"/>
                  <a:pt x="13132" y="5052"/>
                </a:cubicBezTo>
                <a:cubicBezTo>
                  <a:pt x="13132" y="5058"/>
                  <a:pt x="13138" y="5063"/>
                  <a:pt x="13138" y="5075"/>
                </a:cubicBezTo>
                <a:cubicBezTo>
                  <a:pt x="13138" y="5081"/>
                  <a:pt x="13144" y="5087"/>
                  <a:pt x="13150" y="5099"/>
                </a:cubicBezTo>
                <a:cubicBezTo>
                  <a:pt x="13150" y="5105"/>
                  <a:pt x="13150" y="5105"/>
                  <a:pt x="13150" y="5111"/>
                </a:cubicBezTo>
                <a:cubicBezTo>
                  <a:pt x="13150" y="5117"/>
                  <a:pt x="13150" y="5129"/>
                  <a:pt x="13150" y="5135"/>
                </a:cubicBezTo>
                <a:cubicBezTo>
                  <a:pt x="13150" y="5158"/>
                  <a:pt x="13150" y="5158"/>
                  <a:pt x="13150" y="5158"/>
                </a:cubicBezTo>
                <a:cubicBezTo>
                  <a:pt x="13150" y="5164"/>
                  <a:pt x="13150" y="5170"/>
                  <a:pt x="13150" y="5176"/>
                </a:cubicBezTo>
                <a:cubicBezTo>
                  <a:pt x="13150" y="5188"/>
                  <a:pt x="13150" y="5200"/>
                  <a:pt x="13150" y="5212"/>
                </a:cubicBezTo>
                <a:cubicBezTo>
                  <a:pt x="13150" y="5218"/>
                  <a:pt x="13150" y="5224"/>
                  <a:pt x="13150" y="5224"/>
                </a:cubicBezTo>
                <a:cubicBezTo>
                  <a:pt x="13150" y="5235"/>
                  <a:pt x="13156" y="5241"/>
                  <a:pt x="13156" y="5247"/>
                </a:cubicBezTo>
                <a:cubicBezTo>
                  <a:pt x="13156" y="5253"/>
                  <a:pt x="13162" y="5253"/>
                  <a:pt x="13162" y="5259"/>
                </a:cubicBezTo>
                <a:cubicBezTo>
                  <a:pt x="13162" y="5271"/>
                  <a:pt x="13156" y="5283"/>
                  <a:pt x="13162" y="5295"/>
                </a:cubicBezTo>
                <a:cubicBezTo>
                  <a:pt x="13162" y="5307"/>
                  <a:pt x="13168" y="5312"/>
                  <a:pt x="13179" y="5318"/>
                </a:cubicBezTo>
                <a:cubicBezTo>
                  <a:pt x="13179" y="5324"/>
                  <a:pt x="13179" y="5324"/>
                  <a:pt x="13185" y="5330"/>
                </a:cubicBezTo>
                <a:cubicBezTo>
                  <a:pt x="13191" y="5336"/>
                  <a:pt x="13197" y="5336"/>
                  <a:pt x="13197" y="5342"/>
                </a:cubicBezTo>
                <a:cubicBezTo>
                  <a:pt x="13197" y="5348"/>
                  <a:pt x="13203" y="5348"/>
                  <a:pt x="13203" y="5354"/>
                </a:cubicBezTo>
                <a:cubicBezTo>
                  <a:pt x="13209" y="5360"/>
                  <a:pt x="13203" y="5360"/>
                  <a:pt x="13203" y="5366"/>
                </a:cubicBezTo>
                <a:cubicBezTo>
                  <a:pt x="13209" y="5372"/>
                  <a:pt x="13209" y="5384"/>
                  <a:pt x="13209" y="5390"/>
                </a:cubicBezTo>
                <a:cubicBezTo>
                  <a:pt x="13215" y="5396"/>
                  <a:pt x="13215" y="5401"/>
                  <a:pt x="13215" y="5401"/>
                </a:cubicBezTo>
                <a:cubicBezTo>
                  <a:pt x="13215" y="5407"/>
                  <a:pt x="13221" y="5407"/>
                  <a:pt x="13221" y="5413"/>
                </a:cubicBezTo>
                <a:cubicBezTo>
                  <a:pt x="13227" y="5419"/>
                  <a:pt x="13227" y="5425"/>
                  <a:pt x="13227" y="5425"/>
                </a:cubicBezTo>
                <a:cubicBezTo>
                  <a:pt x="13227" y="5431"/>
                  <a:pt x="13227" y="5437"/>
                  <a:pt x="13227" y="5437"/>
                </a:cubicBezTo>
                <a:cubicBezTo>
                  <a:pt x="13227" y="5443"/>
                  <a:pt x="13233" y="5449"/>
                  <a:pt x="13233" y="5449"/>
                </a:cubicBezTo>
                <a:cubicBezTo>
                  <a:pt x="13233" y="5455"/>
                  <a:pt x="13239" y="5461"/>
                  <a:pt x="13239" y="5461"/>
                </a:cubicBezTo>
                <a:cubicBezTo>
                  <a:pt x="13245" y="5467"/>
                  <a:pt x="13250" y="5467"/>
                  <a:pt x="13250" y="5473"/>
                </a:cubicBezTo>
                <a:cubicBezTo>
                  <a:pt x="13257" y="5478"/>
                  <a:pt x="13257" y="5478"/>
                  <a:pt x="13257" y="5485"/>
                </a:cubicBezTo>
                <a:cubicBezTo>
                  <a:pt x="13262" y="5490"/>
                  <a:pt x="13268" y="5490"/>
                  <a:pt x="13268" y="5496"/>
                </a:cubicBezTo>
                <a:cubicBezTo>
                  <a:pt x="13274" y="5502"/>
                  <a:pt x="13274" y="5508"/>
                  <a:pt x="13274" y="5520"/>
                </a:cubicBezTo>
                <a:cubicBezTo>
                  <a:pt x="13274" y="5532"/>
                  <a:pt x="13274" y="5532"/>
                  <a:pt x="13274" y="5532"/>
                </a:cubicBezTo>
                <a:cubicBezTo>
                  <a:pt x="13268" y="5538"/>
                  <a:pt x="13268" y="5544"/>
                  <a:pt x="13268" y="5556"/>
                </a:cubicBezTo>
                <a:cubicBezTo>
                  <a:pt x="13268" y="5567"/>
                  <a:pt x="13268" y="5579"/>
                  <a:pt x="13280" y="5591"/>
                </a:cubicBezTo>
                <a:cubicBezTo>
                  <a:pt x="13280" y="5597"/>
                  <a:pt x="13286" y="5597"/>
                  <a:pt x="13292" y="5603"/>
                </a:cubicBezTo>
                <a:cubicBezTo>
                  <a:pt x="13292" y="5609"/>
                  <a:pt x="13292" y="5615"/>
                  <a:pt x="13298" y="5615"/>
                </a:cubicBezTo>
                <a:cubicBezTo>
                  <a:pt x="13298" y="5621"/>
                  <a:pt x="13304" y="5621"/>
                  <a:pt x="13304" y="5627"/>
                </a:cubicBezTo>
                <a:cubicBezTo>
                  <a:pt x="13316" y="5644"/>
                  <a:pt x="13322" y="5662"/>
                  <a:pt x="13334" y="5680"/>
                </a:cubicBezTo>
                <a:cubicBezTo>
                  <a:pt x="13339" y="5692"/>
                  <a:pt x="13345" y="5698"/>
                  <a:pt x="13351" y="5716"/>
                </a:cubicBezTo>
                <a:cubicBezTo>
                  <a:pt x="13351" y="5716"/>
                  <a:pt x="13351" y="5722"/>
                  <a:pt x="13351" y="5728"/>
                </a:cubicBezTo>
                <a:cubicBezTo>
                  <a:pt x="13357" y="5733"/>
                  <a:pt x="13357" y="5733"/>
                  <a:pt x="13357" y="5733"/>
                </a:cubicBezTo>
                <a:cubicBezTo>
                  <a:pt x="13357" y="5739"/>
                  <a:pt x="13363" y="5739"/>
                  <a:pt x="13369" y="5745"/>
                </a:cubicBezTo>
                <a:cubicBezTo>
                  <a:pt x="13375" y="5751"/>
                  <a:pt x="13375" y="5757"/>
                  <a:pt x="13387" y="5757"/>
                </a:cubicBezTo>
                <a:cubicBezTo>
                  <a:pt x="13393" y="5757"/>
                  <a:pt x="13399" y="5757"/>
                  <a:pt x="13405" y="5751"/>
                </a:cubicBezTo>
                <a:cubicBezTo>
                  <a:pt x="13405" y="5751"/>
                  <a:pt x="13411" y="5751"/>
                  <a:pt x="13416" y="5745"/>
                </a:cubicBezTo>
                <a:cubicBezTo>
                  <a:pt x="13416" y="5739"/>
                  <a:pt x="13416" y="5739"/>
                  <a:pt x="13416" y="5733"/>
                </a:cubicBezTo>
                <a:cubicBezTo>
                  <a:pt x="13416" y="5728"/>
                  <a:pt x="13423" y="5728"/>
                  <a:pt x="13423" y="5722"/>
                </a:cubicBezTo>
                <a:cubicBezTo>
                  <a:pt x="13428" y="5710"/>
                  <a:pt x="13434" y="5698"/>
                  <a:pt x="13440" y="5686"/>
                </a:cubicBezTo>
                <a:cubicBezTo>
                  <a:pt x="13446" y="5686"/>
                  <a:pt x="13446" y="5680"/>
                  <a:pt x="13446" y="5674"/>
                </a:cubicBezTo>
                <a:cubicBezTo>
                  <a:pt x="13452" y="5674"/>
                  <a:pt x="13458" y="5680"/>
                  <a:pt x="13458" y="5674"/>
                </a:cubicBezTo>
                <a:cubicBezTo>
                  <a:pt x="13464" y="5674"/>
                  <a:pt x="13470" y="5674"/>
                  <a:pt x="13470" y="5674"/>
                </a:cubicBezTo>
                <a:cubicBezTo>
                  <a:pt x="13476" y="5668"/>
                  <a:pt x="13482" y="5668"/>
                  <a:pt x="13482" y="5662"/>
                </a:cubicBezTo>
                <a:cubicBezTo>
                  <a:pt x="13488" y="5656"/>
                  <a:pt x="13494" y="5656"/>
                  <a:pt x="13494" y="5651"/>
                </a:cubicBezTo>
                <a:cubicBezTo>
                  <a:pt x="13494" y="5651"/>
                  <a:pt x="13494" y="5644"/>
                  <a:pt x="13500" y="5644"/>
                </a:cubicBezTo>
                <a:cubicBezTo>
                  <a:pt x="13500" y="5639"/>
                  <a:pt x="13500" y="5633"/>
                  <a:pt x="13500" y="5633"/>
                </a:cubicBezTo>
                <a:cubicBezTo>
                  <a:pt x="13505" y="5621"/>
                  <a:pt x="13511" y="5621"/>
                  <a:pt x="13511" y="5609"/>
                </a:cubicBezTo>
                <a:cubicBezTo>
                  <a:pt x="13511" y="5597"/>
                  <a:pt x="13505" y="5591"/>
                  <a:pt x="13511" y="5579"/>
                </a:cubicBezTo>
                <a:lnTo>
                  <a:pt x="13517" y="5573"/>
                </a:lnTo>
                <a:cubicBezTo>
                  <a:pt x="13523" y="5562"/>
                  <a:pt x="13523" y="5556"/>
                  <a:pt x="13529" y="5550"/>
                </a:cubicBezTo>
                <a:cubicBezTo>
                  <a:pt x="13529" y="5538"/>
                  <a:pt x="13535" y="5532"/>
                  <a:pt x="13535" y="5526"/>
                </a:cubicBezTo>
                <a:cubicBezTo>
                  <a:pt x="13535" y="5514"/>
                  <a:pt x="13535" y="5508"/>
                  <a:pt x="13535" y="5502"/>
                </a:cubicBezTo>
                <a:cubicBezTo>
                  <a:pt x="13535" y="5496"/>
                  <a:pt x="13529" y="5490"/>
                  <a:pt x="13529" y="5478"/>
                </a:cubicBezTo>
                <a:cubicBezTo>
                  <a:pt x="13529" y="5473"/>
                  <a:pt x="13535" y="5473"/>
                  <a:pt x="13535" y="5467"/>
                </a:cubicBezTo>
                <a:cubicBezTo>
                  <a:pt x="13535" y="5407"/>
                  <a:pt x="13535" y="5407"/>
                  <a:pt x="13535" y="5407"/>
                </a:cubicBezTo>
                <a:cubicBezTo>
                  <a:pt x="13535" y="5390"/>
                  <a:pt x="13529" y="5372"/>
                  <a:pt x="13529" y="5354"/>
                </a:cubicBezTo>
                <a:cubicBezTo>
                  <a:pt x="13529" y="5348"/>
                  <a:pt x="13535" y="5348"/>
                  <a:pt x="13535" y="5342"/>
                </a:cubicBezTo>
                <a:cubicBezTo>
                  <a:pt x="13541" y="5342"/>
                  <a:pt x="13541" y="5336"/>
                  <a:pt x="13541" y="5336"/>
                </a:cubicBezTo>
                <a:cubicBezTo>
                  <a:pt x="13553" y="5324"/>
                  <a:pt x="13565" y="5330"/>
                  <a:pt x="13577" y="5330"/>
                </a:cubicBezTo>
                <a:cubicBezTo>
                  <a:pt x="13589" y="5330"/>
                  <a:pt x="13600" y="5336"/>
                  <a:pt x="13612" y="5324"/>
                </a:cubicBezTo>
                <a:cubicBezTo>
                  <a:pt x="13618" y="5318"/>
                  <a:pt x="13618" y="5312"/>
                  <a:pt x="13618" y="5301"/>
                </a:cubicBezTo>
                <a:cubicBezTo>
                  <a:pt x="13618" y="5301"/>
                  <a:pt x="13624" y="5295"/>
                  <a:pt x="13624" y="5289"/>
                </a:cubicBezTo>
                <a:cubicBezTo>
                  <a:pt x="13630" y="5283"/>
                  <a:pt x="13630" y="5283"/>
                  <a:pt x="13636" y="5277"/>
                </a:cubicBezTo>
                <a:cubicBezTo>
                  <a:pt x="13642" y="5277"/>
                  <a:pt x="13642" y="5277"/>
                  <a:pt x="13648" y="5277"/>
                </a:cubicBezTo>
                <a:cubicBezTo>
                  <a:pt x="13654" y="5277"/>
                  <a:pt x="13654" y="5277"/>
                  <a:pt x="13660" y="5271"/>
                </a:cubicBezTo>
                <a:cubicBezTo>
                  <a:pt x="13666" y="5271"/>
                  <a:pt x="13666" y="5265"/>
                  <a:pt x="13671" y="5265"/>
                </a:cubicBezTo>
                <a:cubicBezTo>
                  <a:pt x="13677" y="5265"/>
                  <a:pt x="13677" y="5259"/>
                  <a:pt x="13677" y="5253"/>
                </a:cubicBezTo>
                <a:cubicBezTo>
                  <a:pt x="13683" y="5253"/>
                  <a:pt x="13689" y="5247"/>
                  <a:pt x="13689" y="5247"/>
                </a:cubicBezTo>
                <a:cubicBezTo>
                  <a:pt x="13695" y="5247"/>
                  <a:pt x="13701" y="5247"/>
                  <a:pt x="13701" y="5247"/>
                </a:cubicBezTo>
                <a:cubicBezTo>
                  <a:pt x="13707" y="5241"/>
                  <a:pt x="13707" y="5235"/>
                  <a:pt x="13713" y="5235"/>
                </a:cubicBezTo>
                <a:cubicBezTo>
                  <a:pt x="13719" y="5224"/>
                  <a:pt x="13719" y="5218"/>
                  <a:pt x="13725" y="5212"/>
                </a:cubicBezTo>
                <a:cubicBezTo>
                  <a:pt x="13725" y="5206"/>
                  <a:pt x="13731" y="5206"/>
                  <a:pt x="13731" y="5200"/>
                </a:cubicBezTo>
                <a:cubicBezTo>
                  <a:pt x="13737" y="5194"/>
                  <a:pt x="13737" y="5194"/>
                  <a:pt x="13743" y="5188"/>
                </a:cubicBezTo>
                <a:cubicBezTo>
                  <a:pt x="13743" y="5182"/>
                  <a:pt x="13748" y="5182"/>
                  <a:pt x="13748" y="5176"/>
                </a:cubicBezTo>
                <a:cubicBezTo>
                  <a:pt x="13760" y="5170"/>
                  <a:pt x="13766" y="5170"/>
                  <a:pt x="13772" y="5164"/>
                </a:cubicBezTo>
                <a:cubicBezTo>
                  <a:pt x="13778" y="5164"/>
                  <a:pt x="13778" y="5158"/>
                  <a:pt x="13784" y="5152"/>
                </a:cubicBezTo>
                <a:cubicBezTo>
                  <a:pt x="13784" y="5152"/>
                  <a:pt x="13784" y="5146"/>
                  <a:pt x="13790" y="5141"/>
                </a:cubicBezTo>
                <a:cubicBezTo>
                  <a:pt x="13790" y="5141"/>
                  <a:pt x="13790" y="5135"/>
                  <a:pt x="13796" y="5129"/>
                </a:cubicBezTo>
                <a:cubicBezTo>
                  <a:pt x="13796" y="5129"/>
                  <a:pt x="13802" y="5135"/>
                  <a:pt x="13808" y="5129"/>
                </a:cubicBezTo>
                <a:cubicBezTo>
                  <a:pt x="13808" y="5129"/>
                  <a:pt x="13814" y="5135"/>
                  <a:pt x="13814" y="5129"/>
                </a:cubicBezTo>
                <a:cubicBezTo>
                  <a:pt x="13820" y="5129"/>
                  <a:pt x="13826" y="5129"/>
                  <a:pt x="13826" y="5123"/>
                </a:cubicBezTo>
                <a:cubicBezTo>
                  <a:pt x="13832" y="5117"/>
                  <a:pt x="13826" y="5117"/>
                  <a:pt x="13826" y="5111"/>
                </a:cubicBezTo>
                <a:cubicBezTo>
                  <a:pt x="13832" y="5105"/>
                  <a:pt x="13837" y="5099"/>
                  <a:pt x="13849" y="5093"/>
                </a:cubicBezTo>
                <a:cubicBezTo>
                  <a:pt x="13849" y="5093"/>
                  <a:pt x="13855" y="5093"/>
                  <a:pt x="13861" y="5093"/>
                </a:cubicBezTo>
                <a:cubicBezTo>
                  <a:pt x="13867" y="5093"/>
                  <a:pt x="13873" y="5093"/>
                  <a:pt x="13885" y="5093"/>
                </a:cubicBezTo>
                <a:cubicBezTo>
                  <a:pt x="13885" y="5087"/>
                  <a:pt x="13891" y="5081"/>
                  <a:pt x="13891" y="5081"/>
                </a:cubicBezTo>
                <a:cubicBezTo>
                  <a:pt x="13903" y="5063"/>
                  <a:pt x="13897" y="5052"/>
                  <a:pt x="13897" y="5034"/>
                </a:cubicBezTo>
                <a:cubicBezTo>
                  <a:pt x="13903" y="5028"/>
                  <a:pt x="13903" y="5022"/>
                  <a:pt x="13903" y="5010"/>
                </a:cubicBezTo>
                <a:cubicBezTo>
                  <a:pt x="13956" y="5010"/>
                  <a:pt x="13956" y="5010"/>
                  <a:pt x="13956" y="5010"/>
                </a:cubicBezTo>
                <a:cubicBezTo>
                  <a:pt x="13962" y="5010"/>
                  <a:pt x="13962" y="5016"/>
                  <a:pt x="13968" y="5016"/>
                </a:cubicBezTo>
                <a:cubicBezTo>
                  <a:pt x="13974" y="5016"/>
                  <a:pt x="13980" y="5022"/>
                  <a:pt x="13986" y="5022"/>
                </a:cubicBezTo>
                <a:cubicBezTo>
                  <a:pt x="13992" y="5022"/>
                  <a:pt x="13992" y="5022"/>
                  <a:pt x="13992" y="5022"/>
                </a:cubicBezTo>
                <a:cubicBezTo>
                  <a:pt x="13998" y="5016"/>
                  <a:pt x="13998" y="5016"/>
                  <a:pt x="14003" y="5010"/>
                </a:cubicBezTo>
                <a:cubicBezTo>
                  <a:pt x="14003" y="5010"/>
                  <a:pt x="14009" y="5010"/>
                  <a:pt x="14015" y="5010"/>
                </a:cubicBezTo>
                <a:cubicBezTo>
                  <a:pt x="14021" y="5010"/>
                  <a:pt x="14021" y="5004"/>
                  <a:pt x="14027" y="4998"/>
                </a:cubicBezTo>
                <a:cubicBezTo>
                  <a:pt x="14027" y="4998"/>
                  <a:pt x="14033" y="4998"/>
                  <a:pt x="14039" y="4998"/>
                </a:cubicBezTo>
                <a:cubicBezTo>
                  <a:pt x="14039" y="4992"/>
                  <a:pt x="14045" y="4992"/>
                  <a:pt x="14045" y="4986"/>
                </a:cubicBezTo>
                <a:cubicBezTo>
                  <a:pt x="14051" y="4986"/>
                  <a:pt x="14051" y="4980"/>
                  <a:pt x="14051" y="4975"/>
                </a:cubicBezTo>
                <a:cubicBezTo>
                  <a:pt x="14110" y="4975"/>
                  <a:pt x="14110" y="4975"/>
                  <a:pt x="14110" y="4975"/>
                </a:cubicBezTo>
                <a:cubicBezTo>
                  <a:pt x="14110" y="4945"/>
                  <a:pt x="14110" y="4945"/>
                  <a:pt x="14110" y="4945"/>
                </a:cubicBezTo>
                <a:cubicBezTo>
                  <a:pt x="14116" y="4945"/>
                  <a:pt x="14122" y="4945"/>
                  <a:pt x="14128" y="4945"/>
                </a:cubicBezTo>
                <a:cubicBezTo>
                  <a:pt x="14134" y="4945"/>
                  <a:pt x="14140" y="4945"/>
                  <a:pt x="14140" y="4945"/>
                </a:cubicBezTo>
                <a:cubicBezTo>
                  <a:pt x="14146" y="4951"/>
                  <a:pt x="14146" y="4951"/>
                  <a:pt x="14152" y="4957"/>
                </a:cubicBezTo>
                <a:cubicBezTo>
                  <a:pt x="14152" y="4963"/>
                  <a:pt x="14152" y="4963"/>
                  <a:pt x="14152" y="4969"/>
                </a:cubicBezTo>
                <a:cubicBezTo>
                  <a:pt x="14158" y="4975"/>
                  <a:pt x="14158" y="4975"/>
                  <a:pt x="14158" y="4980"/>
                </a:cubicBezTo>
                <a:cubicBezTo>
                  <a:pt x="14164" y="4980"/>
                  <a:pt x="14170" y="4980"/>
                  <a:pt x="14170" y="4986"/>
                </a:cubicBezTo>
                <a:cubicBezTo>
                  <a:pt x="14175" y="4986"/>
                  <a:pt x="14175" y="4992"/>
                  <a:pt x="14175" y="4998"/>
                </a:cubicBezTo>
                <a:cubicBezTo>
                  <a:pt x="14181" y="5004"/>
                  <a:pt x="14181" y="5016"/>
                  <a:pt x="14187" y="5022"/>
                </a:cubicBezTo>
                <a:cubicBezTo>
                  <a:pt x="14187" y="5034"/>
                  <a:pt x="14181" y="5034"/>
                  <a:pt x="14181" y="5046"/>
                </a:cubicBezTo>
                <a:cubicBezTo>
                  <a:pt x="14181" y="5052"/>
                  <a:pt x="14187" y="5052"/>
                  <a:pt x="14187" y="5058"/>
                </a:cubicBezTo>
                <a:cubicBezTo>
                  <a:pt x="14187" y="5058"/>
                  <a:pt x="14193" y="5063"/>
                  <a:pt x="14193" y="5069"/>
                </a:cubicBezTo>
                <a:cubicBezTo>
                  <a:pt x="14193" y="5069"/>
                  <a:pt x="14199" y="5069"/>
                  <a:pt x="14205" y="5075"/>
                </a:cubicBezTo>
                <a:cubicBezTo>
                  <a:pt x="14205" y="5075"/>
                  <a:pt x="14205" y="5081"/>
                  <a:pt x="14205" y="5087"/>
                </a:cubicBezTo>
                <a:cubicBezTo>
                  <a:pt x="14217" y="5093"/>
                  <a:pt x="14223" y="5093"/>
                  <a:pt x="14229" y="5105"/>
                </a:cubicBezTo>
                <a:cubicBezTo>
                  <a:pt x="14235" y="5105"/>
                  <a:pt x="14241" y="5105"/>
                  <a:pt x="14241" y="5111"/>
                </a:cubicBezTo>
                <a:cubicBezTo>
                  <a:pt x="14247" y="5117"/>
                  <a:pt x="14247" y="5117"/>
                  <a:pt x="14253" y="5123"/>
                </a:cubicBezTo>
                <a:cubicBezTo>
                  <a:pt x="14253" y="5129"/>
                  <a:pt x="14258" y="5129"/>
                  <a:pt x="14258" y="5135"/>
                </a:cubicBezTo>
                <a:cubicBezTo>
                  <a:pt x="14258" y="5146"/>
                  <a:pt x="14258" y="5146"/>
                  <a:pt x="14258" y="5146"/>
                </a:cubicBezTo>
                <a:cubicBezTo>
                  <a:pt x="14258" y="5152"/>
                  <a:pt x="14258" y="5152"/>
                  <a:pt x="14258" y="5158"/>
                </a:cubicBezTo>
                <a:cubicBezTo>
                  <a:pt x="14253" y="5164"/>
                  <a:pt x="14258" y="5170"/>
                  <a:pt x="14258" y="5182"/>
                </a:cubicBezTo>
                <a:cubicBezTo>
                  <a:pt x="14258" y="5182"/>
                  <a:pt x="14253" y="5182"/>
                  <a:pt x="14258" y="5182"/>
                </a:cubicBezTo>
                <a:cubicBezTo>
                  <a:pt x="14264" y="5176"/>
                  <a:pt x="14270" y="5176"/>
                  <a:pt x="14276" y="5176"/>
                </a:cubicBezTo>
                <a:cubicBezTo>
                  <a:pt x="14282" y="5176"/>
                  <a:pt x="14288" y="5182"/>
                  <a:pt x="14288" y="5182"/>
                </a:cubicBezTo>
                <a:cubicBezTo>
                  <a:pt x="14294" y="5182"/>
                  <a:pt x="14300" y="5182"/>
                  <a:pt x="14300" y="5188"/>
                </a:cubicBezTo>
                <a:cubicBezTo>
                  <a:pt x="14306" y="5188"/>
                  <a:pt x="14300" y="5194"/>
                  <a:pt x="14300" y="5194"/>
                </a:cubicBezTo>
                <a:cubicBezTo>
                  <a:pt x="14300" y="5206"/>
                  <a:pt x="14300" y="5212"/>
                  <a:pt x="14300" y="5218"/>
                </a:cubicBezTo>
                <a:cubicBezTo>
                  <a:pt x="14300" y="5224"/>
                  <a:pt x="14294" y="5230"/>
                  <a:pt x="14294" y="5230"/>
                </a:cubicBezTo>
                <a:cubicBezTo>
                  <a:pt x="14288" y="5241"/>
                  <a:pt x="14288" y="5253"/>
                  <a:pt x="14288" y="5265"/>
                </a:cubicBezTo>
                <a:cubicBezTo>
                  <a:pt x="14288" y="5283"/>
                  <a:pt x="14288" y="5301"/>
                  <a:pt x="14300" y="5312"/>
                </a:cubicBezTo>
                <a:cubicBezTo>
                  <a:pt x="14306" y="5312"/>
                  <a:pt x="14312" y="5318"/>
                  <a:pt x="14312" y="5318"/>
                </a:cubicBezTo>
                <a:cubicBezTo>
                  <a:pt x="14318" y="5324"/>
                  <a:pt x="14318" y="5324"/>
                  <a:pt x="14324" y="5330"/>
                </a:cubicBezTo>
                <a:cubicBezTo>
                  <a:pt x="14330" y="5330"/>
                  <a:pt x="14341" y="5330"/>
                  <a:pt x="14347" y="5330"/>
                </a:cubicBezTo>
                <a:cubicBezTo>
                  <a:pt x="14359" y="5330"/>
                  <a:pt x="14359" y="5330"/>
                  <a:pt x="14359" y="5330"/>
                </a:cubicBezTo>
                <a:cubicBezTo>
                  <a:pt x="14365" y="5330"/>
                  <a:pt x="14365" y="5330"/>
                  <a:pt x="14371" y="5330"/>
                </a:cubicBezTo>
                <a:cubicBezTo>
                  <a:pt x="14377" y="5324"/>
                  <a:pt x="14371" y="5318"/>
                  <a:pt x="14377" y="5318"/>
                </a:cubicBezTo>
                <a:cubicBezTo>
                  <a:pt x="14377" y="5312"/>
                  <a:pt x="14383" y="5312"/>
                  <a:pt x="14389" y="5312"/>
                </a:cubicBezTo>
                <a:cubicBezTo>
                  <a:pt x="14395" y="5312"/>
                  <a:pt x="14395" y="5307"/>
                  <a:pt x="14401" y="5307"/>
                </a:cubicBezTo>
                <a:cubicBezTo>
                  <a:pt x="14407" y="5307"/>
                  <a:pt x="14413" y="5307"/>
                  <a:pt x="14424" y="5301"/>
                </a:cubicBezTo>
                <a:cubicBezTo>
                  <a:pt x="14424" y="5289"/>
                  <a:pt x="14424" y="5289"/>
                  <a:pt x="14424" y="5289"/>
                </a:cubicBezTo>
                <a:cubicBezTo>
                  <a:pt x="14424" y="5277"/>
                  <a:pt x="14424" y="5277"/>
                  <a:pt x="14424" y="5277"/>
                </a:cubicBezTo>
                <a:cubicBezTo>
                  <a:pt x="14424" y="5277"/>
                  <a:pt x="14430" y="5271"/>
                  <a:pt x="14430" y="5265"/>
                </a:cubicBezTo>
                <a:cubicBezTo>
                  <a:pt x="14448" y="5271"/>
                  <a:pt x="14460" y="5271"/>
                  <a:pt x="14466" y="5283"/>
                </a:cubicBezTo>
                <a:cubicBezTo>
                  <a:pt x="14472" y="5283"/>
                  <a:pt x="14472" y="5289"/>
                  <a:pt x="14472" y="5295"/>
                </a:cubicBezTo>
                <a:cubicBezTo>
                  <a:pt x="14478" y="5301"/>
                  <a:pt x="14478" y="5301"/>
                  <a:pt x="14478" y="5307"/>
                </a:cubicBezTo>
                <a:cubicBezTo>
                  <a:pt x="14484" y="5312"/>
                  <a:pt x="14484" y="5318"/>
                  <a:pt x="14490" y="5330"/>
                </a:cubicBezTo>
                <a:cubicBezTo>
                  <a:pt x="14490" y="5342"/>
                  <a:pt x="14490" y="5348"/>
                  <a:pt x="14496" y="5366"/>
                </a:cubicBezTo>
                <a:cubicBezTo>
                  <a:pt x="14496" y="5366"/>
                  <a:pt x="14496" y="5372"/>
                  <a:pt x="14502" y="5378"/>
                </a:cubicBezTo>
                <a:cubicBezTo>
                  <a:pt x="14502" y="5384"/>
                  <a:pt x="14507" y="5384"/>
                  <a:pt x="14507" y="5390"/>
                </a:cubicBezTo>
                <a:cubicBezTo>
                  <a:pt x="14507" y="5390"/>
                  <a:pt x="14519" y="5390"/>
                  <a:pt x="14519" y="5396"/>
                </a:cubicBezTo>
                <a:cubicBezTo>
                  <a:pt x="14519" y="5396"/>
                  <a:pt x="14519" y="5401"/>
                  <a:pt x="14519" y="5407"/>
                </a:cubicBezTo>
                <a:cubicBezTo>
                  <a:pt x="14519" y="5419"/>
                  <a:pt x="14502" y="5425"/>
                  <a:pt x="14502" y="5443"/>
                </a:cubicBezTo>
                <a:cubicBezTo>
                  <a:pt x="14502" y="5449"/>
                  <a:pt x="14507" y="5455"/>
                  <a:pt x="14507" y="5455"/>
                </a:cubicBezTo>
                <a:cubicBezTo>
                  <a:pt x="14507" y="5461"/>
                  <a:pt x="14513" y="5467"/>
                  <a:pt x="14513" y="5467"/>
                </a:cubicBezTo>
                <a:cubicBezTo>
                  <a:pt x="14513" y="5473"/>
                  <a:pt x="14519" y="5473"/>
                  <a:pt x="14525" y="5478"/>
                </a:cubicBezTo>
                <a:cubicBezTo>
                  <a:pt x="14531" y="5485"/>
                  <a:pt x="14531" y="5490"/>
                  <a:pt x="14543" y="5496"/>
                </a:cubicBezTo>
                <a:cubicBezTo>
                  <a:pt x="14543" y="5502"/>
                  <a:pt x="14549" y="5502"/>
                  <a:pt x="14555" y="5508"/>
                </a:cubicBezTo>
                <a:cubicBezTo>
                  <a:pt x="14555" y="5514"/>
                  <a:pt x="14561" y="5520"/>
                  <a:pt x="14561" y="5526"/>
                </a:cubicBezTo>
                <a:cubicBezTo>
                  <a:pt x="14561" y="5532"/>
                  <a:pt x="14555" y="5538"/>
                  <a:pt x="14555" y="5550"/>
                </a:cubicBezTo>
                <a:cubicBezTo>
                  <a:pt x="14555" y="5556"/>
                  <a:pt x="14561" y="5562"/>
                  <a:pt x="14561" y="5573"/>
                </a:cubicBezTo>
                <a:cubicBezTo>
                  <a:pt x="14561" y="5585"/>
                  <a:pt x="14555" y="5591"/>
                  <a:pt x="14543" y="5597"/>
                </a:cubicBezTo>
                <a:cubicBezTo>
                  <a:pt x="14543" y="5597"/>
                  <a:pt x="14537" y="5597"/>
                  <a:pt x="14531" y="5603"/>
                </a:cubicBezTo>
                <a:cubicBezTo>
                  <a:pt x="14531" y="5603"/>
                  <a:pt x="14525" y="5603"/>
                  <a:pt x="14519" y="5603"/>
                </a:cubicBezTo>
                <a:cubicBezTo>
                  <a:pt x="14519" y="5609"/>
                  <a:pt x="14519" y="5615"/>
                  <a:pt x="14513" y="5615"/>
                </a:cubicBezTo>
                <a:cubicBezTo>
                  <a:pt x="14513" y="5621"/>
                  <a:pt x="14513" y="5627"/>
                  <a:pt x="14513" y="5627"/>
                </a:cubicBezTo>
                <a:cubicBezTo>
                  <a:pt x="14513" y="5639"/>
                  <a:pt x="14513" y="5651"/>
                  <a:pt x="14513" y="5662"/>
                </a:cubicBezTo>
                <a:cubicBezTo>
                  <a:pt x="14513" y="5674"/>
                  <a:pt x="14513" y="5674"/>
                  <a:pt x="14513" y="5674"/>
                </a:cubicBezTo>
                <a:cubicBezTo>
                  <a:pt x="14513" y="5680"/>
                  <a:pt x="14507" y="5686"/>
                  <a:pt x="14507" y="5698"/>
                </a:cubicBezTo>
                <a:cubicBezTo>
                  <a:pt x="14507" y="5704"/>
                  <a:pt x="14507" y="5710"/>
                  <a:pt x="14507" y="5716"/>
                </a:cubicBezTo>
                <a:cubicBezTo>
                  <a:pt x="14507" y="5728"/>
                  <a:pt x="14507" y="5733"/>
                  <a:pt x="14507" y="5745"/>
                </a:cubicBezTo>
                <a:cubicBezTo>
                  <a:pt x="14513" y="5751"/>
                  <a:pt x="14513" y="5751"/>
                  <a:pt x="14519" y="5757"/>
                </a:cubicBezTo>
                <a:cubicBezTo>
                  <a:pt x="14525" y="5757"/>
                  <a:pt x="14525" y="5757"/>
                  <a:pt x="14531" y="5763"/>
                </a:cubicBezTo>
                <a:cubicBezTo>
                  <a:pt x="14531" y="5763"/>
                  <a:pt x="14537" y="5763"/>
                  <a:pt x="14543" y="5763"/>
                </a:cubicBezTo>
                <a:cubicBezTo>
                  <a:pt x="14549" y="5769"/>
                  <a:pt x="14555" y="5781"/>
                  <a:pt x="14561" y="5787"/>
                </a:cubicBezTo>
                <a:cubicBezTo>
                  <a:pt x="14567" y="5799"/>
                  <a:pt x="14573" y="5805"/>
                  <a:pt x="14585" y="5805"/>
                </a:cubicBezTo>
                <a:cubicBezTo>
                  <a:pt x="14591" y="5810"/>
                  <a:pt x="14591" y="5810"/>
                  <a:pt x="14596" y="5810"/>
                </a:cubicBezTo>
                <a:cubicBezTo>
                  <a:pt x="14602" y="5810"/>
                  <a:pt x="14602" y="5817"/>
                  <a:pt x="14602" y="5822"/>
                </a:cubicBezTo>
                <a:cubicBezTo>
                  <a:pt x="14608" y="5828"/>
                  <a:pt x="14614" y="5828"/>
                  <a:pt x="14614" y="5834"/>
                </a:cubicBezTo>
                <a:cubicBezTo>
                  <a:pt x="14614" y="5846"/>
                  <a:pt x="14614" y="5846"/>
                  <a:pt x="14614" y="5858"/>
                </a:cubicBezTo>
                <a:cubicBezTo>
                  <a:pt x="14614" y="5870"/>
                  <a:pt x="14614" y="5876"/>
                  <a:pt x="14620" y="5882"/>
                </a:cubicBezTo>
                <a:cubicBezTo>
                  <a:pt x="14620" y="5888"/>
                  <a:pt x="14632" y="5894"/>
                  <a:pt x="14632" y="5905"/>
                </a:cubicBezTo>
                <a:cubicBezTo>
                  <a:pt x="14638" y="5911"/>
                  <a:pt x="14632" y="5911"/>
                  <a:pt x="14638" y="5917"/>
                </a:cubicBezTo>
                <a:cubicBezTo>
                  <a:pt x="14638" y="5923"/>
                  <a:pt x="14644" y="5923"/>
                  <a:pt x="14650" y="5929"/>
                </a:cubicBezTo>
                <a:cubicBezTo>
                  <a:pt x="14650" y="5941"/>
                  <a:pt x="14656" y="5947"/>
                  <a:pt x="14656" y="5959"/>
                </a:cubicBezTo>
                <a:cubicBezTo>
                  <a:pt x="14656" y="6018"/>
                  <a:pt x="14656" y="6018"/>
                  <a:pt x="14656" y="6018"/>
                </a:cubicBezTo>
                <a:cubicBezTo>
                  <a:pt x="14656" y="6024"/>
                  <a:pt x="14662" y="6024"/>
                  <a:pt x="14662" y="6030"/>
                </a:cubicBezTo>
                <a:cubicBezTo>
                  <a:pt x="14662" y="6036"/>
                  <a:pt x="14662" y="6042"/>
                  <a:pt x="14662" y="6042"/>
                </a:cubicBezTo>
                <a:cubicBezTo>
                  <a:pt x="14668" y="6048"/>
                  <a:pt x="14668" y="6054"/>
                  <a:pt x="14673" y="6054"/>
                </a:cubicBezTo>
                <a:cubicBezTo>
                  <a:pt x="14679" y="6060"/>
                  <a:pt x="14679" y="6065"/>
                  <a:pt x="14685" y="6065"/>
                </a:cubicBezTo>
                <a:cubicBezTo>
                  <a:pt x="14685" y="6071"/>
                  <a:pt x="14691" y="6071"/>
                  <a:pt x="14697" y="6071"/>
                </a:cubicBezTo>
                <a:cubicBezTo>
                  <a:pt x="14709" y="6083"/>
                  <a:pt x="14715" y="6089"/>
                  <a:pt x="14733" y="6095"/>
                </a:cubicBezTo>
                <a:cubicBezTo>
                  <a:pt x="14739" y="6101"/>
                  <a:pt x="14751" y="6101"/>
                  <a:pt x="14757" y="6107"/>
                </a:cubicBezTo>
                <a:cubicBezTo>
                  <a:pt x="14762" y="6113"/>
                  <a:pt x="14762" y="6119"/>
                  <a:pt x="14768" y="6125"/>
                </a:cubicBezTo>
                <a:cubicBezTo>
                  <a:pt x="14774" y="6131"/>
                  <a:pt x="14774" y="6137"/>
                  <a:pt x="14774" y="6137"/>
                </a:cubicBezTo>
                <a:cubicBezTo>
                  <a:pt x="14780" y="6142"/>
                  <a:pt x="14786" y="6142"/>
                  <a:pt x="14786" y="6142"/>
                </a:cubicBezTo>
                <a:cubicBezTo>
                  <a:pt x="14792" y="6142"/>
                  <a:pt x="14792" y="6142"/>
                  <a:pt x="14798" y="6142"/>
                </a:cubicBezTo>
                <a:cubicBezTo>
                  <a:pt x="14804" y="6149"/>
                  <a:pt x="14810" y="6149"/>
                  <a:pt x="14816" y="6149"/>
                </a:cubicBezTo>
                <a:cubicBezTo>
                  <a:pt x="14822" y="6154"/>
                  <a:pt x="14828" y="6154"/>
                  <a:pt x="14834" y="6154"/>
                </a:cubicBezTo>
                <a:cubicBezTo>
                  <a:pt x="14839" y="6154"/>
                  <a:pt x="14839" y="6154"/>
                  <a:pt x="14839" y="6154"/>
                </a:cubicBezTo>
                <a:cubicBezTo>
                  <a:pt x="14846" y="6154"/>
                  <a:pt x="14846" y="6149"/>
                  <a:pt x="14851" y="6149"/>
                </a:cubicBezTo>
                <a:cubicBezTo>
                  <a:pt x="14846" y="6137"/>
                  <a:pt x="14839" y="6131"/>
                  <a:pt x="14834" y="6125"/>
                </a:cubicBezTo>
                <a:cubicBezTo>
                  <a:pt x="14834" y="6119"/>
                  <a:pt x="14834" y="6113"/>
                  <a:pt x="14828" y="6113"/>
                </a:cubicBezTo>
                <a:cubicBezTo>
                  <a:pt x="14828" y="6113"/>
                  <a:pt x="14822" y="6113"/>
                  <a:pt x="14816" y="6113"/>
                </a:cubicBezTo>
                <a:cubicBezTo>
                  <a:pt x="14810" y="6101"/>
                  <a:pt x="14804" y="6095"/>
                  <a:pt x="14804" y="6089"/>
                </a:cubicBezTo>
                <a:cubicBezTo>
                  <a:pt x="14804" y="6077"/>
                  <a:pt x="14804" y="6071"/>
                  <a:pt x="14804" y="6060"/>
                </a:cubicBezTo>
                <a:cubicBezTo>
                  <a:pt x="14804" y="6060"/>
                  <a:pt x="14804" y="6054"/>
                  <a:pt x="14804" y="6048"/>
                </a:cubicBezTo>
                <a:cubicBezTo>
                  <a:pt x="14798" y="6036"/>
                  <a:pt x="14804" y="6030"/>
                  <a:pt x="14804" y="6018"/>
                </a:cubicBezTo>
                <a:cubicBezTo>
                  <a:pt x="14804" y="6012"/>
                  <a:pt x="14798" y="6006"/>
                  <a:pt x="14798" y="6006"/>
                </a:cubicBezTo>
                <a:cubicBezTo>
                  <a:pt x="14798" y="6000"/>
                  <a:pt x="14792" y="5994"/>
                  <a:pt x="14792" y="5994"/>
                </a:cubicBezTo>
                <a:cubicBezTo>
                  <a:pt x="14792" y="5988"/>
                  <a:pt x="14780" y="5988"/>
                  <a:pt x="14780" y="5983"/>
                </a:cubicBezTo>
                <a:cubicBezTo>
                  <a:pt x="14780" y="5971"/>
                  <a:pt x="14780" y="5959"/>
                  <a:pt x="14780" y="5947"/>
                </a:cubicBezTo>
                <a:cubicBezTo>
                  <a:pt x="14780" y="5935"/>
                  <a:pt x="14780" y="5935"/>
                  <a:pt x="14780" y="5935"/>
                </a:cubicBezTo>
                <a:cubicBezTo>
                  <a:pt x="14780" y="5929"/>
                  <a:pt x="14780" y="5929"/>
                  <a:pt x="14780" y="5923"/>
                </a:cubicBezTo>
                <a:cubicBezTo>
                  <a:pt x="14780" y="5911"/>
                  <a:pt x="14780" y="5911"/>
                  <a:pt x="14780" y="5911"/>
                </a:cubicBezTo>
                <a:cubicBezTo>
                  <a:pt x="14780" y="5905"/>
                  <a:pt x="14774" y="5905"/>
                  <a:pt x="14774" y="5899"/>
                </a:cubicBezTo>
                <a:cubicBezTo>
                  <a:pt x="14774" y="5876"/>
                  <a:pt x="14774" y="5876"/>
                  <a:pt x="14774" y="5876"/>
                </a:cubicBezTo>
                <a:cubicBezTo>
                  <a:pt x="14762" y="5876"/>
                  <a:pt x="14751" y="5882"/>
                  <a:pt x="14739" y="5876"/>
                </a:cubicBezTo>
                <a:cubicBezTo>
                  <a:pt x="14739" y="5870"/>
                  <a:pt x="14733" y="5870"/>
                  <a:pt x="14733" y="5864"/>
                </a:cubicBezTo>
                <a:cubicBezTo>
                  <a:pt x="14727" y="5864"/>
                  <a:pt x="14727" y="5858"/>
                  <a:pt x="14721" y="5852"/>
                </a:cubicBezTo>
                <a:cubicBezTo>
                  <a:pt x="14715" y="5852"/>
                  <a:pt x="14715" y="5852"/>
                  <a:pt x="14709" y="5846"/>
                </a:cubicBezTo>
                <a:cubicBezTo>
                  <a:pt x="14703" y="5846"/>
                  <a:pt x="14703" y="5840"/>
                  <a:pt x="14697" y="5834"/>
                </a:cubicBezTo>
                <a:cubicBezTo>
                  <a:pt x="14691" y="5834"/>
                  <a:pt x="14685" y="5828"/>
                  <a:pt x="14673" y="5828"/>
                </a:cubicBezTo>
                <a:cubicBezTo>
                  <a:pt x="14673" y="5828"/>
                  <a:pt x="14668" y="5828"/>
                  <a:pt x="14662" y="5828"/>
                </a:cubicBezTo>
                <a:cubicBezTo>
                  <a:pt x="14650" y="5822"/>
                  <a:pt x="14650" y="5817"/>
                  <a:pt x="14644" y="5810"/>
                </a:cubicBezTo>
                <a:cubicBezTo>
                  <a:pt x="14638" y="5805"/>
                  <a:pt x="14632" y="5805"/>
                  <a:pt x="14632" y="5799"/>
                </a:cubicBezTo>
                <a:cubicBezTo>
                  <a:pt x="14632" y="5793"/>
                  <a:pt x="14632" y="5793"/>
                  <a:pt x="14632" y="5787"/>
                </a:cubicBezTo>
                <a:cubicBezTo>
                  <a:pt x="14626" y="5781"/>
                  <a:pt x="14632" y="5775"/>
                  <a:pt x="14632" y="5763"/>
                </a:cubicBezTo>
                <a:cubicBezTo>
                  <a:pt x="14632" y="5763"/>
                  <a:pt x="14632" y="5757"/>
                  <a:pt x="14632" y="5751"/>
                </a:cubicBezTo>
                <a:cubicBezTo>
                  <a:pt x="14632" y="5751"/>
                  <a:pt x="14632" y="5745"/>
                  <a:pt x="14626" y="5739"/>
                </a:cubicBezTo>
                <a:cubicBezTo>
                  <a:pt x="14626" y="5739"/>
                  <a:pt x="14620" y="5739"/>
                  <a:pt x="14614" y="5733"/>
                </a:cubicBezTo>
                <a:cubicBezTo>
                  <a:pt x="14614" y="5733"/>
                  <a:pt x="14608" y="5733"/>
                  <a:pt x="14602" y="5728"/>
                </a:cubicBezTo>
                <a:cubicBezTo>
                  <a:pt x="14602" y="5722"/>
                  <a:pt x="14602" y="5716"/>
                  <a:pt x="14602" y="5710"/>
                </a:cubicBezTo>
                <a:cubicBezTo>
                  <a:pt x="14602" y="5698"/>
                  <a:pt x="14602" y="5698"/>
                  <a:pt x="14602" y="5698"/>
                </a:cubicBezTo>
                <a:cubicBezTo>
                  <a:pt x="14602" y="5692"/>
                  <a:pt x="14602" y="5686"/>
                  <a:pt x="14602" y="5686"/>
                </a:cubicBezTo>
                <a:cubicBezTo>
                  <a:pt x="14602" y="5680"/>
                  <a:pt x="14596" y="5686"/>
                  <a:pt x="14591" y="5680"/>
                </a:cubicBezTo>
                <a:cubicBezTo>
                  <a:pt x="14585" y="5680"/>
                  <a:pt x="14585" y="5680"/>
                  <a:pt x="14579" y="5674"/>
                </a:cubicBezTo>
                <a:cubicBezTo>
                  <a:pt x="14573" y="5674"/>
                  <a:pt x="14573" y="5674"/>
                  <a:pt x="14573" y="5674"/>
                </a:cubicBezTo>
                <a:cubicBezTo>
                  <a:pt x="14573" y="5615"/>
                  <a:pt x="14573" y="5615"/>
                  <a:pt x="14573" y="5615"/>
                </a:cubicBezTo>
                <a:cubicBezTo>
                  <a:pt x="14573" y="5597"/>
                  <a:pt x="14585" y="5591"/>
                  <a:pt x="14591" y="5579"/>
                </a:cubicBezTo>
                <a:cubicBezTo>
                  <a:pt x="14602" y="5567"/>
                  <a:pt x="14602" y="5556"/>
                  <a:pt x="14608" y="5544"/>
                </a:cubicBezTo>
                <a:cubicBezTo>
                  <a:pt x="14614" y="5538"/>
                  <a:pt x="14614" y="5532"/>
                  <a:pt x="14614" y="5526"/>
                </a:cubicBezTo>
                <a:cubicBezTo>
                  <a:pt x="14614" y="5520"/>
                  <a:pt x="14608" y="5514"/>
                  <a:pt x="14608" y="5502"/>
                </a:cubicBezTo>
                <a:cubicBezTo>
                  <a:pt x="14608" y="5496"/>
                  <a:pt x="14608" y="5496"/>
                  <a:pt x="14614" y="5490"/>
                </a:cubicBezTo>
                <a:cubicBezTo>
                  <a:pt x="14614" y="5485"/>
                  <a:pt x="14620" y="5485"/>
                  <a:pt x="14626" y="5478"/>
                </a:cubicBezTo>
                <a:cubicBezTo>
                  <a:pt x="14626" y="5473"/>
                  <a:pt x="14632" y="5473"/>
                  <a:pt x="14632" y="5467"/>
                </a:cubicBezTo>
                <a:cubicBezTo>
                  <a:pt x="14638" y="5467"/>
                  <a:pt x="14644" y="5467"/>
                  <a:pt x="14644" y="5467"/>
                </a:cubicBezTo>
                <a:cubicBezTo>
                  <a:pt x="14650" y="5473"/>
                  <a:pt x="14650" y="5473"/>
                  <a:pt x="14656" y="5478"/>
                </a:cubicBezTo>
                <a:cubicBezTo>
                  <a:pt x="14662" y="5478"/>
                  <a:pt x="14656" y="5485"/>
                  <a:pt x="14662" y="5490"/>
                </a:cubicBezTo>
                <a:cubicBezTo>
                  <a:pt x="14662" y="5490"/>
                  <a:pt x="14673" y="5490"/>
                  <a:pt x="14673" y="5496"/>
                </a:cubicBezTo>
                <a:cubicBezTo>
                  <a:pt x="14679" y="5502"/>
                  <a:pt x="14673" y="5514"/>
                  <a:pt x="14679" y="5520"/>
                </a:cubicBezTo>
                <a:cubicBezTo>
                  <a:pt x="14679" y="5526"/>
                  <a:pt x="14685" y="5526"/>
                  <a:pt x="14691" y="5526"/>
                </a:cubicBezTo>
                <a:cubicBezTo>
                  <a:pt x="14697" y="5532"/>
                  <a:pt x="14697" y="5532"/>
                  <a:pt x="14709" y="5532"/>
                </a:cubicBezTo>
                <a:cubicBezTo>
                  <a:pt x="14715" y="5532"/>
                  <a:pt x="14715" y="5532"/>
                  <a:pt x="14715" y="5532"/>
                </a:cubicBezTo>
                <a:cubicBezTo>
                  <a:pt x="14715" y="5532"/>
                  <a:pt x="14721" y="5526"/>
                  <a:pt x="14727" y="5526"/>
                </a:cubicBezTo>
                <a:lnTo>
                  <a:pt x="14733" y="5520"/>
                </a:lnTo>
                <a:cubicBezTo>
                  <a:pt x="14745" y="5520"/>
                  <a:pt x="14745" y="5532"/>
                  <a:pt x="14751" y="5544"/>
                </a:cubicBezTo>
                <a:cubicBezTo>
                  <a:pt x="14757" y="5550"/>
                  <a:pt x="14768" y="5556"/>
                  <a:pt x="14768" y="5567"/>
                </a:cubicBezTo>
                <a:cubicBezTo>
                  <a:pt x="14774" y="5573"/>
                  <a:pt x="14774" y="5579"/>
                  <a:pt x="14780" y="5591"/>
                </a:cubicBezTo>
                <a:cubicBezTo>
                  <a:pt x="14780" y="5597"/>
                  <a:pt x="14786" y="5603"/>
                  <a:pt x="14792" y="5615"/>
                </a:cubicBezTo>
                <a:cubicBezTo>
                  <a:pt x="14792" y="5621"/>
                  <a:pt x="14798" y="5627"/>
                  <a:pt x="14804" y="5639"/>
                </a:cubicBezTo>
                <a:cubicBezTo>
                  <a:pt x="14810" y="5644"/>
                  <a:pt x="14816" y="5651"/>
                  <a:pt x="14822" y="5656"/>
                </a:cubicBezTo>
                <a:cubicBezTo>
                  <a:pt x="14828" y="5656"/>
                  <a:pt x="14834" y="5656"/>
                  <a:pt x="14834" y="5656"/>
                </a:cubicBezTo>
                <a:cubicBezTo>
                  <a:pt x="14839" y="5656"/>
                  <a:pt x="14846" y="5656"/>
                  <a:pt x="14846" y="5656"/>
                </a:cubicBezTo>
                <a:cubicBezTo>
                  <a:pt x="14851" y="5662"/>
                  <a:pt x="14857" y="5662"/>
                  <a:pt x="14857" y="5662"/>
                </a:cubicBezTo>
                <a:cubicBezTo>
                  <a:pt x="14863" y="5662"/>
                  <a:pt x="14869" y="5662"/>
                  <a:pt x="14869" y="5662"/>
                </a:cubicBezTo>
                <a:cubicBezTo>
                  <a:pt x="14875" y="5668"/>
                  <a:pt x="14881" y="5668"/>
                  <a:pt x="14881" y="5674"/>
                </a:cubicBezTo>
                <a:cubicBezTo>
                  <a:pt x="14881" y="5686"/>
                  <a:pt x="14869" y="5692"/>
                  <a:pt x="14869" y="5698"/>
                </a:cubicBezTo>
                <a:cubicBezTo>
                  <a:pt x="14863" y="5710"/>
                  <a:pt x="14863" y="5716"/>
                  <a:pt x="14863" y="5722"/>
                </a:cubicBezTo>
                <a:cubicBezTo>
                  <a:pt x="14863" y="5739"/>
                  <a:pt x="14869" y="5751"/>
                  <a:pt x="14881" y="5769"/>
                </a:cubicBezTo>
                <a:cubicBezTo>
                  <a:pt x="14887" y="5769"/>
                  <a:pt x="14887" y="5763"/>
                  <a:pt x="14893" y="5757"/>
                </a:cubicBezTo>
                <a:cubicBezTo>
                  <a:pt x="14899" y="5751"/>
                  <a:pt x="14899" y="5745"/>
                  <a:pt x="14911" y="5733"/>
                </a:cubicBezTo>
                <a:cubicBezTo>
                  <a:pt x="14917" y="5733"/>
                  <a:pt x="14917" y="5733"/>
                  <a:pt x="14923" y="5728"/>
                </a:cubicBezTo>
                <a:cubicBezTo>
                  <a:pt x="14928" y="5722"/>
                  <a:pt x="14928" y="5722"/>
                  <a:pt x="14934" y="5716"/>
                </a:cubicBezTo>
                <a:cubicBezTo>
                  <a:pt x="14940" y="5710"/>
                  <a:pt x="14940" y="5710"/>
                  <a:pt x="14946" y="5704"/>
                </a:cubicBezTo>
                <a:cubicBezTo>
                  <a:pt x="14952" y="5704"/>
                  <a:pt x="14958" y="5698"/>
                  <a:pt x="14958" y="5698"/>
                </a:cubicBezTo>
                <a:cubicBezTo>
                  <a:pt x="14958" y="5692"/>
                  <a:pt x="14964" y="5686"/>
                  <a:pt x="14964" y="5686"/>
                </a:cubicBezTo>
                <a:cubicBezTo>
                  <a:pt x="14964" y="5680"/>
                  <a:pt x="14970" y="5680"/>
                  <a:pt x="14970" y="5674"/>
                </a:cubicBezTo>
                <a:cubicBezTo>
                  <a:pt x="14976" y="5668"/>
                  <a:pt x="14976" y="5668"/>
                  <a:pt x="14976" y="5662"/>
                </a:cubicBezTo>
                <a:cubicBezTo>
                  <a:pt x="14976" y="5656"/>
                  <a:pt x="14976" y="5656"/>
                  <a:pt x="14976" y="5651"/>
                </a:cubicBezTo>
                <a:cubicBezTo>
                  <a:pt x="14982" y="5644"/>
                  <a:pt x="14982" y="5639"/>
                  <a:pt x="14988" y="5639"/>
                </a:cubicBezTo>
                <a:cubicBezTo>
                  <a:pt x="14994" y="5639"/>
                  <a:pt x="15000" y="5644"/>
                  <a:pt x="15005" y="5644"/>
                </a:cubicBezTo>
                <a:cubicBezTo>
                  <a:pt x="15017" y="5644"/>
                  <a:pt x="15023" y="5644"/>
                  <a:pt x="15029" y="5644"/>
                </a:cubicBezTo>
                <a:cubicBezTo>
                  <a:pt x="15035" y="5639"/>
                  <a:pt x="15041" y="5639"/>
                  <a:pt x="15041" y="5633"/>
                </a:cubicBezTo>
                <a:cubicBezTo>
                  <a:pt x="15053" y="5627"/>
                  <a:pt x="15059" y="5615"/>
                  <a:pt x="15071" y="5609"/>
                </a:cubicBezTo>
                <a:cubicBezTo>
                  <a:pt x="15077" y="5603"/>
                  <a:pt x="15077" y="5597"/>
                  <a:pt x="15083" y="5597"/>
                </a:cubicBezTo>
                <a:cubicBezTo>
                  <a:pt x="15089" y="5597"/>
                  <a:pt x="15094" y="5597"/>
                  <a:pt x="15094" y="5591"/>
                </a:cubicBezTo>
                <a:cubicBezTo>
                  <a:pt x="15100" y="5591"/>
                  <a:pt x="15106" y="5591"/>
                  <a:pt x="15106" y="5585"/>
                </a:cubicBezTo>
                <a:cubicBezTo>
                  <a:pt x="15106" y="5579"/>
                  <a:pt x="15106" y="5579"/>
                  <a:pt x="15112" y="5573"/>
                </a:cubicBezTo>
                <a:cubicBezTo>
                  <a:pt x="15112" y="5567"/>
                  <a:pt x="15112" y="5562"/>
                  <a:pt x="15112" y="5550"/>
                </a:cubicBezTo>
                <a:cubicBezTo>
                  <a:pt x="15112" y="5532"/>
                  <a:pt x="15112" y="5514"/>
                  <a:pt x="15112" y="5496"/>
                </a:cubicBezTo>
                <a:cubicBezTo>
                  <a:pt x="15112" y="5455"/>
                  <a:pt x="15112" y="5455"/>
                  <a:pt x="15112" y="5455"/>
                </a:cubicBezTo>
                <a:cubicBezTo>
                  <a:pt x="15112" y="5443"/>
                  <a:pt x="15112" y="5437"/>
                  <a:pt x="15112" y="5425"/>
                </a:cubicBezTo>
                <a:cubicBezTo>
                  <a:pt x="15106" y="5413"/>
                  <a:pt x="15100" y="5407"/>
                  <a:pt x="15094" y="5390"/>
                </a:cubicBezTo>
                <a:cubicBezTo>
                  <a:pt x="15094" y="5384"/>
                  <a:pt x="15089" y="5378"/>
                  <a:pt x="15089" y="5366"/>
                </a:cubicBezTo>
                <a:cubicBezTo>
                  <a:pt x="15089" y="5354"/>
                  <a:pt x="15089" y="5348"/>
                  <a:pt x="15089" y="5342"/>
                </a:cubicBezTo>
                <a:cubicBezTo>
                  <a:pt x="15077" y="5342"/>
                  <a:pt x="15071" y="5342"/>
                  <a:pt x="15059" y="5342"/>
                </a:cubicBezTo>
                <a:cubicBezTo>
                  <a:pt x="15059" y="5336"/>
                  <a:pt x="15053" y="5336"/>
                  <a:pt x="15047" y="5336"/>
                </a:cubicBezTo>
                <a:cubicBezTo>
                  <a:pt x="15047" y="5330"/>
                  <a:pt x="15047" y="5324"/>
                  <a:pt x="15041" y="5324"/>
                </a:cubicBezTo>
                <a:cubicBezTo>
                  <a:pt x="15035" y="5312"/>
                  <a:pt x="15029" y="5307"/>
                  <a:pt x="15023" y="5295"/>
                </a:cubicBezTo>
                <a:cubicBezTo>
                  <a:pt x="15023" y="5295"/>
                  <a:pt x="15023" y="5289"/>
                  <a:pt x="15023" y="5283"/>
                </a:cubicBezTo>
                <a:cubicBezTo>
                  <a:pt x="15023" y="5283"/>
                  <a:pt x="15017" y="5283"/>
                  <a:pt x="15012" y="5283"/>
                </a:cubicBezTo>
                <a:cubicBezTo>
                  <a:pt x="15005" y="5277"/>
                  <a:pt x="15005" y="5277"/>
                  <a:pt x="15000" y="5271"/>
                </a:cubicBezTo>
                <a:cubicBezTo>
                  <a:pt x="14994" y="5265"/>
                  <a:pt x="14988" y="5265"/>
                  <a:pt x="14976" y="5259"/>
                </a:cubicBezTo>
                <a:cubicBezTo>
                  <a:pt x="14976" y="5253"/>
                  <a:pt x="14970" y="5253"/>
                  <a:pt x="14964" y="5247"/>
                </a:cubicBezTo>
                <a:cubicBezTo>
                  <a:pt x="14964" y="5247"/>
                  <a:pt x="14964" y="5241"/>
                  <a:pt x="14958" y="5235"/>
                </a:cubicBezTo>
                <a:cubicBezTo>
                  <a:pt x="14952" y="5230"/>
                  <a:pt x="14946" y="5235"/>
                  <a:pt x="14946" y="5230"/>
                </a:cubicBezTo>
                <a:cubicBezTo>
                  <a:pt x="14946" y="5224"/>
                  <a:pt x="14946" y="5212"/>
                  <a:pt x="14946" y="5206"/>
                </a:cubicBezTo>
                <a:cubicBezTo>
                  <a:pt x="14946" y="5200"/>
                  <a:pt x="14946" y="5200"/>
                  <a:pt x="14946" y="5194"/>
                </a:cubicBezTo>
                <a:cubicBezTo>
                  <a:pt x="14946" y="5188"/>
                  <a:pt x="14934" y="5188"/>
                  <a:pt x="14934" y="5188"/>
                </a:cubicBezTo>
                <a:cubicBezTo>
                  <a:pt x="14928" y="5176"/>
                  <a:pt x="14934" y="5176"/>
                  <a:pt x="14934" y="5164"/>
                </a:cubicBezTo>
                <a:cubicBezTo>
                  <a:pt x="14934" y="5158"/>
                  <a:pt x="14928" y="5152"/>
                  <a:pt x="14934" y="5146"/>
                </a:cubicBezTo>
                <a:cubicBezTo>
                  <a:pt x="14934" y="5141"/>
                  <a:pt x="14934" y="5141"/>
                  <a:pt x="14934" y="5135"/>
                </a:cubicBezTo>
                <a:cubicBezTo>
                  <a:pt x="14934" y="5129"/>
                  <a:pt x="14946" y="5129"/>
                  <a:pt x="14946" y="5123"/>
                </a:cubicBezTo>
                <a:cubicBezTo>
                  <a:pt x="14952" y="5123"/>
                  <a:pt x="14952" y="5123"/>
                  <a:pt x="14958" y="5117"/>
                </a:cubicBezTo>
                <a:cubicBezTo>
                  <a:pt x="14964" y="5111"/>
                  <a:pt x="14970" y="5117"/>
                  <a:pt x="14970" y="5111"/>
                </a:cubicBezTo>
                <a:cubicBezTo>
                  <a:pt x="14970" y="5105"/>
                  <a:pt x="14970" y="5099"/>
                  <a:pt x="14970" y="5099"/>
                </a:cubicBezTo>
                <a:cubicBezTo>
                  <a:pt x="14970" y="5093"/>
                  <a:pt x="14970" y="5087"/>
                  <a:pt x="14970" y="5081"/>
                </a:cubicBezTo>
                <a:cubicBezTo>
                  <a:pt x="14976" y="5075"/>
                  <a:pt x="14976" y="5069"/>
                  <a:pt x="14976" y="5063"/>
                </a:cubicBezTo>
                <a:cubicBezTo>
                  <a:pt x="14982" y="5058"/>
                  <a:pt x="14982" y="5058"/>
                  <a:pt x="14982" y="5052"/>
                </a:cubicBezTo>
                <a:cubicBezTo>
                  <a:pt x="14982" y="5046"/>
                  <a:pt x="14982" y="5040"/>
                  <a:pt x="14988" y="5034"/>
                </a:cubicBezTo>
                <a:cubicBezTo>
                  <a:pt x="14994" y="5034"/>
                  <a:pt x="15000" y="5034"/>
                  <a:pt x="15000" y="5034"/>
                </a:cubicBezTo>
                <a:cubicBezTo>
                  <a:pt x="15005" y="5034"/>
                  <a:pt x="15012" y="5034"/>
                  <a:pt x="15017" y="5034"/>
                </a:cubicBezTo>
                <a:cubicBezTo>
                  <a:pt x="15023" y="5034"/>
                  <a:pt x="15029" y="5028"/>
                  <a:pt x="15041" y="5022"/>
                </a:cubicBezTo>
                <a:cubicBezTo>
                  <a:pt x="15047" y="5022"/>
                  <a:pt x="15047" y="5022"/>
                  <a:pt x="15053" y="5022"/>
                </a:cubicBezTo>
                <a:cubicBezTo>
                  <a:pt x="15059" y="5022"/>
                  <a:pt x="15059" y="5010"/>
                  <a:pt x="15059" y="5010"/>
                </a:cubicBezTo>
                <a:cubicBezTo>
                  <a:pt x="15065" y="5010"/>
                  <a:pt x="15071" y="5010"/>
                  <a:pt x="15071" y="5010"/>
                </a:cubicBezTo>
                <a:cubicBezTo>
                  <a:pt x="15083" y="5010"/>
                  <a:pt x="15089" y="5010"/>
                  <a:pt x="15094" y="5010"/>
                </a:cubicBezTo>
                <a:cubicBezTo>
                  <a:pt x="15100" y="5010"/>
                  <a:pt x="15100" y="5016"/>
                  <a:pt x="15106" y="5016"/>
                </a:cubicBezTo>
                <a:cubicBezTo>
                  <a:pt x="15118" y="5016"/>
                  <a:pt x="15130" y="5010"/>
                  <a:pt x="15142" y="5010"/>
                </a:cubicBezTo>
                <a:cubicBezTo>
                  <a:pt x="15142" y="5028"/>
                  <a:pt x="15142" y="5028"/>
                  <a:pt x="15142" y="5028"/>
                </a:cubicBezTo>
                <a:lnTo>
                  <a:pt x="15136" y="5034"/>
                </a:lnTo>
                <a:cubicBezTo>
                  <a:pt x="15136" y="5099"/>
                  <a:pt x="15136" y="5099"/>
                  <a:pt x="15136" y="5099"/>
                </a:cubicBezTo>
                <a:cubicBezTo>
                  <a:pt x="15136" y="5105"/>
                  <a:pt x="15136" y="5111"/>
                  <a:pt x="15130" y="5111"/>
                </a:cubicBezTo>
                <a:cubicBezTo>
                  <a:pt x="15124" y="5111"/>
                  <a:pt x="15124" y="5117"/>
                  <a:pt x="15118" y="5117"/>
                </a:cubicBezTo>
                <a:cubicBezTo>
                  <a:pt x="15112" y="5117"/>
                  <a:pt x="15112" y="5117"/>
                  <a:pt x="15106" y="5117"/>
                </a:cubicBezTo>
                <a:cubicBezTo>
                  <a:pt x="15100" y="5117"/>
                  <a:pt x="15100" y="5123"/>
                  <a:pt x="15094" y="5123"/>
                </a:cubicBezTo>
                <a:cubicBezTo>
                  <a:pt x="15089" y="5129"/>
                  <a:pt x="15089" y="5135"/>
                  <a:pt x="15089" y="5135"/>
                </a:cubicBezTo>
                <a:cubicBezTo>
                  <a:pt x="15083" y="5141"/>
                  <a:pt x="15077" y="5146"/>
                  <a:pt x="15077" y="5152"/>
                </a:cubicBezTo>
                <a:cubicBezTo>
                  <a:pt x="15077" y="5158"/>
                  <a:pt x="15077" y="5164"/>
                  <a:pt x="15077" y="5170"/>
                </a:cubicBezTo>
                <a:cubicBezTo>
                  <a:pt x="15083" y="5176"/>
                  <a:pt x="15077" y="5182"/>
                  <a:pt x="15083" y="5188"/>
                </a:cubicBezTo>
                <a:cubicBezTo>
                  <a:pt x="15083" y="5188"/>
                  <a:pt x="15089" y="5188"/>
                  <a:pt x="15094" y="5188"/>
                </a:cubicBezTo>
                <a:cubicBezTo>
                  <a:pt x="15183" y="5188"/>
                  <a:pt x="15183" y="5188"/>
                  <a:pt x="15183" y="5188"/>
                </a:cubicBezTo>
                <a:cubicBezTo>
                  <a:pt x="15183" y="5176"/>
                  <a:pt x="15183" y="5164"/>
                  <a:pt x="15189" y="5152"/>
                </a:cubicBezTo>
                <a:cubicBezTo>
                  <a:pt x="15189" y="5146"/>
                  <a:pt x="15189" y="5141"/>
                  <a:pt x="15195" y="5141"/>
                </a:cubicBezTo>
                <a:cubicBezTo>
                  <a:pt x="15195" y="5135"/>
                  <a:pt x="15201" y="5135"/>
                  <a:pt x="15201" y="5129"/>
                </a:cubicBezTo>
                <a:cubicBezTo>
                  <a:pt x="15201" y="5123"/>
                  <a:pt x="15201" y="5123"/>
                  <a:pt x="15201" y="5117"/>
                </a:cubicBezTo>
                <a:cubicBezTo>
                  <a:pt x="15201" y="5111"/>
                  <a:pt x="15201" y="5105"/>
                  <a:pt x="15201" y="5105"/>
                </a:cubicBezTo>
                <a:cubicBezTo>
                  <a:pt x="15195" y="5093"/>
                  <a:pt x="15189" y="5099"/>
                  <a:pt x="15178" y="5093"/>
                </a:cubicBezTo>
                <a:cubicBezTo>
                  <a:pt x="15178" y="5028"/>
                  <a:pt x="15178" y="5028"/>
                  <a:pt x="15178" y="5028"/>
                </a:cubicBezTo>
                <a:cubicBezTo>
                  <a:pt x="15189" y="5028"/>
                  <a:pt x="15195" y="5028"/>
                  <a:pt x="15201" y="5028"/>
                </a:cubicBezTo>
                <a:cubicBezTo>
                  <a:pt x="15213" y="5028"/>
                  <a:pt x="15213" y="5028"/>
                  <a:pt x="15213" y="5028"/>
                </a:cubicBezTo>
                <a:cubicBezTo>
                  <a:pt x="15219" y="5028"/>
                  <a:pt x="15225" y="5022"/>
                  <a:pt x="15225" y="5022"/>
                </a:cubicBezTo>
                <a:cubicBezTo>
                  <a:pt x="15231" y="5016"/>
                  <a:pt x="15231" y="5010"/>
                  <a:pt x="15237" y="5010"/>
                </a:cubicBezTo>
                <a:cubicBezTo>
                  <a:pt x="15243" y="5004"/>
                  <a:pt x="15243" y="4998"/>
                  <a:pt x="15249" y="4998"/>
                </a:cubicBezTo>
                <a:cubicBezTo>
                  <a:pt x="15255" y="4998"/>
                  <a:pt x="15266" y="4998"/>
                  <a:pt x="15272" y="4992"/>
                </a:cubicBezTo>
                <a:cubicBezTo>
                  <a:pt x="15278" y="4992"/>
                  <a:pt x="15290" y="4992"/>
                  <a:pt x="15296" y="4992"/>
                </a:cubicBezTo>
                <a:cubicBezTo>
                  <a:pt x="15308" y="4992"/>
                  <a:pt x="15308" y="4992"/>
                  <a:pt x="15308" y="4992"/>
                </a:cubicBezTo>
                <a:cubicBezTo>
                  <a:pt x="15314" y="4992"/>
                  <a:pt x="15320" y="4992"/>
                  <a:pt x="15320" y="4992"/>
                </a:cubicBezTo>
                <a:cubicBezTo>
                  <a:pt x="15332" y="4992"/>
                  <a:pt x="15337" y="4998"/>
                  <a:pt x="15344" y="4998"/>
                </a:cubicBezTo>
                <a:cubicBezTo>
                  <a:pt x="15349" y="4998"/>
                  <a:pt x="15349" y="4998"/>
                  <a:pt x="15355" y="4998"/>
                </a:cubicBezTo>
                <a:cubicBezTo>
                  <a:pt x="15361" y="4998"/>
                  <a:pt x="15361" y="4992"/>
                  <a:pt x="15367" y="4992"/>
                </a:cubicBezTo>
                <a:cubicBezTo>
                  <a:pt x="15373" y="4986"/>
                  <a:pt x="15373" y="4980"/>
                  <a:pt x="15373" y="4980"/>
                </a:cubicBezTo>
                <a:cubicBezTo>
                  <a:pt x="15379" y="4975"/>
                  <a:pt x="15379" y="4975"/>
                  <a:pt x="15379" y="4969"/>
                </a:cubicBezTo>
                <a:cubicBezTo>
                  <a:pt x="15391" y="4969"/>
                  <a:pt x="15397" y="4969"/>
                  <a:pt x="15403" y="4969"/>
                </a:cubicBezTo>
                <a:cubicBezTo>
                  <a:pt x="15409" y="4969"/>
                  <a:pt x="15409" y="4963"/>
                  <a:pt x="15415" y="4963"/>
                </a:cubicBezTo>
                <a:cubicBezTo>
                  <a:pt x="15421" y="4963"/>
                  <a:pt x="15426" y="4963"/>
                  <a:pt x="15438" y="4963"/>
                </a:cubicBezTo>
                <a:cubicBezTo>
                  <a:pt x="15444" y="4963"/>
                  <a:pt x="15444" y="4963"/>
                  <a:pt x="15450" y="4963"/>
                </a:cubicBezTo>
                <a:cubicBezTo>
                  <a:pt x="15450" y="4957"/>
                  <a:pt x="15456" y="4963"/>
                  <a:pt x="15462" y="4963"/>
                </a:cubicBezTo>
                <a:cubicBezTo>
                  <a:pt x="15468" y="4957"/>
                  <a:pt x="15468" y="4951"/>
                  <a:pt x="15468" y="4951"/>
                </a:cubicBezTo>
                <a:cubicBezTo>
                  <a:pt x="15474" y="4945"/>
                  <a:pt x="15474" y="4939"/>
                  <a:pt x="15480" y="4939"/>
                </a:cubicBezTo>
                <a:cubicBezTo>
                  <a:pt x="15486" y="4939"/>
                  <a:pt x="15486" y="4939"/>
                  <a:pt x="15492" y="4939"/>
                </a:cubicBezTo>
                <a:cubicBezTo>
                  <a:pt x="15498" y="4933"/>
                  <a:pt x="15498" y="4933"/>
                  <a:pt x="15504" y="4927"/>
                </a:cubicBezTo>
                <a:cubicBezTo>
                  <a:pt x="15510" y="4927"/>
                  <a:pt x="15510" y="4927"/>
                  <a:pt x="15515" y="4921"/>
                </a:cubicBezTo>
                <a:cubicBezTo>
                  <a:pt x="15515" y="4921"/>
                  <a:pt x="15515" y="4915"/>
                  <a:pt x="15521" y="4909"/>
                </a:cubicBezTo>
                <a:cubicBezTo>
                  <a:pt x="15527" y="4909"/>
                  <a:pt x="15527" y="4903"/>
                  <a:pt x="15527" y="4897"/>
                </a:cubicBezTo>
                <a:cubicBezTo>
                  <a:pt x="15533" y="4897"/>
                  <a:pt x="15539" y="4892"/>
                  <a:pt x="15539" y="4892"/>
                </a:cubicBezTo>
                <a:cubicBezTo>
                  <a:pt x="15545" y="4886"/>
                  <a:pt x="15545" y="4886"/>
                  <a:pt x="15551" y="4886"/>
                </a:cubicBezTo>
                <a:cubicBezTo>
                  <a:pt x="15557" y="4886"/>
                  <a:pt x="15563" y="4886"/>
                  <a:pt x="15563" y="4886"/>
                </a:cubicBezTo>
                <a:cubicBezTo>
                  <a:pt x="15569" y="4880"/>
                  <a:pt x="15569" y="4886"/>
                  <a:pt x="15575" y="4886"/>
                </a:cubicBezTo>
                <a:cubicBezTo>
                  <a:pt x="15587" y="4880"/>
                  <a:pt x="15592" y="4874"/>
                  <a:pt x="15598" y="4868"/>
                </a:cubicBezTo>
                <a:cubicBezTo>
                  <a:pt x="15604" y="4868"/>
                  <a:pt x="15598" y="4862"/>
                  <a:pt x="15604" y="4856"/>
                </a:cubicBezTo>
                <a:cubicBezTo>
                  <a:pt x="15604" y="4856"/>
                  <a:pt x="15610" y="4856"/>
                  <a:pt x="15616" y="4850"/>
                </a:cubicBezTo>
                <a:cubicBezTo>
                  <a:pt x="15622" y="4850"/>
                  <a:pt x="15622" y="4844"/>
                  <a:pt x="15628" y="4838"/>
                </a:cubicBezTo>
                <a:cubicBezTo>
                  <a:pt x="15628" y="4838"/>
                  <a:pt x="15634" y="4832"/>
                  <a:pt x="15634" y="4826"/>
                </a:cubicBezTo>
                <a:cubicBezTo>
                  <a:pt x="15640" y="4826"/>
                  <a:pt x="15640" y="4820"/>
                  <a:pt x="15646" y="4814"/>
                </a:cubicBezTo>
                <a:cubicBezTo>
                  <a:pt x="15646" y="4814"/>
                  <a:pt x="15646" y="4809"/>
                  <a:pt x="15646" y="4803"/>
                </a:cubicBezTo>
                <a:lnTo>
                  <a:pt x="15652" y="4797"/>
                </a:lnTo>
                <a:cubicBezTo>
                  <a:pt x="15658" y="4785"/>
                  <a:pt x="15670" y="4785"/>
                  <a:pt x="15676" y="4773"/>
                </a:cubicBezTo>
                <a:cubicBezTo>
                  <a:pt x="15681" y="4761"/>
                  <a:pt x="15687" y="4749"/>
                  <a:pt x="15693" y="4737"/>
                </a:cubicBezTo>
                <a:cubicBezTo>
                  <a:pt x="15693" y="4731"/>
                  <a:pt x="15693" y="4731"/>
                  <a:pt x="15693" y="4726"/>
                </a:cubicBezTo>
                <a:cubicBezTo>
                  <a:pt x="15699" y="4720"/>
                  <a:pt x="15705" y="4720"/>
                  <a:pt x="15705" y="4714"/>
                </a:cubicBezTo>
                <a:cubicBezTo>
                  <a:pt x="15711" y="4708"/>
                  <a:pt x="15711" y="4708"/>
                  <a:pt x="15717" y="4702"/>
                </a:cubicBezTo>
                <a:cubicBezTo>
                  <a:pt x="15717" y="4696"/>
                  <a:pt x="15723" y="4696"/>
                  <a:pt x="15729" y="4690"/>
                </a:cubicBezTo>
                <a:cubicBezTo>
                  <a:pt x="15735" y="4690"/>
                  <a:pt x="15741" y="4684"/>
                  <a:pt x="15741" y="4684"/>
                </a:cubicBezTo>
                <a:cubicBezTo>
                  <a:pt x="15747" y="4678"/>
                  <a:pt x="15753" y="4678"/>
                  <a:pt x="15753" y="4672"/>
                </a:cubicBezTo>
                <a:cubicBezTo>
                  <a:pt x="15753" y="4666"/>
                  <a:pt x="15753" y="4660"/>
                  <a:pt x="15753" y="4654"/>
                </a:cubicBezTo>
                <a:cubicBezTo>
                  <a:pt x="15759" y="4654"/>
                  <a:pt x="15759" y="4648"/>
                  <a:pt x="15759" y="4642"/>
                </a:cubicBezTo>
                <a:cubicBezTo>
                  <a:pt x="15759" y="4637"/>
                  <a:pt x="15759" y="4637"/>
                  <a:pt x="15759" y="4631"/>
                </a:cubicBezTo>
                <a:cubicBezTo>
                  <a:pt x="15759" y="4631"/>
                  <a:pt x="15764" y="4625"/>
                  <a:pt x="15764" y="4619"/>
                </a:cubicBezTo>
                <a:cubicBezTo>
                  <a:pt x="15764" y="4619"/>
                  <a:pt x="15764" y="4613"/>
                  <a:pt x="15764" y="4607"/>
                </a:cubicBezTo>
                <a:cubicBezTo>
                  <a:pt x="15770" y="4601"/>
                  <a:pt x="15776" y="4601"/>
                  <a:pt x="15782" y="4601"/>
                </a:cubicBezTo>
                <a:cubicBezTo>
                  <a:pt x="15788" y="4595"/>
                  <a:pt x="15794" y="4589"/>
                  <a:pt x="15800" y="4577"/>
                </a:cubicBezTo>
                <a:cubicBezTo>
                  <a:pt x="15806" y="4565"/>
                  <a:pt x="15818" y="4560"/>
                  <a:pt x="15818" y="4548"/>
                </a:cubicBezTo>
                <a:cubicBezTo>
                  <a:pt x="15818" y="4536"/>
                  <a:pt x="15812" y="4536"/>
                  <a:pt x="15812" y="4530"/>
                </a:cubicBezTo>
                <a:cubicBezTo>
                  <a:pt x="15806" y="4524"/>
                  <a:pt x="15806" y="4518"/>
                  <a:pt x="15800" y="4518"/>
                </a:cubicBezTo>
                <a:cubicBezTo>
                  <a:pt x="15800" y="4518"/>
                  <a:pt x="15794" y="4518"/>
                  <a:pt x="15788" y="4518"/>
                </a:cubicBezTo>
                <a:cubicBezTo>
                  <a:pt x="15782" y="4518"/>
                  <a:pt x="15776" y="4518"/>
                  <a:pt x="15764" y="4512"/>
                </a:cubicBezTo>
                <a:cubicBezTo>
                  <a:pt x="15764" y="4506"/>
                  <a:pt x="15764" y="4500"/>
                  <a:pt x="15764" y="4494"/>
                </a:cubicBezTo>
                <a:cubicBezTo>
                  <a:pt x="15764" y="4488"/>
                  <a:pt x="15764" y="4482"/>
                  <a:pt x="15764" y="4482"/>
                </a:cubicBezTo>
                <a:cubicBezTo>
                  <a:pt x="15764" y="4476"/>
                  <a:pt x="15764" y="4471"/>
                  <a:pt x="15764" y="4471"/>
                </a:cubicBezTo>
                <a:cubicBezTo>
                  <a:pt x="15788" y="4471"/>
                  <a:pt x="15788" y="4471"/>
                  <a:pt x="15788" y="4471"/>
                </a:cubicBezTo>
                <a:cubicBezTo>
                  <a:pt x="15788" y="4465"/>
                  <a:pt x="15788" y="4459"/>
                  <a:pt x="15788" y="4459"/>
                </a:cubicBezTo>
                <a:cubicBezTo>
                  <a:pt x="15782" y="4453"/>
                  <a:pt x="15776" y="4453"/>
                  <a:pt x="15776" y="4447"/>
                </a:cubicBezTo>
                <a:cubicBezTo>
                  <a:pt x="15776" y="4435"/>
                  <a:pt x="15782" y="4423"/>
                  <a:pt x="15776" y="4411"/>
                </a:cubicBezTo>
                <a:cubicBezTo>
                  <a:pt x="15776" y="4405"/>
                  <a:pt x="15776" y="4405"/>
                  <a:pt x="15776" y="4399"/>
                </a:cubicBezTo>
                <a:cubicBezTo>
                  <a:pt x="15776" y="4394"/>
                  <a:pt x="15770" y="4394"/>
                  <a:pt x="15764" y="4387"/>
                </a:cubicBezTo>
                <a:cubicBezTo>
                  <a:pt x="15764" y="4382"/>
                  <a:pt x="15759" y="4387"/>
                  <a:pt x="15753" y="4382"/>
                </a:cubicBezTo>
                <a:cubicBezTo>
                  <a:pt x="15753" y="4370"/>
                  <a:pt x="15759" y="4358"/>
                  <a:pt x="15759" y="4346"/>
                </a:cubicBezTo>
                <a:cubicBezTo>
                  <a:pt x="15759" y="4334"/>
                  <a:pt x="15753" y="4322"/>
                  <a:pt x="15747" y="4310"/>
                </a:cubicBezTo>
                <a:cubicBezTo>
                  <a:pt x="15747" y="4305"/>
                  <a:pt x="15741" y="4299"/>
                  <a:pt x="15735" y="4287"/>
                </a:cubicBezTo>
                <a:cubicBezTo>
                  <a:pt x="15723" y="4281"/>
                  <a:pt x="15723" y="4269"/>
                  <a:pt x="15711" y="4263"/>
                </a:cubicBezTo>
                <a:cubicBezTo>
                  <a:pt x="15705" y="4263"/>
                  <a:pt x="15705" y="4257"/>
                  <a:pt x="15699" y="4257"/>
                </a:cubicBezTo>
                <a:cubicBezTo>
                  <a:pt x="15693" y="4251"/>
                  <a:pt x="15687" y="4257"/>
                  <a:pt x="15681" y="4257"/>
                </a:cubicBezTo>
                <a:cubicBezTo>
                  <a:pt x="15681" y="4251"/>
                  <a:pt x="15676" y="4251"/>
                  <a:pt x="15670" y="4245"/>
                </a:cubicBezTo>
                <a:cubicBezTo>
                  <a:pt x="15670" y="4245"/>
                  <a:pt x="15670" y="4239"/>
                  <a:pt x="15670" y="4233"/>
                </a:cubicBezTo>
                <a:cubicBezTo>
                  <a:pt x="15670" y="4221"/>
                  <a:pt x="15670" y="4221"/>
                  <a:pt x="15670" y="4221"/>
                </a:cubicBezTo>
                <a:cubicBezTo>
                  <a:pt x="15670" y="4216"/>
                  <a:pt x="15676" y="4216"/>
                  <a:pt x="15676" y="4210"/>
                </a:cubicBezTo>
                <a:cubicBezTo>
                  <a:pt x="15681" y="4204"/>
                  <a:pt x="15687" y="4204"/>
                  <a:pt x="15687" y="4198"/>
                </a:cubicBezTo>
                <a:cubicBezTo>
                  <a:pt x="15693" y="4198"/>
                  <a:pt x="15699" y="4198"/>
                  <a:pt x="15699" y="4192"/>
                </a:cubicBezTo>
                <a:cubicBezTo>
                  <a:pt x="15699" y="4186"/>
                  <a:pt x="15699" y="4180"/>
                  <a:pt x="15699" y="4168"/>
                </a:cubicBezTo>
                <a:cubicBezTo>
                  <a:pt x="15699" y="4144"/>
                  <a:pt x="15699" y="4144"/>
                  <a:pt x="15699" y="4144"/>
                </a:cubicBezTo>
                <a:cubicBezTo>
                  <a:pt x="15735" y="4144"/>
                  <a:pt x="15735" y="4144"/>
                  <a:pt x="15735" y="4144"/>
                </a:cubicBezTo>
                <a:cubicBezTo>
                  <a:pt x="15735" y="4144"/>
                  <a:pt x="15741" y="4144"/>
                  <a:pt x="15741" y="4139"/>
                </a:cubicBezTo>
                <a:cubicBezTo>
                  <a:pt x="15747" y="4133"/>
                  <a:pt x="15747" y="4133"/>
                  <a:pt x="15753" y="4127"/>
                </a:cubicBezTo>
                <a:cubicBezTo>
                  <a:pt x="15753" y="4121"/>
                  <a:pt x="15753" y="4115"/>
                  <a:pt x="15759" y="4115"/>
                </a:cubicBezTo>
                <a:cubicBezTo>
                  <a:pt x="15759" y="4115"/>
                  <a:pt x="15764" y="4115"/>
                  <a:pt x="15770" y="4115"/>
                </a:cubicBezTo>
                <a:cubicBezTo>
                  <a:pt x="15770" y="4115"/>
                  <a:pt x="15776" y="4115"/>
                  <a:pt x="15782" y="4115"/>
                </a:cubicBezTo>
                <a:cubicBezTo>
                  <a:pt x="15782" y="4115"/>
                  <a:pt x="15788" y="4109"/>
                  <a:pt x="15794" y="4109"/>
                </a:cubicBezTo>
                <a:cubicBezTo>
                  <a:pt x="15806" y="4109"/>
                  <a:pt x="15806" y="4109"/>
                  <a:pt x="15806" y="4109"/>
                </a:cubicBezTo>
                <a:cubicBezTo>
                  <a:pt x="15818" y="4109"/>
                  <a:pt x="15824" y="4109"/>
                  <a:pt x="15836" y="4109"/>
                </a:cubicBezTo>
                <a:cubicBezTo>
                  <a:pt x="15842" y="4097"/>
                  <a:pt x="15842" y="4091"/>
                  <a:pt x="15842" y="4079"/>
                </a:cubicBezTo>
                <a:lnTo>
                  <a:pt x="15836" y="4073"/>
                </a:lnTo>
                <a:cubicBezTo>
                  <a:pt x="15782" y="4073"/>
                  <a:pt x="15782" y="4073"/>
                  <a:pt x="15782" y="4073"/>
                </a:cubicBezTo>
                <a:cubicBezTo>
                  <a:pt x="15776" y="4067"/>
                  <a:pt x="15776" y="4062"/>
                  <a:pt x="15776" y="4062"/>
                </a:cubicBezTo>
                <a:cubicBezTo>
                  <a:pt x="15770" y="4050"/>
                  <a:pt x="15764" y="4044"/>
                  <a:pt x="15759" y="4038"/>
                </a:cubicBezTo>
                <a:cubicBezTo>
                  <a:pt x="15717" y="4038"/>
                  <a:pt x="15717" y="4038"/>
                  <a:pt x="15717" y="4038"/>
                </a:cubicBezTo>
                <a:cubicBezTo>
                  <a:pt x="15717" y="4044"/>
                  <a:pt x="15711" y="4050"/>
                  <a:pt x="15711" y="4062"/>
                </a:cubicBezTo>
                <a:cubicBezTo>
                  <a:pt x="15711" y="4067"/>
                  <a:pt x="15711" y="4067"/>
                  <a:pt x="15711" y="4073"/>
                </a:cubicBezTo>
                <a:lnTo>
                  <a:pt x="15705" y="4079"/>
                </a:lnTo>
                <a:cubicBezTo>
                  <a:pt x="15699" y="4079"/>
                  <a:pt x="15699" y="4085"/>
                  <a:pt x="15693" y="4085"/>
                </a:cubicBezTo>
                <a:cubicBezTo>
                  <a:pt x="15693" y="4085"/>
                  <a:pt x="15687" y="4079"/>
                  <a:pt x="15681" y="4079"/>
                </a:cubicBezTo>
                <a:cubicBezTo>
                  <a:pt x="15681" y="4079"/>
                  <a:pt x="15676" y="4079"/>
                  <a:pt x="15670" y="4079"/>
                </a:cubicBezTo>
                <a:cubicBezTo>
                  <a:pt x="15670" y="4020"/>
                  <a:pt x="15670" y="4020"/>
                  <a:pt x="15670" y="4020"/>
                </a:cubicBezTo>
                <a:cubicBezTo>
                  <a:pt x="15598" y="4020"/>
                  <a:pt x="15598" y="4020"/>
                  <a:pt x="15598" y="4020"/>
                </a:cubicBezTo>
                <a:cubicBezTo>
                  <a:pt x="15587" y="4020"/>
                  <a:pt x="15581" y="4008"/>
                  <a:pt x="15581" y="3996"/>
                </a:cubicBezTo>
                <a:cubicBezTo>
                  <a:pt x="15581" y="3984"/>
                  <a:pt x="15581" y="3978"/>
                  <a:pt x="15581" y="3973"/>
                </a:cubicBezTo>
                <a:cubicBezTo>
                  <a:pt x="15581" y="3973"/>
                  <a:pt x="15587" y="3967"/>
                  <a:pt x="15587" y="3961"/>
                </a:cubicBezTo>
                <a:cubicBezTo>
                  <a:pt x="15592" y="3961"/>
                  <a:pt x="15592" y="3955"/>
                  <a:pt x="15598" y="3955"/>
                </a:cubicBezTo>
                <a:cubicBezTo>
                  <a:pt x="15604" y="3949"/>
                  <a:pt x="15610" y="3949"/>
                  <a:pt x="15610" y="3949"/>
                </a:cubicBezTo>
                <a:cubicBezTo>
                  <a:pt x="15628" y="3949"/>
                  <a:pt x="15634" y="3949"/>
                  <a:pt x="15646" y="3949"/>
                </a:cubicBezTo>
                <a:cubicBezTo>
                  <a:pt x="15652" y="3949"/>
                  <a:pt x="15652" y="3949"/>
                  <a:pt x="15658" y="3949"/>
                </a:cubicBezTo>
                <a:cubicBezTo>
                  <a:pt x="15664" y="3949"/>
                  <a:pt x="15664" y="3949"/>
                  <a:pt x="15670" y="3949"/>
                </a:cubicBezTo>
                <a:cubicBezTo>
                  <a:pt x="15670" y="3943"/>
                  <a:pt x="15670" y="3937"/>
                  <a:pt x="15670" y="3937"/>
                </a:cubicBezTo>
                <a:cubicBezTo>
                  <a:pt x="15670" y="3931"/>
                  <a:pt x="15676" y="3925"/>
                  <a:pt x="15676" y="3925"/>
                </a:cubicBezTo>
                <a:cubicBezTo>
                  <a:pt x="15681" y="3919"/>
                  <a:pt x="15681" y="3913"/>
                  <a:pt x="15687" y="3913"/>
                </a:cubicBezTo>
                <a:cubicBezTo>
                  <a:pt x="15693" y="3907"/>
                  <a:pt x="15693" y="3913"/>
                  <a:pt x="15699" y="3907"/>
                </a:cubicBezTo>
                <a:cubicBezTo>
                  <a:pt x="15705" y="3907"/>
                  <a:pt x="15705" y="3901"/>
                  <a:pt x="15711" y="3901"/>
                </a:cubicBezTo>
                <a:cubicBezTo>
                  <a:pt x="15717" y="3901"/>
                  <a:pt x="15729" y="3901"/>
                  <a:pt x="15735" y="3901"/>
                </a:cubicBezTo>
                <a:cubicBezTo>
                  <a:pt x="15741" y="3901"/>
                  <a:pt x="15741" y="3901"/>
                  <a:pt x="15747" y="3901"/>
                </a:cubicBezTo>
                <a:cubicBezTo>
                  <a:pt x="15753" y="3901"/>
                  <a:pt x="15753" y="3895"/>
                  <a:pt x="15753" y="3889"/>
                </a:cubicBezTo>
                <a:cubicBezTo>
                  <a:pt x="15759" y="3889"/>
                  <a:pt x="15764" y="3884"/>
                  <a:pt x="15764" y="3884"/>
                </a:cubicBezTo>
                <a:cubicBezTo>
                  <a:pt x="15770" y="3878"/>
                  <a:pt x="15770" y="3872"/>
                  <a:pt x="15776" y="3872"/>
                </a:cubicBezTo>
                <a:cubicBezTo>
                  <a:pt x="15782" y="3866"/>
                  <a:pt x="15782" y="3860"/>
                  <a:pt x="15788" y="3860"/>
                </a:cubicBezTo>
                <a:cubicBezTo>
                  <a:pt x="15794" y="3854"/>
                  <a:pt x="15794" y="3848"/>
                  <a:pt x="15806" y="3848"/>
                </a:cubicBezTo>
                <a:cubicBezTo>
                  <a:pt x="15812" y="3848"/>
                  <a:pt x="15812" y="3848"/>
                  <a:pt x="15812" y="3848"/>
                </a:cubicBezTo>
                <a:cubicBezTo>
                  <a:pt x="15812" y="3848"/>
                  <a:pt x="15818" y="3848"/>
                  <a:pt x="15818" y="3854"/>
                </a:cubicBezTo>
                <a:cubicBezTo>
                  <a:pt x="15824" y="3866"/>
                  <a:pt x="15824" y="3866"/>
                  <a:pt x="15824" y="3866"/>
                </a:cubicBezTo>
                <a:cubicBezTo>
                  <a:pt x="15818" y="3866"/>
                  <a:pt x="15818" y="3872"/>
                  <a:pt x="15818" y="3878"/>
                </a:cubicBezTo>
                <a:cubicBezTo>
                  <a:pt x="15812" y="3878"/>
                  <a:pt x="15806" y="3878"/>
                  <a:pt x="15806" y="3884"/>
                </a:cubicBezTo>
                <a:cubicBezTo>
                  <a:pt x="15800" y="3889"/>
                  <a:pt x="15800" y="3901"/>
                  <a:pt x="15800" y="3907"/>
                </a:cubicBezTo>
                <a:cubicBezTo>
                  <a:pt x="15800" y="3919"/>
                  <a:pt x="15788" y="3919"/>
                  <a:pt x="15782" y="3931"/>
                </a:cubicBezTo>
                <a:cubicBezTo>
                  <a:pt x="15776" y="3931"/>
                  <a:pt x="15776" y="3937"/>
                  <a:pt x="15770" y="3943"/>
                </a:cubicBezTo>
                <a:cubicBezTo>
                  <a:pt x="15770" y="3943"/>
                  <a:pt x="15764" y="3943"/>
                  <a:pt x="15759" y="3949"/>
                </a:cubicBezTo>
                <a:cubicBezTo>
                  <a:pt x="15759" y="3955"/>
                  <a:pt x="15759" y="3955"/>
                  <a:pt x="15759" y="3961"/>
                </a:cubicBezTo>
                <a:cubicBezTo>
                  <a:pt x="15759" y="3973"/>
                  <a:pt x="15759" y="3973"/>
                  <a:pt x="15759" y="3973"/>
                </a:cubicBezTo>
                <a:cubicBezTo>
                  <a:pt x="15764" y="3973"/>
                  <a:pt x="15770" y="3967"/>
                  <a:pt x="15770" y="3967"/>
                </a:cubicBezTo>
                <a:cubicBezTo>
                  <a:pt x="15776" y="3961"/>
                  <a:pt x="15776" y="3961"/>
                  <a:pt x="15782" y="3955"/>
                </a:cubicBezTo>
                <a:cubicBezTo>
                  <a:pt x="15836" y="3955"/>
                  <a:pt x="15836" y="3955"/>
                  <a:pt x="15836" y="3955"/>
                </a:cubicBezTo>
                <a:cubicBezTo>
                  <a:pt x="15842" y="3955"/>
                  <a:pt x="15847" y="3949"/>
                  <a:pt x="15853" y="3949"/>
                </a:cubicBezTo>
                <a:cubicBezTo>
                  <a:pt x="15859" y="3943"/>
                  <a:pt x="15865" y="3931"/>
                  <a:pt x="15871" y="3925"/>
                </a:cubicBezTo>
                <a:cubicBezTo>
                  <a:pt x="15877" y="3925"/>
                  <a:pt x="15877" y="3919"/>
                  <a:pt x="15883" y="3913"/>
                </a:cubicBezTo>
                <a:lnTo>
                  <a:pt x="15889" y="3913"/>
                </a:lnTo>
                <a:cubicBezTo>
                  <a:pt x="15895" y="3913"/>
                  <a:pt x="15901" y="3907"/>
                  <a:pt x="15901" y="3907"/>
                </a:cubicBezTo>
                <a:cubicBezTo>
                  <a:pt x="15919" y="3907"/>
                  <a:pt x="15925" y="3913"/>
                  <a:pt x="15936" y="3919"/>
                </a:cubicBezTo>
                <a:cubicBezTo>
                  <a:pt x="15942" y="3919"/>
                  <a:pt x="15948" y="3919"/>
                  <a:pt x="15948" y="3919"/>
                </a:cubicBezTo>
                <a:cubicBezTo>
                  <a:pt x="15960" y="3919"/>
                  <a:pt x="15966" y="3919"/>
                  <a:pt x="15972" y="3925"/>
                </a:cubicBezTo>
                <a:cubicBezTo>
                  <a:pt x="15978" y="3931"/>
                  <a:pt x="15978" y="3931"/>
                  <a:pt x="15984" y="3931"/>
                </a:cubicBezTo>
                <a:cubicBezTo>
                  <a:pt x="15990" y="3937"/>
                  <a:pt x="15990" y="3949"/>
                  <a:pt x="15990" y="3955"/>
                </a:cubicBezTo>
                <a:cubicBezTo>
                  <a:pt x="15990" y="3967"/>
                  <a:pt x="15990" y="3967"/>
                  <a:pt x="15990" y="3967"/>
                </a:cubicBezTo>
                <a:cubicBezTo>
                  <a:pt x="15990" y="3973"/>
                  <a:pt x="15984" y="3973"/>
                  <a:pt x="15984" y="3978"/>
                </a:cubicBezTo>
                <a:cubicBezTo>
                  <a:pt x="15978" y="3984"/>
                  <a:pt x="15972" y="3984"/>
                  <a:pt x="15972" y="3990"/>
                </a:cubicBezTo>
                <a:cubicBezTo>
                  <a:pt x="15972" y="3990"/>
                  <a:pt x="15972" y="3996"/>
                  <a:pt x="15972" y="4002"/>
                </a:cubicBezTo>
                <a:cubicBezTo>
                  <a:pt x="15966" y="4008"/>
                  <a:pt x="15960" y="4008"/>
                  <a:pt x="15960" y="4020"/>
                </a:cubicBezTo>
                <a:cubicBezTo>
                  <a:pt x="15960" y="4026"/>
                  <a:pt x="15960" y="4032"/>
                  <a:pt x="15966" y="4044"/>
                </a:cubicBezTo>
                <a:cubicBezTo>
                  <a:pt x="15984" y="4044"/>
                  <a:pt x="15984" y="4044"/>
                  <a:pt x="15984" y="4044"/>
                </a:cubicBezTo>
                <a:cubicBezTo>
                  <a:pt x="15996" y="4038"/>
                  <a:pt x="15996" y="4038"/>
                  <a:pt x="15996" y="4038"/>
                </a:cubicBezTo>
                <a:cubicBezTo>
                  <a:pt x="16002" y="4038"/>
                  <a:pt x="16008" y="4032"/>
                  <a:pt x="16014" y="4032"/>
                </a:cubicBezTo>
                <a:cubicBezTo>
                  <a:pt x="16014" y="4032"/>
                  <a:pt x="16019" y="4032"/>
                  <a:pt x="16025" y="4032"/>
                </a:cubicBezTo>
                <a:cubicBezTo>
                  <a:pt x="16031" y="4038"/>
                  <a:pt x="16037" y="4044"/>
                  <a:pt x="16043" y="4050"/>
                </a:cubicBezTo>
                <a:cubicBezTo>
                  <a:pt x="16043" y="4055"/>
                  <a:pt x="16043" y="4062"/>
                  <a:pt x="16049" y="4062"/>
                </a:cubicBezTo>
                <a:cubicBezTo>
                  <a:pt x="16049" y="4073"/>
                  <a:pt x="16049" y="4079"/>
                  <a:pt x="16049" y="4085"/>
                </a:cubicBezTo>
                <a:cubicBezTo>
                  <a:pt x="16055" y="4091"/>
                  <a:pt x="16055" y="4091"/>
                  <a:pt x="16055" y="4097"/>
                </a:cubicBezTo>
                <a:cubicBezTo>
                  <a:pt x="16055" y="4103"/>
                  <a:pt x="16061" y="4103"/>
                  <a:pt x="16061" y="4109"/>
                </a:cubicBezTo>
                <a:cubicBezTo>
                  <a:pt x="16061" y="4115"/>
                  <a:pt x="16073" y="4115"/>
                  <a:pt x="16073" y="4127"/>
                </a:cubicBezTo>
                <a:cubicBezTo>
                  <a:pt x="16073" y="4186"/>
                  <a:pt x="16073" y="4186"/>
                  <a:pt x="16073" y="4186"/>
                </a:cubicBezTo>
                <a:cubicBezTo>
                  <a:pt x="16073" y="4192"/>
                  <a:pt x="16067" y="4198"/>
                  <a:pt x="16061" y="4198"/>
                </a:cubicBezTo>
                <a:cubicBezTo>
                  <a:pt x="16055" y="4204"/>
                  <a:pt x="16049" y="4204"/>
                  <a:pt x="16049" y="4210"/>
                </a:cubicBezTo>
                <a:cubicBezTo>
                  <a:pt x="16049" y="4210"/>
                  <a:pt x="16049" y="4216"/>
                  <a:pt x="16049" y="4221"/>
                </a:cubicBezTo>
                <a:cubicBezTo>
                  <a:pt x="16043" y="4228"/>
                  <a:pt x="16043" y="4228"/>
                  <a:pt x="16043" y="4233"/>
                </a:cubicBezTo>
                <a:cubicBezTo>
                  <a:pt x="16043" y="4263"/>
                  <a:pt x="16043" y="4263"/>
                  <a:pt x="16043" y="4263"/>
                </a:cubicBezTo>
                <a:cubicBezTo>
                  <a:pt x="16102" y="4263"/>
                  <a:pt x="16102" y="4263"/>
                  <a:pt x="16102" y="4263"/>
                </a:cubicBezTo>
                <a:cubicBezTo>
                  <a:pt x="16120" y="4263"/>
                  <a:pt x="16126" y="4251"/>
                  <a:pt x="16138" y="4245"/>
                </a:cubicBezTo>
                <a:cubicBezTo>
                  <a:pt x="16150" y="4239"/>
                  <a:pt x="16150" y="4239"/>
                  <a:pt x="16150" y="4239"/>
                </a:cubicBezTo>
                <a:cubicBezTo>
                  <a:pt x="16156" y="4239"/>
                  <a:pt x="16162" y="4233"/>
                  <a:pt x="16168" y="4233"/>
                </a:cubicBezTo>
                <a:cubicBezTo>
                  <a:pt x="16174" y="4228"/>
                  <a:pt x="16174" y="4221"/>
                  <a:pt x="16180" y="4221"/>
                </a:cubicBezTo>
                <a:cubicBezTo>
                  <a:pt x="16185" y="4221"/>
                  <a:pt x="16185" y="4221"/>
                  <a:pt x="16191" y="4216"/>
                </a:cubicBezTo>
                <a:cubicBezTo>
                  <a:pt x="16197" y="4216"/>
                  <a:pt x="16197" y="4216"/>
                  <a:pt x="16203" y="4210"/>
                </a:cubicBezTo>
                <a:cubicBezTo>
                  <a:pt x="16209" y="4210"/>
                  <a:pt x="16209" y="4204"/>
                  <a:pt x="16215" y="4204"/>
                </a:cubicBezTo>
                <a:cubicBezTo>
                  <a:pt x="16221" y="4204"/>
                  <a:pt x="16227" y="4204"/>
                  <a:pt x="16227" y="4204"/>
                </a:cubicBezTo>
                <a:cubicBezTo>
                  <a:pt x="16233" y="4204"/>
                  <a:pt x="16239" y="4198"/>
                  <a:pt x="16239" y="4192"/>
                </a:cubicBezTo>
                <a:lnTo>
                  <a:pt x="16239" y="4186"/>
                </a:lnTo>
                <a:cubicBezTo>
                  <a:pt x="16239" y="4174"/>
                  <a:pt x="16239" y="4168"/>
                  <a:pt x="16239" y="4162"/>
                </a:cubicBezTo>
                <a:cubicBezTo>
                  <a:pt x="16239" y="4156"/>
                  <a:pt x="16245" y="4150"/>
                  <a:pt x="16245" y="4144"/>
                </a:cubicBezTo>
                <a:cubicBezTo>
                  <a:pt x="16245" y="4144"/>
                  <a:pt x="16245" y="4139"/>
                  <a:pt x="16245" y="4133"/>
                </a:cubicBezTo>
                <a:cubicBezTo>
                  <a:pt x="16245" y="4103"/>
                  <a:pt x="16245" y="4103"/>
                  <a:pt x="16245" y="4103"/>
                </a:cubicBezTo>
                <a:cubicBezTo>
                  <a:pt x="16233" y="4103"/>
                  <a:pt x="16227" y="4103"/>
                  <a:pt x="16215" y="4097"/>
                </a:cubicBezTo>
                <a:cubicBezTo>
                  <a:pt x="16215" y="4091"/>
                  <a:pt x="16209" y="4085"/>
                  <a:pt x="16209" y="4079"/>
                </a:cubicBezTo>
                <a:cubicBezTo>
                  <a:pt x="16209" y="4073"/>
                  <a:pt x="16209" y="4062"/>
                  <a:pt x="16209" y="4055"/>
                </a:cubicBezTo>
                <a:cubicBezTo>
                  <a:pt x="16209" y="4050"/>
                  <a:pt x="16209" y="4050"/>
                  <a:pt x="16209" y="4044"/>
                </a:cubicBezTo>
                <a:cubicBezTo>
                  <a:pt x="16209" y="4038"/>
                  <a:pt x="16203" y="4038"/>
                  <a:pt x="16197" y="4038"/>
                </a:cubicBezTo>
                <a:cubicBezTo>
                  <a:pt x="16191" y="4038"/>
                  <a:pt x="16191" y="4032"/>
                  <a:pt x="16185" y="4032"/>
                </a:cubicBezTo>
                <a:cubicBezTo>
                  <a:pt x="16180" y="4026"/>
                  <a:pt x="16180" y="4020"/>
                  <a:pt x="16180" y="4020"/>
                </a:cubicBezTo>
                <a:cubicBezTo>
                  <a:pt x="16174" y="4014"/>
                  <a:pt x="16168" y="4014"/>
                  <a:pt x="16168" y="4014"/>
                </a:cubicBezTo>
                <a:cubicBezTo>
                  <a:pt x="16162" y="4008"/>
                  <a:pt x="16156" y="4008"/>
                  <a:pt x="16156" y="4002"/>
                </a:cubicBezTo>
                <a:cubicBezTo>
                  <a:pt x="16150" y="4002"/>
                  <a:pt x="16156" y="3996"/>
                  <a:pt x="16150" y="3990"/>
                </a:cubicBezTo>
                <a:cubicBezTo>
                  <a:pt x="16150" y="3990"/>
                  <a:pt x="16144" y="3984"/>
                  <a:pt x="16144" y="3978"/>
                </a:cubicBezTo>
                <a:cubicBezTo>
                  <a:pt x="16138" y="3973"/>
                  <a:pt x="16144" y="3973"/>
                  <a:pt x="16144" y="3961"/>
                </a:cubicBezTo>
                <a:cubicBezTo>
                  <a:pt x="16144" y="3949"/>
                  <a:pt x="16144" y="3943"/>
                  <a:pt x="16144" y="3931"/>
                </a:cubicBezTo>
                <a:cubicBezTo>
                  <a:pt x="16150" y="3925"/>
                  <a:pt x="16150" y="3925"/>
                  <a:pt x="16156" y="3919"/>
                </a:cubicBezTo>
                <a:cubicBezTo>
                  <a:pt x="16156" y="3919"/>
                  <a:pt x="16156" y="3913"/>
                  <a:pt x="16162" y="3907"/>
                </a:cubicBezTo>
                <a:cubicBezTo>
                  <a:pt x="16162" y="3907"/>
                  <a:pt x="16162" y="3901"/>
                  <a:pt x="16162" y="3895"/>
                </a:cubicBezTo>
                <a:cubicBezTo>
                  <a:pt x="16168" y="3895"/>
                  <a:pt x="16174" y="3901"/>
                  <a:pt x="16174" y="3895"/>
                </a:cubicBezTo>
                <a:cubicBezTo>
                  <a:pt x="16185" y="3895"/>
                  <a:pt x="16191" y="3895"/>
                  <a:pt x="16203" y="3889"/>
                </a:cubicBezTo>
                <a:cubicBezTo>
                  <a:pt x="16209" y="3889"/>
                  <a:pt x="16209" y="3889"/>
                  <a:pt x="16209" y="3889"/>
                </a:cubicBezTo>
                <a:cubicBezTo>
                  <a:pt x="16221" y="3889"/>
                  <a:pt x="16227" y="3889"/>
                  <a:pt x="16233" y="3889"/>
                </a:cubicBezTo>
                <a:cubicBezTo>
                  <a:pt x="16233" y="3789"/>
                  <a:pt x="16233" y="3789"/>
                  <a:pt x="16233" y="3789"/>
                </a:cubicBezTo>
                <a:cubicBezTo>
                  <a:pt x="16233" y="3783"/>
                  <a:pt x="16239" y="3783"/>
                  <a:pt x="16239" y="3777"/>
                </a:cubicBezTo>
                <a:cubicBezTo>
                  <a:pt x="16239" y="3777"/>
                  <a:pt x="16239" y="3771"/>
                  <a:pt x="16239" y="3765"/>
                </a:cubicBezTo>
                <a:cubicBezTo>
                  <a:pt x="16245" y="3765"/>
                  <a:pt x="16245" y="3759"/>
                  <a:pt x="16251" y="3753"/>
                </a:cubicBezTo>
                <a:cubicBezTo>
                  <a:pt x="16251" y="3753"/>
                  <a:pt x="16257" y="3759"/>
                  <a:pt x="16262" y="3753"/>
                </a:cubicBezTo>
                <a:cubicBezTo>
                  <a:pt x="16262" y="3753"/>
                  <a:pt x="16269" y="3753"/>
                  <a:pt x="16274" y="3747"/>
                </a:cubicBezTo>
                <a:cubicBezTo>
                  <a:pt x="16286" y="3741"/>
                  <a:pt x="16286" y="3735"/>
                  <a:pt x="16292" y="3723"/>
                </a:cubicBezTo>
                <a:cubicBezTo>
                  <a:pt x="16298" y="3718"/>
                  <a:pt x="16298" y="3718"/>
                  <a:pt x="16304" y="3712"/>
                </a:cubicBezTo>
                <a:cubicBezTo>
                  <a:pt x="16310" y="3706"/>
                  <a:pt x="16316" y="3694"/>
                  <a:pt x="16322" y="3694"/>
                </a:cubicBezTo>
                <a:cubicBezTo>
                  <a:pt x="16328" y="3688"/>
                  <a:pt x="16328" y="3694"/>
                  <a:pt x="16334" y="3694"/>
                </a:cubicBezTo>
                <a:cubicBezTo>
                  <a:pt x="16340" y="3694"/>
                  <a:pt x="16340" y="3694"/>
                  <a:pt x="16346" y="3694"/>
                </a:cubicBezTo>
                <a:cubicBezTo>
                  <a:pt x="16363" y="3700"/>
                  <a:pt x="16375" y="3712"/>
                  <a:pt x="16393" y="3723"/>
                </a:cubicBezTo>
                <a:cubicBezTo>
                  <a:pt x="16393" y="3723"/>
                  <a:pt x="16399" y="3723"/>
                  <a:pt x="16405" y="3723"/>
                </a:cubicBezTo>
                <a:cubicBezTo>
                  <a:pt x="16411" y="3723"/>
                  <a:pt x="16417" y="3718"/>
                  <a:pt x="16428" y="3718"/>
                </a:cubicBezTo>
                <a:cubicBezTo>
                  <a:pt x="16428" y="3712"/>
                  <a:pt x="16435" y="3712"/>
                  <a:pt x="16435" y="3712"/>
                </a:cubicBezTo>
                <a:cubicBezTo>
                  <a:pt x="16440" y="3706"/>
                  <a:pt x="16440" y="3700"/>
                  <a:pt x="16446" y="3700"/>
                </a:cubicBezTo>
                <a:cubicBezTo>
                  <a:pt x="16452" y="3694"/>
                  <a:pt x="16452" y="3694"/>
                  <a:pt x="16458" y="3688"/>
                </a:cubicBezTo>
                <a:cubicBezTo>
                  <a:pt x="16458" y="3688"/>
                  <a:pt x="16464" y="3688"/>
                  <a:pt x="16470" y="3688"/>
                </a:cubicBezTo>
                <a:cubicBezTo>
                  <a:pt x="16476" y="3688"/>
                  <a:pt x="16470" y="3682"/>
                  <a:pt x="16476" y="3676"/>
                </a:cubicBezTo>
                <a:cubicBezTo>
                  <a:pt x="16488" y="3676"/>
                  <a:pt x="16494" y="3682"/>
                  <a:pt x="16500" y="3676"/>
                </a:cubicBezTo>
                <a:cubicBezTo>
                  <a:pt x="16506" y="3676"/>
                  <a:pt x="16506" y="3676"/>
                  <a:pt x="16512" y="3670"/>
                </a:cubicBezTo>
                <a:cubicBezTo>
                  <a:pt x="16517" y="3670"/>
                  <a:pt x="16517" y="3670"/>
                  <a:pt x="16523" y="3670"/>
                </a:cubicBezTo>
                <a:cubicBezTo>
                  <a:pt x="16529" y="3664"/>
                  <a:pt x="16529" y="3664"/>
                  <a:pt x="16535" y="3658"/>
                </a:cubicBezTo>
                <a:lnTo>
                  <a:pt x="16535" y="3652"/>
                </a:lnTo>
                <a:cubicBezTo>
                  <a:pt x="16541" y="3641"/>
                  <a:pt x="16553" y="3635"/>
                  <a:pt x="16565" y="3629"/>
                </a:cubicBezTo>
                <a:cubicBezTo>
                  <a:pt x="16565" y="3623"/>
                  <a:pt x="16571" y="3623"/>
                  <a:pt x="16577" y="3623"/>
                </a:cubicBezTo>
                <a:cubicBezTo>
                  <a:pt x="16577" y="3617"/>
                  <a:pt x="16577" y="3611"/>
                  <a:pt x="16583" y="3611"/>
                </a:cubicBezTo>
                <a:cubicBezTo>
                  <a:pt x="16583" y="3605"/>
                  <a:pt x="16589" y="3605"/>
                  <a:pt x="16589" y="3599"/>
                </a:cubicBezTo>
                <a:cubicBezTo>
                  <a:pt x="16606" y="3587"/>
                  <a:pt x="16606" y="3575"/>
                  <a:pt x="16624" y="3563"/>
                </a:cubicBezTo>
                <a:cubicBezTo>
                  <a:pt x="16624" y="3557"/>
                  <a:pt x="16630" y="3557"/>
                  <a:pt x="16636" y="3557"/>
                </a:cubicBezTo>
                <a:cubicBezTo>
                  <a:pt x="16642" y="3546"/>
                  <a:pt x="16648" y="3540"/>
                  <a:pt x="16654" y="3534"/>
                </a:cubicBezTo>
                <a:cubicBezTo>
                  <a:pt x="16654" y="3528"/>
                  <a:pt x="16654" y="3522"/>
                  <a:pt x="16654" y="3522"/>
                </a:cubicBezTo>
                <a:cubicBezTo>
                  <a:pt x="16654" y="3516"/>
                  <a:pt x="16660" y="3516"/>
                  <a:pt x="16660" y="3510"/>
                </a:cubicBezTo>
                <a:cubicBezTo>
                  <a:pt x="16666" y="3504"/>
                  <a:pt x="16666" y="3504"/>
                  <a:pt x="16666" y="3498"/>
                </a:cubicBezTo>
                <a:cubicBezTo>
                  <a:pt x="16672" y="3492"/>
                  <a:pt x="16672" y="3486"/>
                  <a:pt x="16672" y="3475"/>
                </a:cubicBezTo>
                <a:cubicBezTo>
                  <a:pt x="16678" y="3468"/>
                  <a:pt x="16683" y="3468"/>
                  <a:pt x="16683" y="3463"/>
                </a:cubicBezTo>
                <a:cubicBezTo>
                  <a:pt x="16689" y="3451"/>
                  <a:pt x="16695" y="3451"/>
                  <a:pt x="16707" y="3439"/>
                </a:cubicBezTo>
                <a:cubicBezTo>
                  <a:pt x="16707" y="3439"/>
                  <a:pt x="16713" y="3439"/>
                  <a:pt x="16719" y="3433"/>
                </a:cubicBezTo>
                <a:cubicBezTo>
                  <a:pt x="16719" y="3433"/>
                  <a:pt x="16719" y="3427"/>
                  <a:pt x="16725" y="3421"/>
                </a:cubicBezTo>
                <a:cubicBezTo>
                  <a:pt x="16725" y="3421"/>
                  <a:pt x="16731" y="3427"/>
                  <a:pt x="16737" y="3421"/>
                </a:cubicBezTo>
                <a:cubicBezTo>
                  <a:pt x="16743" y="3421"/>
                  <a:pt x="16749" y="3409"/>
                  <a:pt x="16755" y="3403"/>
                </a:cubicBezTo>
                <a:cubicBezTo>
                  <a:pt x="16760" y="3397"/>
                  <a:pt x="16760" y="3397"/>
                  <a:pt x="16767" y="3391"/>
                </a:cubicBezTo>
                <a:cubicBezTo>
                  <a:pt x="16767" y="3391"/>
                  <a:pt x="16767" y="3386"/>
                  <a:pt x="16772" y="3380"/>
                </a:cubicBezTo>
                <a:cubicBezTo>
                  <a:pt x="16772" y="3374"/>
                  <a:pt x="16778" y="3374"/>
                  <a:pt x="16784" y="3368"/>
                </a:cubicBezTo>
                <a:cubicBezTo>
                  <a:pt x="16784" y="3368"/>
                  <a:pt x="16790" y="3362"/>
                  <a:pt x="16796" y="3356"/>
                </a:cubicBezTo>
                <a:cubicBezTo>
                  <a:pt x="16796" y="3356"/>
                  <a:pt x="16802" y="3356"/>
                  <a:pt x="16808" y="3350"/>
                </a:cubicBezTo>
                <a:cubicBezTo>
                  <a:pt x="16808" y="3344"/>
                  <a:pt x="16802" y="3338"/>
                  <a:pt x="16808" y="3326"/>
                </a:cubicBezTo>
                <a:cubicBezTo>
                  <a:pt x="16808" y="3320"/>
                  <a:pt x="16808" y="3320"/>
                  <a:pt x="16808" y="3314"/>
                </a:cubicBezTo>
                <a:cubicBezTo>
                  <a:pt x="16808" y="3309"/>
                  <a:pt x="16808" y="3303"/>
                  <a:pt x="16808" y="3291"/>
                </a:cubicBezTo>
                <a:cubicBezTo>
                  <a:pt x="16808" y="3279"/>
                  <a:pt x="16808" y="3279"/>
                  <a:pt x="16808" y="3279"/>
                </a:cubicBezTo>
                <a:cubicBezTo>
                  <a:pt x="16808" y="3279"/>
                  <a:pt x="16814" y="3273"/>
                  <a:pt x="16814" y="3267"/>
                </a:cubicBezTo>
                <a:cubicBezTo>
                  <a:pt x="16820" y="3267"/>
                  <a:pt x="16826" y="3261"/>
                  <a:pt x="16826" y="3261"/>
                </a:cubicBezTo>
                <a:cubicBezTo>
                  <a:pt x="16832" y="3249"/>
                  <a:pt x="16826" y="3237"/>
                  <a:pt x="16826" y="3225"/>
                </a:cubicBezTo>
                <a:cubicBezTo>
                  <a:pt x="16826" y="3208"/>
                  <a:pt x="16826" y="3208"/>
                  <a:pt x="16826" y="3208"/>
                </a:cubicBezTo>
                <a:cubicBezTo>
                  <a:pt x="16826" y="3202"/>
                  <a:pt x="16826" y="3202"/>
                  <a:pt x="16826" y="3196"/>
                </a:cubicBezTo>
                <a:cubicBezTo>
                  <a:pt x="16826" y="3184"/>
                  <a:pt x="16826" y="3184"/>
                  <a:pt x="16826" y="3184"/>
                </a:cubicBezTo>
                <a:cubicBezTo>
                  <a:pt x="16826" y="3178"/>
                  <a:pt x="16826" y="3178"/>
                  <a:pt x="16826" y="3172"/>
                </a:cubicBezTo>
                <a:cubicBezTo>
                  <a:pt x="16826" y="3166"/>
                  <a:pt x="16832" y="3166"/>
                  <a:pt x="16832" y="3160"/>
                </a:cubicBezTo>
                <a:cubicBezTo>
                  <a:pt x="16838" y="3160"/>
                  <a:pt x="16832" y="3154"/>
                  <a:pt x="16832" y="3148"/>
                </a:cubicBezTo>
                <a:cubicBezTo>
                  <a:pt x="16838" y="3142"/>
                  <a:pt x="16838" y="3137"/>
                  <a:pt x="16838" y="3125"/>
                </a:cubicBezTo>
                <a:cubicBezTo>
                  <a:pt x="16844" y="3119"/>
                  <a:pt x="16849" y="3119"/>
                  <a:pt x="16849" y="3113"/>
                </a:cubicBezTo>
                <a:cubicBezTo>
                  <a:pt x="16855" y="3113"/>
                  <a:pt x="16855" y="3107"/>
                  <a:pt x="16855" y="3107"/>
                </a:cubicBezTo>
                <a:cubicBezTo>
                  <a:pt x="16861" y="3101"/>
                  <a:pt x="16861" y="3095"/>
                  <a:pt x="16867" y="3095"/>
                </a:cubicBezTo>
                <a:cubicBezTo>
                  <a:pt x="16867" y="3095"/>
                  <a:pt x="16873" y="3095"/>
                  <a:pt x="16879" y="3095"/>
                </a:cubicBezTo>
                <a:cubicBezTo>
                  <a:pt x="16879" y="3101"/>
                  <a:pt x="16879" y="3107"/>
                  <a:pt x="16885" y="3107"/>
                </a:cubicBezTo>
                <a:cubicBezTo>
                  <a:pt x="16885" y="3107"/>
                  <a:pt x="16891" y="3107"/>
                  <a:pt x="16891" y="3113"/>
                </a:cubicBezTo>
                <a:cubicBezTo>
                  <a:pt x="16897" y="3113"/>
                  <a:pt x="16903" y="3113"/>
                  <a:pt x="16903" y="3119"/>
                </a:cubicBezTo>
                <a:cubicBezTo>
                  <a:pt x="16909" y="3125"/>
                  <a:pt x="16915" y="3125"/>
                  <a:pt x="16915" y="3131"/>
                </a:cubicBezTo>
                <a:cubicBezTo>
                  <a:pt x="16915" y="3137"/>
                  <a:pt x="16909" y="3137"/>
                  <a:pt x="16909" y="3142"/>
                </a:cubicBezTo>
                <a:cubicBezTo>
                  <a:pt x="16909" y="3148"/>
                  <a:pt x="16909" y="3148"/>
                  <a:pt x="16903" y="3154"/>
                </a:cubicBezTo>
                <a:cubicBezTo>
                  <a:pt x="16903" y="3160"/>
                  <a:pt x="16903" y="3166"/>
                  <a:pt x="16903" y="3172"/>
                </a:cubicBezTo>
                <a:cubicBezTo>
                  <a:pt x="16903" y="3184"/>
                  <a:pt x="16909" y="3190"/>
                  <a:pt x="16909" y="3196"/>
                </a:cubicBezTo>
                <a:cubicBezTo>
                  <a:pt x="16915" y="3220"/>
                  <a:pt x="16909" y="3231"/>
                  <a:pt x="16909" y="3249"/>
                </a:cubicBezTo>
                <a:cubicBezTo>
                  <a:pt x="16909" y="3261"/>
                  <a:pt x="16915" y="3273"/>
                  <a:pt x="16909" y="3285"/>
                </a:cubicBezTo>
                <a:cubicBezTo>
                  <a:pt x="16909" y="3291"/>
                  <a:pt x="16915" y="3297"/>
                  <a:pt x="16909" y="3297"/>
                </a:cubicBezTo>
                <a:cubicBezTo>
                  <a:pt x="16909" y="3303"/>
                  <a:pt x="16903" y="3303"/>
                  <a:pt x="16903" y="3309"/>
                </a:cubicBezTo>
                <a:cubicBezTo>
                  <a:pt x="16897" y="3314"/>
                  <a:pt x="16891" y="3314"/>
                  <a:pt x="16891" y="3320"/>
                </a:cubicBezTo>
                <a:cubicBezTo>
                  <a:pt x="16891" y="3326"/>
                  <a:pt x="16891" y="3326"/>
                  <a:pt x="16891" y="3338"/>
                </a:cubicBezTo>
                <a:cubicBezTo>
                  <a:pt x="16891" y="3344"/>
                  <a:pt x="16891" y="3344"/>
                  <a:pt x="16891" y="3350"/>
                </a:cubicBezTo>
                <a:cubicBezTo>
                  <a:pt x="16891" y="3368"/>
                  <a:pt x="16897" y="3374"/>
                  <a:pt x="16903" y="3386"/>
                </a:cubicBezTo>
                <a:cubicBezTo>
                  <a:pt x="16909" y="3397"/>
                  <a:pt x="16909" y="3403"/>
                  <a:pt x="16909" y="3415"/>
                </a:cubicBezTo>
                <a:cubicBezTo>
                  <a:pt x="16909" y="3421"/>
                  <a:pt x="16909" y="3427"/>
                  <a:pt x="16909" y="3433"/>
                </a:cubicBezTo>
                <a:cubicBezTo>
                  <a:pt x="16909" y="3439"/>
                  <a:pt x="16903" y="3439"/>
                  <a:pt x="16897" y="3439"/>
                </a:cubicBezTo>
                <a:cubicBezTo>
                  <a:pt x="16891" y="3445"/>
                  <a:pt x="16885" y="3445"/>
                  <a:pt x="16885" y="3451"/>
                </a:cubicBezTo>
                <a:cubicBezTo>
                  <a:pt x="16885" y="3457"/>
                  <a:pt x="16885" y="3463"/>
                  <a:pt x="16885" y="3468"/>
                </a:cubicBezTo>
                <a:cubicBezTo>
                  <a:pt x="16885" y="3475"/>
                  <a:pt x="16885" y="3480"/>
                  <a:pt x="16885" y="3486"/>
                </a:cubicBezTo>
                <a:cubicBezTo>
                  <a:pt x="16885" y="3492"/>
                  <a:pt x="16891" y="3492"/>
                  <a:pt x="16891" y="3498"/>
                </a:cubicBezTo>
                <a:cubicBezTo>
                  <a:pt x="16891" y="3504"/>
                  <a:pt x="16885" y="3504"/>
                  <a:pt x="16885" y="3510"/>
                </a:cubicBezTo>
                <a:cubicBezTo>
                  <a:pt x="16909" y="3510"/>
                  <a:pt x="16909" y="3510"/>
                  <a:pt x="16909" y="3510"/>
                </a:cubicBezTo>
                <a:cubicBezTo>
                  <a:pt x="16909" y="3504"/>
                  <a:pt x="16915" y="3510"/>
                  <a:pt x="16921" y="3504"/>
                </a:cubicBezTo>
                <a:cubicBezTo>
                  <a:pt x="16921" y="3498"/>
                  <a:pt x="16921" y="3498"/>
                  <a:pt x="16921" y="3492"/>
                </a:cubicBezTo>
                <a:cubicBezTo>
                  <a:pt x="16926" y="3480"/>
                  <a:pt x="16926" y="3480"/>
                  <a:pt x="16926" y="3480"/>
                </a:cubicBezTo>
                <a:cubicBezTo>
                  <a:pt x="16933" y="3475"/>
                  <a:pt x="16933" y="3475"/>
                  <a:pt x="16938" y="3468"/>
                </a:cubicBezTo>
                <a:cubicBezTo>
                  <a:pt x="16938" y="3468"/>
                  <a:pt x="16938" y="3463"/>
                  <a:pt x="16944" y="3457"/>
                </a:cubicBezTo>
                <a:cubicBezTo>
                  <a:pt x="16944" y="3463"/>
                  <a:pt x="16950" y="3457"/>
                  <a:pt x="16956" y="3463"/>
                </a:cubicBezTo>
                <a:cubicBezTo>
                  <a:pt x="16956" y="3475"/>
                  <a:pt x="16950" y="3480"/>
                  <a:pt x="16956" y="3486"/>
                </a:cubicBezTo>
                <a:cubicBezTo>
                  <a:pt x="16956" y="3492"/>
                  <a:pt x="16962" y="3492"/>
                  <a:pt x="16968" y="3492"/>
                </a:cubicBezTo>
                <a:cubicBezTo>
                  <a:pt x="16974" y="3504"/>
                  <a:pt x="16986" y="3504"/>
                  <a:pt x="16998" y="3504"/>
                </a:cubicBezTo>
                <a:cubicBezTo>
                  <a:pt x="16998" y="3498"/>
                  <a:pt x="16998" y="3498"/>
                  <a:pt x="16998" y="3492"/>
                </a:cubicBezTo>
                <a:cubicBezTo>
                  <a:pt x="16998" y="3486"/>
                  <a:pt x="16998" y="3486"/>
                  <a:pt x="16992" y="3480"/>
                </a:cubicBezTo>
                <a:cubicBezTo>
                  <a:pt x="16992" y="3480"/>
                  <a:pt x="16992" y="3475"/>
                  <a:pt x="16992" y="3468"/>
                </a:cubicBezTo>
                <a:cubicBezTo>
                  <a:pt x="16992" y="3463"/>
                  <a:pt x="16986" y="3463"/>
                  <a:pt x="16980" y="3457"/>
                </a:cubicBezTo>
                <a:cubicBezTo>
                  <a:pt x="16980" y="3451"/>
                  <a:pt x="16974" y="3457"/>
                  <a:pt x="16968" y="3451"/>
                </a:cubicBezTo>
                <a:cubicBezTo>
                  <a:pt x="16968" y="3445"/>
                  <a:pt x="16968" y="3439"/>
                  <a:pt x="16962" y="3439"/>
                </a:cubicBezTo>
                <a:cubicBezTo>
                  <a:pt x="16962" y="3433"/>
                  <a:pt x="16950" y="3433"/>
                  <a:pt x="16950" y="3427"/>
                </a:cubicBezTo>
                <a:cubicBezTo>
                  <a:pt x="16944" y="3421"/>
                  <a:pt x="16950" y="3415"/>
                  <a:pt x="16944" y="3403"/>
                </a:cubicBezTo>
                <a:cubicBezTo>
                  <a:pt x="16944" y="3397"/>
                  <a:pt x="16938" y="3397"/>
                  <a:pt x="16938" y="3391"/>
                </a:cubicBezTo>
                <a:cubicBezTo>
                  <a:pt x="16933" y="3386"/>
                  <a:pt x="16926" y="3380"/>
                  <a:pt x="16926" y="3368"/>
                </a:cubicBezTo>
                <a:cubicBezTo>
                  <a:pt x="16926" y="3356"/>
                  <a:pt x="16944" y="3356"/>
                  <a:pt x="16950" y="3344"/>
                </a:cubicBezTo>
                <a:cubicBezTo>
                  <a:pt x="16950" y="3344"/>
                  <a:pt x="16956" y="3344"/>
                  <a:pt x="16956" y="3338"/>
                </a:cubicBezTo>
                <a:cubicBezTo>
                  <a:pt x="16956" y="3332"/>
                  <a:pt x="16956" y="3326"/>
                  <a:pt x="16956" y="3320"/>
                </a:cubicBezTo>
                <a:cubicBezTo>
                  <a:pt x="16956" y="3320"/>
                  <a:pt x="16956" y="3314"/>
                  <a:pt x="16956" y="3309"/>
                </a:cubicBezTo>
                <a:cubicBezTo>
                  <a:pt x="16956" y="3303"/>
                  <a:pt x="16968" y="3309"/>
                  <a:pt x="16968" y="3303"/>
                </a:cubicBezTo>
                <a:cubicBezTo>
                  <a:pt x="16968" y="3303"/>
                  <a:pt x="16968" y="3297"/>
                  <a:pt x="16974" y="3291"/>
                </a:cubicBezTo>
                <a:cubicBezTo>
                  <a:pt x="16980" y="3291"/>
                  <a:pt x="16974" y="3279"/>
                  <a:pt x="16980" y="3279"/>
                </a:cubicBezTo>
                <a:cubicBezTo>
                  <a:pt x="16992" y="3279"/>
                  <a:pt x="16998" y="3285"/>
                  <a:pt x="17004" y="3291"/>
                </a:cubicBezTo>
                <a:cubicBezTo>
                  <a:pt x="17015" y="3297"/>
                  <a:pt x="17015" y="3309"/>
                  <a:pt x="17027" y="3309"/>
                </a:cubicBezTo>
                <a:cubicBezTo>
                  <a:pt x="17033" y="3309"/>
                  <a:pt x="17033" y="3303"/>
                  <a:pt x="17039" y="3297"/>
                </a:cubicBezTo>
                <a:cubicBezTo>
                  <a:pt x="17039" y="3297"/>
                  <a:pt x="17039" y="3291"/>
                  <a:pt x="17039" y="3285"/>
                </a:cubicBezTo>
                <a:cubicBezTo>
                  <a:pt x="17039" y="3285"/>
                  <a:pt x="17033" y="3279"/>
                  <a:pt x="17033" y="3273"/>
                </a:cubicBezTo>
                <a:cubicBezTo>
                  <a:pt x="17033" y="3273"/>
                  <a:pt x="17033" y="3267"/>
                  <a:pt x="17033" y="3261"/>
                </a:cubicBezTo>
                <a:cubicBezTo>
                  <a:pt x="17033" y="3255"/>
                  <a:pt x="17027" y="3249"/>
                  <a:pt x="17027" y="3243"/>
                </a:cubicBezTo>
                <a:cubicBezTo>
                  <a:pt x="17027" y="3237"/>
                  <a:pt x="17027" y="3231"/>
                  <a:pt x="17027" y="3231"/>
                </a:cubicBezTo>
                <a:cubicBezTo>
                  <a:pt x="17027" y="3225"/>
                  <a:pt x="17021" y="3220"/>
                  <a:pt x="17021" y="3214"/>
                </a:cubicBezTo>
                <a:cubicBezTo>
                  <a:pt x="17021" y="3208"/>
                  <a:pt x="17015" y="3208"/>
                  <a:pt x="17015" y="3202"/>
                </a:cubicBezTo>
                <a:cubicBezTo>
                  <a:pt x="17010" y="3190"/>
                  <a:pt x="17015" y="3184"/>
                  <a:pt x="17015" y="3172"/>
                </a:cubicBezTo>
                <a:cubicBezTo>
                  <a:pt x="17015" y="3166"/>
                  <a:pt x="17015" y="3160"/>
                  <a:pt x="17015" y="3160"/>
                </a:cubicBezTo>
                <a:cubicBezTo>
                  <a:pt x="17010" y="3154"/>
                  <a:pt x="17010" y="3154"/>
                  <a:pt x="17004" y="3148"/>
                </a:cubicBezTo>
                <a:cubicBezTo>
                  <a:pt x="17004" y="3142"/>
                  <a:pt x="17004" y="3137"/>
                  <a:pt x="16998" y="3137"/>
                </a:cubicBezTo>
                <a:cubicBezTo>
                  <a:pt x="16992" y="3125"/>
                  <a:pt x="16986" y="3125"/>
                  <a:pt x="16980" y="3113"/>
                </a:cubicBezTo>
                <a:cubicBezTo>
                  <a:pt x="16980" y="3107"/>
                  <a:pt x="16974" y="3107"/>
                  <a:pt x="16974" y="3101"/>
                </a:cubicBezTo>
                <a:cubicBezTo>
                  <a:pt x="16974" y="3095"/>
                  <a:pt x="16974" y="3095"/>
                  <a:pt x="16974" y="3089"/>
                </a:cubicBezTo>
                <a:cubicBezTo>
                  <a:pt x="16974" y="3083"/>
                  <a:pt x="16974" y="3083"/>
                  <a:pt x="16974" y="3077"/>
                </a:cubicBezTo>
                <a:cubicBezTo>
                  <a:pt x="16974" y="3071"/>
                  <a:pt x="16974" y="3071"/>
                  <a:pt x="16974" y="3065"/>
                </a:cubicBezTo>
                <a:cubicBezTo>
                  <a:pt x="16974" y="3054"/>
                  <a:pt x="16974" y="3054"/>
                  <a:pt x="16974" y="3054"/>
                </a:cubicBezTo>
                <a:cubicBezTo>
                  <a:pt x="16974" y="3048"/>
                  <a:pt x="16980" y="3048"/>
                  <a:pt x="16980" y="3042"/>
                </a:cubicBezTo>
                <a:cubicBezTo>
                  <a:pt x="16980" y="3036"/>
                  <a:pt x="16974" y="3036"/>
                  <a:pt x="16974" y="3030"/>
                </a:cubicBezTo>
                <a:cubicBezTo>
                  <a:pt x="16974" y="3024"/>
                  <a:pt x="16980" y="3024"/>
                  <a:pt x="16980" y="3018"/>
                </a:cubicBezTo>
                <a:cubicBezTo>
                  <a:pt x="16980" y="3012"/>
                  <a:pt x="16974" y="3012"/>
                  <a:pt x="16974" y="3006"/>
                </a:cubicBezTo>
                <a:lnTo>
                  <a:pt x="16962" y="3006"/>
                </a:lnTo>
                <a:cubicBezTo>
                  <a:pt x="16956" y="2994"/>
                  <a:pt x="16962" y="2988"/>
                  <a:pt x="16962" y="2982"/>
                </a:cubicBezTo>
                <a:cubicBezTo>
                  <a:pt x="16956" y="2976"/>
                  <a:pt x="16956" y="2965"/>
                  <a:pt x="16956" y="2959"/>
                </a:cubicBezTo>
                <a:cubicBezTo>
                  <a:pt x="16950" y="2947"/>
                  <a:pt x="16956" y="2941"/>
                  <a:pt x="16956" y="2935"/>
                </a:cubicBezTo>
                <a:cubicBezTo>
                  <a:pt x="16956" y="2923"/>
                  <a:pt x="16950" y="2917"/>
                  <a:pt x="16950" y="2911"/>
                </a:cubicBezTo>
                <a:cubicBezTo>
                  <a:pt x="16926" y="2911"/>
                  <a:pt x="16926" y="2911"/>
                  <a:pt x="16926" y="2911"/>
                </a:cubicBezTo>
                <a:cubicBezTo>
                  <a:pt x="16926" y="2994"/>
                  <a:pt x="16926" y="2994"/>
                  <a:pt x="16926" y="2994"/>
                </a:cubicBezTo>
                <a:cubicBezTo>
                  <a:pt x="16921" y="2994"/>
                  <a:pt x="16915" y="2994"/>
                  <a:pt x="16909" y="2994"/>
                </a:cubicBezTo>
                <a:cubicBezTo>
                  <a:pt x="16903" y="2994"/>
                  <a:pt x="16903" y="2994"/>
                  <a:pt x="16897" y="3000"/>
                </a:cubicBezTo>
                <a:cubicBezTo>
                  <a:pt x="16897" y="3012"/>
                  <a:pt x="16897" y="3012"/>
                  <a:pt x="16897" y="3012"/>
                </a:cubicBezTo>
                <a:cubicBezTo>
                  <a:pt x="16897" y="3012"/>
                  <a:pt x="16897" y="3018"/>
                  <a:pt x="16897" y="3024"/>
                </a:cubicBezTo>
                <a:cubicBezTo>
                  <a:pt x="16897" y="3036"/>
                  <a:pt x="16897" y="3036"/>
                  <a:pt x="16897" y="3036"/>
                </a:cubicBezTo>
                <a:cubicBezTo>
                  <a:pt x="16903" y="3036"/>
                  <a:pt x="16903" y="3042"/>
                  <a:pt x="16903" y="3042"/>
                </a:cubicBezTo>
                <a:cubicBezTo>
                  <a:pt x="16909" y="3054"/>
                  <a:pt x="16903" y="3059"/>
                  <a:pt x="16903" y="3065"/>
                </a:cubicBezTo>
                <a:cubicBezTo>
                  <a:pt x="16885" y="3065"/>
                  <a:pt x="16885" y="3065"/>
                  <a:pt x="16885" y="3065"/>
                </a:cubicBezTo>
                <a:cubicBezTo>
                  <a:pt x="16879" y="3065"/>
                  <a:pt x="16873" y="3065"/>
                  <a:pt x="16873" y="3065"/>
                </a:cubicBezTo>
                <a:cubicBezTo>
                  <a:pt x="16873" y="3059"/>
                  <a:pt x="16867" y="3059"/>
                  <a:pt x="16867" y="3054"/>
                </a:cubicBezTo>
                <a:cubicBezTo>
                  <a:pt x="16867" y="3048"/>
                  <a:pt x="16873" y="3048"/>
                  <a:pt x="16873" y="3042"/>
                </a:cubicBezTo>
                <a:cubicBezTo>
                  <a:pt x="16873" y="3036"/>
                  <a:pt x="16873" y="3036"/>
                  <a:pt x="16873" y="3030"/>
                </a:cubicBezTo>
                <a:cubicBezTo>
                  <a:pt x="16873" y="3024"/>
                  <a:pt x="16879" y="3018"/>
                  <a:pt x="16879" y="3006"/>
                </a:cubicBezTo>
                <a:cubicBezTo>
                  <a:pt x="16879" y="2994"/>
                  <a:pt x="16879" y="2994"/>
                  <a:pt x="16879" y="2994"/>
                </a:cubicBezTo>
                <a:cubicBezTo>
                  <a:pt x="16873" y="2988"/>
                  <a:pt x="16873" y="2988"/>
                  <a:pt x="16867" y="2982"/>
                </a:cubicBezTo>
                <a:cubicBezTo>
                  <a:pt x="16867" y="2976"/>
                  <a:pt x="16861" y="2976"/>
                  <a:pt x="16855" y="2971"/>
                </a:cubicBezTo>
                <a:cubicBezTo>
                  <a:pt x="16855" y="2971"/>
                  <a:pt x="16849" y="2965"/>
                  <a:pt x="16844" y="2965"/>
                </a:cubicBezTo>
                <a:cubicBezTo>
                  <a:pt x="16844" y="2965"/>
                  <a:pt x="16838" y="2965"/>
                  <a:pt x="16832" y="2965"/>
                </a:cubicBezTo>
                <a:cubicBezTo>
                  <a:pt x="16826" y="2965"/>
                  <a:pt x="16826" y="2959"/>
                  <a:pt x="16820" y="2959"/>
                </a:cubicBezTo>
                <a:cubicBezTo>
                  <a:pt x="16814" y="2953"/>
                  <a:pt x="16820" y="2947"/>
                  <a:pt x="16814" y="2947"/>
                </a:cubicBezTo>
                <a:cubicBezTo>
                  <a:pt x="16814" y="2941"/>
                  <a:pt x="16808" y="2941"/>
                  <a:pt x="16802" y="2941"/>
                </a:cubicBezTo>
                <a:cubicBezTo>
                  <a:pt x="16790" y="2935"/>
                  <a:pt x="16778" y="2923"/>
                  <a:pt x="16767" y="2911"/>
                </a:cubicBezTo>
                <a:cubicBezTo>
                  <a:pt x="16737" y="2911"/>
                  <a:pt x="16737" y="2911"/>
                  <a:pt x="16737" y="2911"/>
                </a:cubicBezTo>
                <a:cubicBezTo>
                  <a:pt x="16737" y="2965"/>
                  <a:pt x="16737" y="2965"/>
                  <a:pt x="16737" y="2965"/>
                </a:cubicBezTo>
                <a:cubicBezTo>
                  <a:pt x="16683" y="2965"/>
                  <a:pt x="16683" y="2965"/>
                  <a:pt x="16683" y="2965"/>
                </a:cubicBezTo>
                <a:lnTo>
                  <a:pt x="16683" y="2959"/>
                </a:lnTo>
                <a:cubicBezTo>
                  <a:pt x="16683" y="2953"/>
                  <a:pt x="16683" y="2947"/>
                  <a:pt x="16678" y="2947"/>
                </a:cubicBezTo>
                <a:cubicBezTo>
                  <a:pt x="16678" y="2929"/>
                  <a:pt x="16666" y="2923"/>
                  <a:pt x="16660" y="2905"/>
                </a:cubicBezTo>
                <a:cubicBezTo>
                  <a:pt x="16642" y="2911"/>
                  <a:pt x="16642" y="2911"/>
                  <a:pt x="16642" y="2911"/>
                </a:cubicBezTo>
                <a:cubicBezTo>
                  <a:pt x="16642" y="2917"/>
                  <a:pt x="16648" y="2917"/>
                  <a:pt x="16648" y="2923"/>
                </a:cubicBezTo>
                <a:cubicBezTo>
                  <a:pt x="16648" y="2947"/>
                  <a:pt x="16648" y="2947"/>
                  <a:pt x="16648" y="2947"/>
                </a:cubicBezTo>
                <a:cubicBezTo>
                  <a:pt x="16648" y="2947"/>
                  <a:pt x="16642" y="2953"/>
                  <a:pt x="16642" y="2959"/>
                </a:cubicBezTo>
                <a:cubicBezTo>
                  <a:pt x="16636" y="2953"/>
                  <a:pt x="16636" y="2959"/>
                  <a:pt x="16630" y="2959"/>
                </a:cubicBezTo>
                <a:cubicBezTo>
                  <a:pt x="16624" y="2953"/>
                  <a:pt x="16624" y="2953"/>
                  <a:pt x="16618" y="2953"/>
                </a:cubicBezTo>
                <a:cubicBezTo>
                  <a:pt x="16618" y="2941"/>
                  <a:pt x="16618" y="2941"/>
                  <a:pt x="16618" y="2941"/>
                </a:cubicBezTo>
                <a:cubicBezTo>
                  <a:pt x="16618" y="2935"/>
                  <a:pt x="16618" y="2929"/>
                  <a:pt x="16618" y="2929"/>
                </a:cubicBezTo>
                <a:cubicBezTo>
                  <a:pt x="16624" y="2923"/>
                  <a:pt x="16624" y="2917"/>
                  <a:pt x="16624" y="2911"/>
                </a:cubicBezTo>
                <a:cubicBezTo>
                  <a:pt x="16624" y="2899"/>
                  <a:pt x="16612" y="2893"/>
                  <a:pt x="16606" y="2882"/>
                </a:cubicBezTo>
                <a:cubicBezTo>
                  <a:pt x="16601" y="2887"/>
                  <a:pt x="16601" y="2893"/>
                  <a:pt x="16594" y="2893"/>
                </a:cubicBezTo>
                <a:cubicBezTo>
                  <a:pt x="16589" y="2899"/>
                  <a:pt x="16589" y="2899"/>
                  <a:pt x="16583" y="2899"/>
                </a:cubicBezTo>
                <a:cubicBezTo>
                  <a:pt x="16571" y="2899"/>
                  <a:pt x="16571" y="2899"/>
                  <a:pt x="16571" y="2899"/>
                </a:cubicBezTo>
                <a:cubicBezTo>
                  <a:pt x="16559" y="2899"/>
                  <a:pt x="16559" y="2899"/>
                  <a:pt x="16559" y="2899"/>
                </a:cubicBezTo>
                <a:cubicBezTo>
                  <a:pt x="16553" y="2899"/>
                  <a:pt x="16547" y="2899"/>
                  <a:pt x="16547" y="2893"/>
                </a:cubicBezTo>
                <a:cubicBezTo>
                  <a:pt x="16547" y="2887"/>
                  <a:pt x="16547" y="2882"/>
                  <a:pt x="16547" y="2876"/>
                </a:cubicBezTo>
                <a:cubicBezTo>
                  <a:pt x="16547" y="2870"/>
                  <a:pt x="16553" y="2864"/>
                  <a:pt x="16559" y="2864"/>
                </a:cubicBezTo>
                <a:cubicBezTo>
                  <a:pt x="16559" y="2858"/>
                  <a:pt x="16559" y="2852"/>
                  <a:pt x="16565" y="2852"/>
                </a:cubicBezTo>
                <a:cubicBezTo>
                  <a:pt x="16571" y="2846"/>
                  <a:pt x="16571" y="2852"/>
                  <a:pt x="16577" y="2852"/>
                </a:cubicBezTo>
                <a:cubicBezTo>
                  <a:pt x="16583" y="2846"/>
                  <a:pt x="16589" y="2846"/>
                  <a:pt x="16601" y="2840"/>
                </a:cubicBezTo>
                <a:cubicBezTo>
                  <a:pt x="16606" y="2840"/>
                  <a:pt x="16612" y="2840"/>
                  <a:pt x="16612" y="2834"/>
                </a:cubicBezTo>
                <a:cubicBezTo>
                  <a:pt x="16618" y="2834"/>
                  <a:pt x="16618" y="2828"/>
                  <a:pt x="16624" y="2822"/>
                </a:cubicBezTo>
                <a:cubicBezTo>
                  <a:pt x="16624" y="2816"/>
                  <a:pt x="16630" y="2816"/>
                  <a:pt x="16636" y="2810"/>
                </a:cubicBezTo>
                <a:cubicBezTo>
                  <a:pt x="16642" y="2805"/>
                  <a:pt x="16642" y="2799"/>
                  <a:pt x="16648" y="2799"/>
                </a:cubicBezTo>
                <a:cubicBezTo>
                  <a:pt x="16654" y="2793"/>
                  <a:pt x="16654" y="2793"/>
                  <a:pt x="16660" y="2793"/>
                </a:cubicBezTo>
                <a:cubicBezTo>
                  <a:pt x="16666" y="2793"/>
                  <a:pt x="16666" y="2787"/>
                  <a:pt x="16672" y="2787"/>
                </a:cubicBezTo>
                <a:cubicBezTo>
                  <a:pt x="16678" y="2787"/>
                  <a:pt x="16683" y="2787"/>
                  <a:pt x="16695" y="2787"/>
                </a:cubicBezTo>
                <a:cubicBezTo>
                  <a:pt x="16695" y="2769"/>
                  <a:pt x="16689" y="2757"/>
                  <a:pt x="16695" y="2745"/>
                </a:cubicBezTo>
                <a:cubicBezTo>
                  <a:pt x="16701" y="2739"/>
                  <a:pt x="16701" y="2739"/>
                  <a:pt x="16701" y="2733"/>
                </a:cubicBezTo>
                <a:cubicBezTo>
                  <a:pt x="16707" y="2727"/>
                  <a:pt x="16713" y="2727"/>
                  <a:pt x="16713" y="2727"/>
                </a:cubicBezTo>
                <a:cubicBezTo>
                  <a:pt x="16719" y="2721"/>
                  <a:pt x="16719" y="2721"/>
                  <a:pt x="16725" y="2721"/>
                </a:cubicBezTo>
                <a:cubicBezTo>
                  <a:pt x="16731" y="2716"/>
                  <a:pt x="16731" y="2710"/>
                  <a:pt x="16731" y="2710"/>
                </a:cubicBezTo>
                <a:cubicBezTo>
                  <a:pt x="16737" y="2704"/>
                  <a:pt x="16731" y="2698"/>
                  <a:pt x="16737" y="2692"/>
                </a:cubicBezTo>
                <a:cubicBezTo>
                  <a:pt x="16743" y="2692"/>
                  <a:pt x="16743" y="2692"/>
                  <a:pt x="16749" y="2686"/>
                </a:cubicBezTo>
                <a:cubicBezTo>
                  <a:pt x="16755" y="2686"/>
                  <a:pt x="16755" y="2686"/>
                  <a:pt x="16760" y="2680"/>
                </a:cubicBezTo>
                <a:cubicBezTo>
                  <a:pt x="16767" y="2680"/>
                  <a:pt x="16767" y="2674"/>
                  <a:pt x="16767" y="2668"/>
                </a:cubicBezTo>
                <a:cubicBezTo>
                  <a:pt x="16772" y="2668"/>
                  <a:pt x="16778" y="2668"/>
                  <a:pt x="16784" y="2662"/>
                </a:cubicBezTo>
                <a:cubicBezTo>
                  <a:pt x="16784" y="2656"/>
                  <a:pt x="16784" y="2650"/>
                  <a:pt x="16790" y="2650"/>
                </a:cubicBezTo>
                <a:cubicBezTo>
                  <a:pt x="16790" y="2650"/>
                  <a:pt x="16796" y="2650"/>
                  <a:pt x="16802" y="2650"/>
                </a:cubicBezTo>
                <a:cubicBezTo>
                  <a:pt x="16802" y="2644"/>
                  <a:pt x="16808" y="2650"/>
                  <a:pt x="16814" y="2650"/>
                </a:cubicBezTo>
                <a:cubicBezTo>
                  <a:pt x="16814" y="2644"/>
                  <a:pt x="16814" y="2639"/>
                  <a:pt x="16814" y="2639"/>
                </a:cubicBezTo>
                <a:cubicBezTo>
                  <a:pt x="16820" y="2632"/>
                  <a:pt x="16820" y="2627"/>
                  <a:pt x="16820" y="2627"/>
                </a:cubicBezTo>
                <a:cubicBezTo>
                  <a:pt x="16826" y="2621"/>
                  <a:pt x="16826" y="2615"/>
                  <a:pt x="16826" y="2615"/>
                </a:cubicBezTo>
                <a:cubicBezTo>
                  <a:pt x="16826" y="2609"/>
                  <a:pt x="16832" y="2609"/>
                  <a:pt x="16832" y="2603"/>
                </a:cubicBezTo>
                <a:cubicBezTo>
                  <a:pt x="16832" y="2597"/>
                  <a:pt x="16838" y="2597"/>
                  <a:pt x="16838" y="2591"/>
                </a:cubicBezTo>
                <a:cubicBezTo>
                  <a:pt x="16844" y="2585"/>
                  <a:pt x="16844" y="2579"/>
                  <a:pt x="16844" y="2579"/>
                </a:cubicBezTo>
                <a:cubicBezTo>
                  <a:pt x="16849" y="2573"/>
                  <a:pt x="16861" y="2567"/>
                  <a:pt x="16867" y="2567"/>
                </a:cubicBezTo>
                <a:cubicBezTo>
                  <a:pt x="16879" y="2567"/>
                  <a:pt x="16885" y="2567"/>
                  <a:pt x="16891" y="2567"/>
                </a:cubicBezTo>
                <a:cubicBezTo>
                  <a:pt x="16903" y="2567"/>
                  <a:pt x="16909" y="2561"/>
                  <a:pt x="16915" y="2555"/>
                </a:cubicBezTo>
                <a:cubicBezTo>
                  <a:pt x="16921" y="2550"/>
                  <a:pt x="16921" y="2544"/>
                  <a:pt x="16926" y="2544"/>
                </a:cubicBezTo>
                <a:cubicBezTo>
                  <a:pt x="16933" y="2538"/>
                  <a:pt x="16933" y="2532"/>
                  <a:pt x="16938" y="2526"/>
                </a:cubicBezTo>
                <a:cubicBezTo>
                  <a:pt x="16944" y="2520"/>
                  <a:pt x="16950" y="2514"/>
                  <a:pt x="16962" y="2514"/>
                </a:cubicBezTo>
                <a:cubicBezTo>
                  <a:pt x="16968" y="2514"/>
                  <a:pt x="16980" y="2520"/>
                  <a:pt x="16992" y="2520"/>
                </a:cubicBezTo>
                <a:lnTo>
                  <a:pt x="16992" y="2520"/>
                </a:lnTo>
                <a:cubicBezTo>
                  <a:pt x="17004" y="2520"/>
                  <a:pt x="17010" y="2514"/>
                  <a:pt x="17021" y="2514"/>
                </a:cubicBezTo>
                <a:cubicBezTo>
                  <a:pt x="17027" y="2514"/>
                  <a:pt x="17027" y="2514"/>
                  <a:pt x="17027" y="2514"/>
                </a:cubicBezTo>
                <a:cubicBezTo>
                  <a:pt x="17033" y="2514"/>
                  <a:pt x="17033" y="2520"/>
                  <a:pt x="17039" y="2520"/>
                </a:cubicBezTo>
                <a:cubicBezTo>
                  <a:pt x="17051" y="2520"/>
                  <a:pt x="17051" y="2520"/>
                  <a:pt x="17051" y="2520"/>
                </a:cubicBezTo>
                <a:cubicBezTo>
                  <a:pt x="17057" y="2520"/>
                  <a:pt x="17057" y="2520"/>
                  <a:pt x="17063" y="2520"/>
                </a:cubicBezTo>
                <a:cubicBezTo>
                  <a:pt x="17069" y="2520"/>
                  <a:pt x="17075" y="2514"/>
                  <a:pt x="17081" y="2514"/>
                </a:cubicBezTo>
                <a:cubicBezTo>
                  <a:pt x="17087" y="2514"/>
                  <a:pt x="17087" y="2514"/>
                  <a:pt x="17087" y="2514"/>
                </a:cubicBezTo>
                <a:cubicBezTo>
                  <a:pt x="17093" y="2514"/>
                  <a:pt x="17093" y="2520"/>
                  <a:pt x="17099" y="2520"/>
                </a:cubicBezTo>
                <a:cubicBezTo>
                  <a:pt x="17104" y="2520"/>
                  <a:pt x="17116" y="2532"/>
                  <a:pt x="17122" y="2532"/>
                </a:cubicBezTo>
                <a:close/>
                <a:moveTo>
                  <a:pt x="8805" y="2585"/>
                </a:moveTo>
                <a:lnTo>
                  <a:pt x="8805" y="2585"/>
                </a:lnTo>
                <a:cubicBezTo>
                  <a:pt x="8793" y="2591"/>
                  <a:pt x="8793" y="2597"/>
                  <a:pt x="8781" y="2603"/>
                </a:cubicBezTo>
                <a:cubicBezTo>
                  <a:pt x="8781" y="2603"/>
                  <a:pt x="8775" y="2603"/>
                  <a:pt x="8769" y="2603"/>
                </a:cubicBezTo>
                <a:cubicBezTo>
                  <a:pt x="8769" y="2609"/>
                  <a:pt x="8769" y="2615"/>
                  <a:pt x="8763" y="2615"/>
                </a:cubicBezTo>
                <a:cubicBezTo>
                  <a:pt x="8757" y="2627"/>
                  <a:pt x="8751" y="2627"/>
                  <a:pt x="8745" y="2639"/>
                </a:cubicBezTo>
                <a:cubicBezTo>
                  <a:pt x="8745" y="2644"/>
                  <a:pt x="8745" y="2644"/>
                  <a:pt x="8745" y="2650"/>
                </a:cubicBezTo>
                <a:cubicBezTo>
                  <a:pt x="8757" y="2656"/>
                  <a:pt x="8757" y="2656"/>
                  <a:pt x="8757" y="2656"/>
                </a:cubicBezTo>
                <a:cubicBezTo>
                  <a:pt x="8757" y="2656"/>
                  <a:pt x="8763" y="2650"/>
                  <a:pt x="8769" y="2650"/>
                </a:cubicBezTo>
                <a:cubicBezTo>
                  <a:pt x="8769" y="2644"/>
                  <a:pt x="8775" y="2644"/>
                  <a:pt x="8775" y="2639"/>
                </a:cubicBezTo>
                <a:cubicBezTo>
                  <a:pt x="8781" y="2639"/>
                  <a:pt x="8781" y="2627"/>
                  <a:pt x="8787" y="2627"/>
                </a:cubicBezTo>
                <a:cubicBezTo>
                  <a:pt x="8787" y="2627"/>
                  <a:pt x="8793" y="2627"/>
                  <a:pt x="8799" y="2627"/>
                </a:cubicBezTo>
                <a:cubicBezTo>
                  <a:pt x="8799" y="2627"/>
                  <a:pt x="8805" y="2627"/>
                  <a:pt x="8811" y="2627"/>
                </a:cubicBezTo>
                <a:cubicBezTo>
                  <a:pt x="8811" y="2621"/>
                  <a:pt x="8805" y="2615"/>
                  <a:pt x="8811" y="2615"/>
                </a:cubicBezTo>
                <a:cubicBezTo>
                  <a:pt x="8811" y="2609"/>
                  <a:pt x="8816" y="2609"/>
                  <a:pt x="8816" y="2603"/>
                </a:cubicBezTo>
                <a:cubicBezTo>
                  <a:pt x="8816" y="2591"/>
                  <a:pt x="8823" y="2585"/>
                  <a:pt x="8823" y="2579"/>
                </a:cubicBezTo>
                <a:cubicBezTo>
                  <a:pt x="8816" y="2579"/>
                  <a:pt x="8811" y="2585"/>
                  <a:pt x="8805" y="2585"/>
                </a:cubicBezTo>
                <a:close/>
                <a:moveTo>
                  <a:pt x="8864" y="3225"/>
                </a:moveTo>
                <a:lnTo>
                  <a:pt x="8864" y="3225"/>
                </a:lnTo>
                <a:cubicBezTo>
                  <a:pt x="8870" y="3225"/>
                  <a:pt x="8870" y="3220"/>
                  <a:pt x="8876" y="3220"/>
                </a:cubicBezTo>
                <a:cubicBezTo>
                  <a:pt x="8882" y="3220"/>
                  <a:pt x="8882" y="3220"/>
                  <a:pt x="8888" y="3220"/>
                </a:cubicBezTo>
                <a:cubicBezTo>
                  <a:pt x="8894" y="3220"/>
                  <a:pt x="8894" y="3220"/>
                  <a:pt x="8900" y="3214"/>
                </a:cubicBezTo>
                <a:cubicBezTo>
                  <a:pt x="8911" y="3208"/>
                  <a:pt x="8911" y="3208"/>
                  <a:pt x="8911" y="3208"/>
                </a:cubicBezTo>
                <a:cubicBezTo>
                  <a:pt x="8917" y="3208"/>
                  <a:pt x="8911" y="3196"/>
                  <a:pt x="8917" y="3196"/>
                </a:cubicBezTo>
                <a:cubicBezTo>
                  <a:pt x="8923" y="3196"/>
                  <a:pt x="8923" y="3202"/>
                  <a:pt x="8929" y="3202"/>
                </a:cubicBezTo>
                <a:cubicBezTo>
                  <a:pt x="8935" y="3202"/>
                  <a:pt x="8935" y="3208"/>
                  <a:pt x="8941" y="3208"/>
                </a:cubicBezTo>
                <a:cubicBezTo>
                  <a:pt x="8971" y="3208"/>
                  <a:pt x="8971" y="3208"/>
                  <a:pt x="8971" y="3208"/>
                </a:cubicBezTo>
                <a:cubicBezTo>
                  <a:pt x="8971" y="3196"/>
                  <a:pt x="8977" y="3190"/>
                  <a:pt x="8977" y="3178"/>
                </a:cubicBezTo>
                <a:cubicBezTo>
                  <a:pt x="8982" y="3178"/>
                  <a:pt x="8989" y="3178"/>
                  <a:pt x="9000" y="3178"/>
                </a:cubicBezTo>
                <a:cubicBezTo>
                  <a:pt x="9000" y="3178"/>
                  <a:pt x="9006" y="3178"/>
                  <a:pt x="9012" y="3178"/>
                </a:cubicBezTo>
                <a:cubicBezTo>
                  <a:pt x="9012" y="3178"/>
                  <a:pt x="9018" y="3178"/>
                  <a:pt x="9024" y="3178"/>
                </a:cubicBezTo>
                <a:cubicBezTo>
                  <a:pt x="9030" y="3178"/>
                  <a:pt x="9036" y="3178"/>
                  <a:pt x="9042" y="3178"/>
                </a:cubicBezTo>
                <a:cubicBezTo>
                  <a:pt x="9048" y="3178"/>
                  <a:pt x="9054" y="3178"/>
                  <a:pt x="9054" y="3178"/>
                </a:cubicBezTo>
                <a:cubicBezTo>
                  <a:pt x="9060" y="3178"/>
                  <a:pt x="9066" y="3172"/>
                  <a:pt x="9066" y="3172"/>
                </a:cubicBezTo>
                <a:cubicBezTo>
                  <a:pt x="9071" y="3166"/>
                  <a:pt x="9071" y="3160"/>
                  <a:pt x="9077" y="3160"/>
                </a:cubicBezTo>
                <a:cubicBezTo>
                  <a:pt x="9083" y="3160"/>
                  <a:pt x="9089" y="3160"/>
                  <a:pt x="9095" y="3160"/>
                </a:cubicBezTo>
                <a:cubicBezTo>
                  <a:pt x="9107" y="3166"/>
                  <a:pt x="9107" y="3178"/>
                  <a:pt x="9119" y="3178"/>
                </a:cubicBezTo>
                <a:cubicBezTo>
                  <a:pt x="9125" y="3178"/>
                  <a:pt x="9125" y="3178"/>
                  <a:pt x="9125" y="3178"/>
                </a:cubicBezTo>
                <a:cubicBezTo>
                  <a:pt x="9131" y="3178"/>
                  <a:pt x="9137" y="3178"/>
                  <a:pt x="9137" y="3178"/>
                </a:cubicBezTo>
                <a:cubicBezTo>
                  <a:pt x="9148" y="3172"/>
                  <a:pt x="9154" y="3178"/>
                  <a:pt x="9160" y="3178"/>
                </a:cubicBezTo>
                <a:cubicBezTo>
                  <a:pt x="9166" y="3178"/>
                  <a:pt x="9172" y="3178"/>
                  <a:pt x="9172" y="3178"/>
                </a:cubicBezTo>
                <a:cubicBezTo>
                  <a:pt x="9178" y="3172"/>
                  <a:pt x="9178" y="3172"/>
                  <a:pt x="9184" y="3166"/>
                </a:cubicBezTo>
                <a:cubicBezTo>
                  <a:pt x="9190" y="3166"/>
                  <a:pt x="9184" y="3160"/>
                  <a:pt x="9190" y="3154"/>
                </a:cubicBezTo>
                <a:cubicBezTo>
                  <a:pt x="9196" y="3154"/>
                  <a:pt x="9196" y="3154"/>
                  <a:pt x="9202" y="3154"/>
                </a:cubicBezTo>
                <a:cubicBezTo>
                  <a:pt x="9208" y="3154"/>
                  <a:pt x="9208" y="3154"/>
                  <a:pt x="9214" y="3154"/>
                </a:cubicBezTo>
                <a:cubicBezTo>
                  <a:pt x="9220" y="3154"/>
                  <a:pt x="9220" y="3148"/>
                  <a:pt x="9226" y="3148"/>
                </a:cubicBezTo>
                <a:cubicBezTo>
                  <a:pt x="9226" y="3137"/>
                  <a:pt x="9226" y="3137"/>
                  <a:pt x="9226" y="3137"/>
                </a:cubicBezTo>
                <a:cubicBezTo>
                  <a:pt x="9226" y="3137"/>
                  <a:pt x="9220" y="3131"/>
                  <a:pt x="9220" y="3125"/>
                </a:cubicBezTo>
                <a:cubicBezTo>
                  <a:pt x="9214" y="3119"/>
                  <a:pt x="9208" y="3119"/>
                  <a:pt x="9208" y="3113"/>
                </a:cubicBezTo>
                <a:cubicBezTo>
                  <a:pt x="9208" y="3107"/>
                  <a:pt x="9208" y="3107"/>
                  <a:pt x="9208" y="3107"/>
                </a:cubicBezTo>
                <a:cubicBezTo>
                  <a:pt x="9208" y="3101"/>
                  <a:pt x="9208" y="3095"/>
                  <a:pt x="9214" y="3095"/>
                </a:cubicBezTo>
                <a:cubicBezTo>
                  <a:pt x="9214" y="3089"/>
                  <a:pt x="9220" y="3089"/>
                  <a:pt x="9226" y="3089"/>
                </a:cubicBezTo>
                <a:cubicBezTo>
                  <a:pt x="9226" y="3089"/>
                  <a:pt x="9232" y="3089"/>
                  <a:pt x="9237" y="3089"/>
                </a:cubicBezTo>
                <a:cubicBezTo>
                  <a:pt x="9237" y="3089"/>
                  <a:pt x="9237" y="3083"/>
                  <a:pt x="9237" y="3077"/>
                </a:cubicBezTo>
                <a:cubicBezTo>
                  <a:pt x="9237" y="3077"/>
                  <a:pt x="9243" y="3071"/>
                  <a:pt x="9243" y="3065"/>
                </a:cubicBezTo>
                <a:cubicBezTo>
                  <a:pt x="9267" y="3065"/>
                  <a:pt x="9267" y="3065"/>
                  <a:pt x="9267" y="3065"/>
                </a:cubicBezTo>
                <a:cubicBezTo>
                  <a:pt x="9267" y="3042"/>
                  <a:pt x="9267" y="3042"/>
                  <a:pt x="9267" y="3042"/>
                </a:cubicBezTo>
                <a:cubicBezTo>
                  <a:pt x="9261" y="3042"/>
                  <a:pt x="9255" y="3042"/>
                  <a:pt x="9255" y="3036"/>
                </a:cubicBezTo>
                <a:cubicBezTo>
                  <a:pt x="9249" y="3030"/>
                  <a:pt x="9249" y="3030"/>
                  <a:pt x="9243" y="3024"/>
                </a:cubicBezTo>
                <a:cubicBezTo>
                  <a:pt x="9243" y="3018"/>
                  <a:pt x="9249" y="3012"/>
                  <a:pt x="9243" y="3012"/>
                </a:cubicBezTo>
                <a:cubicBezTo>
                  <a:pt x="9243" y="3006"/>
                  <a:pt x="9237" y="3006"/>
                  <a:pt x="9232" y="3006"/>
                </a:cubicBezTo>
                <a:cubicBezTo>
                  <a:pt x="9232" y="3000"/>
                  <a:pt x="9226" y="3000"/>
                  <a:pt x="9220" y="2994"/>
                </a:cubicBezTo>
                <a:cubicBezTo>
                  <a:pt x="9208" y="3000"/>
                  <a:pt x="9208" y="3000"/>
                  <a:pt x="9208" y="3000"/>
                </a:cubicBezTo>
                <a:cubicBezTo>
                  <a:pt x="9208" y="3000"/>
                  <a:pt x="9214" y="3006"/>
                  <a:pt x="9214" y="3012"/>
                </a:cubicBezTo>
                <a:cubicBezTo>
                  <a:pt x="9208" y="3012"/>
                  <a:pt x="9202" y="3012"/>
                  <a:pt x="9202" y="3018"/>
                </a:cubicBezTo>
                <a:cubicBezTo>
                  <a:pt x="9196" y="3024"/>
                  <a:pt x="9196" y="3024"/>
                  <a:pt x="9190" y="3030"/>
                </a:cubicBezTo>
                <a:lnTo>
                  <a:pt x="9184" y="3030"/>
                </a:lnTo>
                <a:cubicBezTo>
                  <a:pt x="9178" y="3024"/>
                  <a:pt x="9172" y="3018"/>
                  <a:pt x="9172" y="3018"/>
                </a:cubicBezTo>
                <a:cubicBezTo>
                  <a:pt x="9172" y="3012"/>
                  <a:pt x="9172" y="3006"/>
                  <a:pt x="9172" y="3006"/>
                </a:cubicBezTo>
                <a:cubicBezTo>
                  <a:pt x="9172" y="2994"/>
                  <a:pt x="9172" y="2988"/>
                  <a:pt x="9172" y="2982"/>
                </a:cubicBezTo>
                <a:cubicBezTo>
                  <a:pt x="9172" y="2976"/>
                  <a:pt x="9172" y="2971"/>
                  <a:pt x="9172" y="2965"/>
                </a:cubicBezTo>
                <a:cubicBezTo>
                  <a:pt x="9137" y="2965"/>
                  <a:pt x="9137" y="2965"/>
                  <a:pt x="9137" y="2965"/>
                </a:cubicBezTo>
                <a:cubicBezTo>
                  <a:pt x="9137" y="2953"/>
                  <a:pt x="9143" y="2947"/>
                  <a:pt x="9137" y="2935"/>
                </a:cubicBezTo>
                <a:cubicBezTo>
                  <a:pt x="9137" y="2929"/>
                  <a:pt x="9143" y="2923"/>
                  <a:pt x="9137" y="2923"/>
                </a:cubicBezTo>
                <a:cubicBezTo>
                  <a:pt x="9137" y="2911"/>
                  <a:pt x="9125" y="2905"/>
                  <a:pt x="9119" y="2899"/>
                </a:cubicBezTo>
                <a:cubicBezTo>
                  <a:pt x="9113" y="2899"/>
                  <a:pt x="9113" y="2905"/>
                  <a:pt x="9107" y="2899"/>
                </a:cubicBezTo>
                <a:cubicBezTo>
                  <a:pt x="9101" y="2899"/>
                  <a:pt x="9107" y="2893"/>
                  <a:pt x="9101" y="2887"/>
                </a:cubicBezTo>
                <a:lnTo>
                  <a:pt x="9089" y="2887"/>
                </a:lnTo>
                <a:cubicBezTo>
                  <a:pt x="9089" y="2882"/>
                  <a:pt x="9089" y="2882"/>
                  <a:pt x="9089" y="2876"/>
                </a:cubicBezTo>
                <a:cubicBezTo>
                  <a:pt x="9089" y="2870"/>
                  <a:pt x="9083" y="2870"/>
                  <a:pt x="9083" y="2864"/>
                </a:cubicBezTo>
                <a:cubicBezTo>
                  <a:pt x="9077" y="2858"/>
                  <a:pt x="9071" y="2858"/>
                  <a:pt x="9066" y="2858"/>
                </a:cubicBezTo>
                <a:cubicBezTo>
                  <a:pt x="9066" y="2852"/>
                  <a:pt x="9071" y="2846"/>
                  <a:pt x="9066" y="2846"/>
                </a:cubicBezTo>
                <a:cubicBezTo>
                  <a:pt x="9066" y="2840"/>
                  <a:pt x="9060" y="2840"/>
                  <a:pt x="9060" y="2834"/>
                </a:cubicBezTo>
                <a:cubicBezTo>
                  <a:pt x="9054" y="2828"/>
                  <a:pt x="9054" y="2822"/>
                  <a:pt x="9054" y="2822"/>
                </a:cubicBezTo>
                <a:cubicBezTo>
                  <a:pt x="9048" y="2816"/>
                  <a:pt x="9048" y="2810"/>
                  <a:pt x="9042" y="2810"/>
                </a:cubicBezTo>
                <a:cubicBezTo>
                  <a:pt x="9036" y="2810"/>
                  <a:pt x="9036" y="2805"/>
                  <a:pt x="9030" y="2805"/>
                </a:cubicBezTo>
                <a:cubicBezTo>
                  <a:pt x="9024" y="2805"/>
                  <a:pt x="9018" y="2805"/>
                  <a:pt x="9006" y="2805"/>
                </a:cubicBezTo>
                <a:cubicBezTo>
                  <a:pt x="9000" y="2805"/>
                  <a:pt x="8994" y="2805"/>
                  <a:pt x="8982" y="2799"/>
                </a:cubicBezTo>
                <a:cubicBezTo>
                  <a:pt x="8977" y="2799"/>
                  <a:pt x="8982" y="2793"/>
                  <a:pt x="8977" y="2787"/>
                </a:cubicBezTo>
                <a:cubicBezTo>
                  <a:pt x="8977" y="2781"/>
                  <a:pt x="8977" y="2781"/>
                  <a:pt x="8982" y="2775"/>
                </a:cubicBezTo>
                <a:cubicBezTo>
                  <a:pt x="8982" y="2769"/>
                  <a:pt x="8989" y="2769"/>
                  <a:pt x="8994" y="2769"/>
                </a:cubicBezTo>
                <a:cubicBezTo>
                  <a:pt x="8994" y="2763"/>
                  <a:pt x="8994" y="2757"/>
                  <a:pt x="8994" y="2757"/>
                </a:cubicBezTo>
                <a:cubicBezTo>
                  <a:pt x="9000" y="2751"/>
                  <a:pt x="9006" y="2757"/>
                  <a:pt x="9006" y="2757"/>
                </a:cubicBezTo>
                <a:cubicBezTo>
                  <a:pt x="9012" y="2757"/>
                  <a:pt x="9012" y="2751"/>
                  <a:pt x="9018" y="2751"/>
                </a:cubicBezTo>
                <a:cubicBezTo>
                  <a:pt x="9018" y="2739"/>
                  <a:pt x="9018" y="2739"/>
                  <a:pt x="9018" y="2739"/>
                </a:cubicBezTo>
                <a:cubicBezTo>
                  <a:pt x="9018" y="2739"/>
                  <a:pt x="9018" y="2733"/>
                  <a:pt x="9018" y="2727"/>
                </a:cubicBezTo>
                <a:cubicBezTo>
                  <a:pt x="9018" y="2727"/>
                  <a:pt x="9024" y="2721"/>
                  <a:pt x="9030" y="2721"/>
                </a:cubicBezTo>
                <a:cubicBezTo>
                  <a:pt x="9030" y="2716"/>
                  <a:pt x="9036" y="2716"/>
                  <a:pt x="9042" y="2716"/>
                </a:cubicBezTo>
                <a:cubicBezTo>
                  <a:pt x="9042" y="2710"/>
                  <a:pt x="9042" y="2710"/>
                  <a:pt x="9042" y="2704"/>
                </a:cubicBezTo>
                <a:cubicBezTo>
                  <a:pt x="9042" y="2656"/>
                  <a:pt x="9042" y="2656"/>
                  <a:pt x="9042" y="2656"/>
                </a:cubicBezTo>
                <a:cubicBezTo>
                  <a:pt x="8935" y="2656"/>
                  <a:pt x="8935" y="2656"/>
                  <a:pt x="8935" y="2656"/>
                </a:cubicBezTo>
                <a:cubicBezTo>
                  <a:pt x="8935" y="2650"/>
                  <a:pt x="8935" y="2650"/>
                  <a:pt x="8941" y="2644"/>
                </a:cubicBezTo>
                <a:cubicBezTo>
                  <a:pt x="8941" y="2639"/>
                  <a:pt x="8947" y="2639"/>
                  <a:pt x="8953" y="2639"/>
                </a:cubicBezTo>
                <a:cubicBezTo>
                  <a:pt x="8953" y="2632"/>
                  <a:pt x="8947" y="2627"/>
                  <a:pt x="8953" y="2627"/>
                </a:cubicBezTo>
                <a:cubicBezTo>
                  <a:pt x="8953" y="2621"/>
                  <a:pt x="8947" y="2615"/>
                  <a:pt x="8953" y="2615"/>
                </a:cubicBezTo>
                <a:cubicBezTo>
                  <a:pt x="8953" y="2609"/>
                  <a:pt x="8959" y="2609"/>
                  <a:pt x="8959" y="2603"/>
                </a:cubicBezTo>
                <a:cubicBezTo>
                  <a:pt x="8965" y="2603"/>
                  <a:pt x="8965" y="2597"/>
                  <a:pt x="8971" y="2591"/>
                </a:cubicBezTo>
                <a:cubicBezTo>
                  <a:pt x="8977" y="2591"/>
                  <a:pt x="8977" y="2591"/>
                  <a:pt x="8982" y="2585"/>
                </a:cubicBezTo>
                <a:cubicBezTo>
                  <a:pt x="8977" y="2585"/>
                  <a:pt x="8977" y="2579"/>
                  <a:pt x="8971" y="2573"/>
                </a:cubicBezTo>
                <a:cubicBezTo>
                  <a:pt x="8965" y="2573"/>
                  <a:pt x="8959" y="2573"/>
                  <a:pt x="8953" y="2573"/>
                </a:cubicBezTo>
                <a:cubicBezTo>
                  <a:pt x="8935" y="2573"/>
                  <a:pt x="8935" y="2573"/>
                  <a:pt x="8935" y="2573"/>
                </a:cubicBezTo>
                <a:cubicBezTo>
                  <a:pt x="8929" y="2573"/>
                  <a:pt x="8929" y="2579"/>
                  <a:pt x="8923" y="2579"/>
                </a:cubicBezTo>
                <a:cubicBezTo>
                  <a:pt x="8905" y="2579"/>
                  <a:pt x="8900" y="2579"/>
                  <a:pt x="8882" y="2579"/>
                </a:cubicBezTo>
                <a:cubicBezTo>
                  <a:pt x="8882" y="2585"/>
                  <a:pt x="8882" y="2591"/>
                  <a:pt x="8882" y="2597"/>
                </a:cubicBezTo>
                <a:cubicBezTo>
                  <a:pt x="8882" y="2603"/>
                  <a:pt x="8876" y="2609"/>
                  <a:pt x="8876" y="2609"/>
                </a:cubicBezTo>
                <a:cubicBezTo>
                  <a:pt x="8876" y="2615"/>
                  <a:pt x="8864" y="2621"/>
                  <a:pt x="8864" y="2627"/>
                </a:cubicBezTo>
                <a:cubicBezTo>
                  <a:pt x="8864" y="2627"/>
                  <a:pt x="8864" y="2627"/>
                  <a:pt x="8864" y="2632"/>
                </a:cubicBezTo>
                <a:cubicBezTo>
                  <a:pt x="8864" y="2639"/>
                  <a:pt x="8870" y="2644"/>
                  <a:pt x="8870" y="2650"/>
                </a:cubicBezTo>
                <a:cubicBezTo>
                  <a:pt x="8870" y="2656"/>
                  <a:pt x="8864" y="2662"/>
                  <a:pt x="8864" y="2662"/>
                </a:cubicBezTo>
                <a:cubicBezTo>
                  <a:pt x="8858" y="2668"/>
                  <a:pt x="8852" y="2668"/>
                  <a:pt x="8840" y="2668"/>
                </a:cubicBezTo>
                <a:cubicBezTo>
                  <a:pt x="8834" y="2668"/>
                  <a:pt x="8834" y="2668"/>
                  <a:pt x="8828" y="2662"/>
                </a:cubicBezTo>
                <a:cubicBezTo>
                  <a:pt x="8823" y="2662"/>
                  <a:pt x="8823" y="2650"/>
                  <a:pt x="8811" y="2650"/>
                </a:cubicBezTo>
                <a:cubicBezTo>
                  <a:pt x="8805" y="2650"/>
                  <a:pt x="8799" y="2656"/>
                  <a:pt x="8799" y="2662"/>
                </a:cubicBezTo>
                <a:cubicBezTo>
                  <a:pt x="8793" y="2668"/>
                  <a:pt x="8799" y="2668"/>
                  <a:pt x="8799" y="2674"/>
                </a:cubicBezTo>
                <a:cubicBezTo>
                  <a:pt x="8799" y="2680"/>
                  <a:pt x="8793" y="2692"/>
                  <a:pt x="8799" y="2698"/>
                </a:cubicBezTo>
                <a:cubicBezTo>
                  <a:pt x="8805" y="2698"/>
                  <a:pt x="8805" y="2698"/>
                  <a:pt x="8811" y="2704"/>
                </a:cubicBezTo>
                <a:cubicBezTo>
                  <a:pt x="8816" y="2704"/>
                  <a:pt x="8828" y="2704"/>
                  <a:pt x="8834" y="2710"/>
                </a:cubicBezTo>
                <a:cubicBezTo>
                  <a:pt x="8834" y="2710"/>
                  <a:pt x="8828" y="2716"/>
                  <a:pt x="8828" y="2721"/>
                </a:cubicBezTo>
                <a:cubicBezTo>
                  <a:pt x="8828" y="2727"/>
                  <a:pt x="8828" y="2727"/>
                  <a:pt x="8828" y="2727"/>
                </a:cubicBezTo>
                <a:cubicBezTo>
                  <a:pt x="8828" y="2733"/>
                  <a:pt x="8823" y="2739"/>
                  <a:pt x="8823" y="2739"/>
                </a:cubicBezTo>
                <a:cubicBezTo>
                  <a:pt x="8823" y="2745"/>
                  <a:pt x="8828" y="2745"/>
                  <a:pt x="8828" y="2751"/>
                </a:cubicBezTo>
                <a:cubicBezTo>
                  <a:pt x="8828" y="2757"/>
                  <a:pt x="8828" y="2763"/>
                  <a:pt x="8823" y="2763"/>
                </a:cubicBezTo>
                <a:cubicBezTo>
                  <a:pt x="8823" y="2769"/>
                  <a:pt x="8816" y="2763"/>
                  <a:pt x="8811" y="2769"/>
                </a:cubicBezTo>
                <a:lnTo>
                  <a:pt x="8805" y="2769"/>
                </a:lnTo>
                <a:cubicBezTo>
                  <a:pt x="8799" y="2775"/>
                  <a:pt x="8793" y="2775"/>
                  <a:pt x="8793" y="2781"/>
                </a:cubicBezTo>
                <a:cubicBezTo>
                  <a:pt x="8793" y="2787"/>
                  <a:pt x="8793" y="2793"/>
                  <a:pt x="8793" y="2799"/>
                </a:cubicBezTo>
                <a:cubicBezTo>
                  <a:pt x="8816" y="2799"/>
                  <a:pt x="8816" y="2799"/>
                  <a:pt x="8816" y="2799"/>
                </a:cubicBezTo>
                <a:cubicBezTo>
                  <a:pt x="8823" y="2799"/>
                  <a:pt x="8823" y="2793"/>
                  <a:pt x="8828" y="2793"/>
                </a:cubicBezTo>
                <a:cubicBezTo>
                  <a:pt x="8834" y="2793"/>
                  <a:pt x="8834" y="2793"/>
                  <a:pt x="8840" y="2799"/>
                </a:cubicBezTo>
                <a:cubicBezTo>
                  <a:pt x="8840" y="2799"/>
                  <a:pt x="8834" y="2805"/>
                  <a:pt x="8840" y="2805"/>
                </a:cubicBezTo>
                <a:cubicBezTo>
                  <a:pt x="8840" y="2810"/>
                  <a:pt x="8846" y="2810"/>
                  <a:pt x="8852" y="2816"/>
                </a:cubicBezTo>
                <a:cubicBezTo>
                  <a:pt x="8876" y="2816"/>
                  <a:pt x="8876" y="2816"/>
                  <a:pt x="8876" y="2816"/>
                </a:cubicBezTo>
                <a:cubicBezTo>
                  <a:pt x="8876" y="2810"/>
                  <a:pt x="8870" y="2810"/>
                  <a:pt x="8876" y="2805"/>
                </a:cubicBezTo>
                <a:cubicBezTo>
                  <a:pt x="8876" y="2799"/>
                  <a:pt x="8876" y="2799"/>
                  <a:pt x="8882" y="2793"/>
                </a:cubicBezTo>
                <a:cubicBezTo>
                  <a:pt x="8888" y="2805"/>
                  <a:pt x="8888" y="2805"/>
                  <a:pt x="8888" y="2805"/>
                </a:cubicBezTo>
                <a:lnTo>
                  <a:pt x="8888" y="2810"/>
                </a:lnTo>
                <a:cubicBezTo>
                  <a:pt x="8888" y="2822"/>
                  <a:pt x="8900" y="2828"/>
                  <a:pt x="8900" y="2840"/>
                </a:cubicBezTo>
                <a:cubicBezTo>
                  <a:pt x="8900" y="2840"/>
                  <a:pt x="8900" y="2846"/>
                  <a:pt x="8894" y="2852"/>
                </a:cubicBezTo>
                <a:lnTo>
                  <a:pt x="8888" y="2852"/>
                </a:lnTo>
                <a:cubicBezTo>
                  <a:pt x="8882" y="2858"/>
                  <a:pt x="8876" y="2858"/>
                  <a:pt x="8876" y="2858"/>
                </a:cubicBezTo>
                <a:cubicBezTo>
                  <a:pt x="8876" y="2864"/>
                  <a:pt x="8870" y="2864"/>
                  <a:pt x="8876" y="2870"/>
                </a:cubicBezTo>
                <a:cubicBezTo>
                  <a:pt x="8876" y="2876"/>
                  <a:pt x="8882" y="2876"/>
                  <a:pt x="8882" y="2882"/>
                </a:cubicBezTo>
                <a:cubicBezTo>
                  <a:pt x="8941" y="2882"/>
                  <a:pt x="8941" y="2882"/>
                  <a:pt x="8941" y="2882"/>
                </a:cubicBezTo>
                <a:cubicBezTo>
                  <a:pt x="8947" y="2870"/>
                  <a:pt x="8947" y="2870"/>
                  <a:pt x="8947" y="2870"/>
                </a:cubicBezTo>
                <a:cubicBezTo>
                  <a:pt x="8947" y="2876"/>
                  <a:pt x="8953" y="2870"/>
                  <a:pt x="8959" y="2876"/>
                </a:cubicBezTo>
                <a:cubicBezTo>
                  <a:pt x="8959" y="2882"/>
                  <a:pt x="8959" y="2882"/>
                  <a:pt x="8959" y="2887"/>
                </a:cubicBezTo>
                <a:cubicBezTo>
                  <a:pt x="8965" y="2893"/>
                  <a:pt x="8971" y="2893"/>
                  <a:pt x="8971" y="2899"/>
                </a:cubicBezTo>
                <a:cubicBezTo>
                  <a:pt x="8971" y="2905"/>
                  <a:pt x="8965" y="2911"/>
                  <a:pt x="8965" y="2917"/>
                </a:cubicBezTo>
                <a:cubicBezTo>
                  <a:pt x="8965" y="2923"/>
                  <a:pt x="8965" y="2929"/>
                  <a:pt x="8971" y="2935"/>
                </a:cubicBezTo>
                <a:cubicBezTo>
                  <a:pt x="8977" y="2941"/>
                  <a:pt x="8982" y="2941"/>
                  <a:pt x="8994" y="2947"/>
                </a:cubicBezTo>
                <a:cubicBezTo>
                  <a:pt x="8989" y="2965"/>
                  <a:pt x="8989" y="2965"/>
                  <a:pt x="8989" y="2965"/>
                </a:cubicBezTo>
                <a:cubicBezTo>
                  <a:pt x="8989" y="2976"/>
                  <a:pt x="8994" y="2982"/>
                  <a:pt x="8994" y="2988"/>
                </a:cubicBezTo>
                <a:cubicBezTo>
                  <a:pt x="8994" y="2994"/>
                  <a:pt x="8989" y="3000"/>
                  <a:pt x="8989" y="3000"/>
                </a:cubicBezTo>
                <a:cubicBezTo>
                  <a:pt x="8982" y="3006"/>
                  <a:pt x="8977" y="3000"/>
                  <a:pt x="8971" y="3000"/>
                </a:cubicBezTo>
                <a:cubicBezTo>
                  <a:pt x="8965" y="3000"/>
                  <a:pt x="8959" y="3000"/>
                  <a:pt x="8953" y="3000"/>
                </a:cubicBezTo>
                <a:cubicBezTo>
                  <a:pt x="8947" y="3000"/>
                  <a:pt x="8947" y="2994"/>
                  <a:pt x="8941" y="2994"/>
                </a:cubicBezTo>
                <a:cubicBezTo>
                  <a:pt x="8935" y="2994"/>
                  <a:pt x="8929" y="2994"/>
                  <a:pt x="8923" y="2994"/>
                </a:cubicBezTo>
                <a:cubicBezTo>
                  <a:pt x="8917" y="2994"/>
                  <a:pt x="8917" y="2994"/>
                  <a:pt x="8917" y="2994"/>
                </a:cubicBezTo>
                <a:cubicBezTo>
                  <a:pt x="8917" y="2994"/>
                  <a:pt x="8911" y="2994"/>
                  <a:pt x="8905" y="2994"/>
                </a:cubicBezTo>
                <a:cubicBezTo>
                  <a:pt x="8905" y="2994"/>
                  <a:pt x="8905" y="3000"/>
                  <a:pt x="8900" y="3006"/>
                </a:cubicBezTo>
                <a:cubicBezTo>
                  <a:pt x="8894" y="3006"/>
                  <a:pt x="8900" y="3012"/>
                  <a:pt x="8894" y="3018"/>
                </a:cubicBezTo>
                <a:cubicBezTo>
                  <a:pt x="8894" y="3018"/>
                  <a:pt x="8888" y="3012"/>
                  <a:pt x="8888" y="3018"/>
                </a:cubicBezTo>
                <a:cubicBezTo>
                  <a:pt x="8882" y="3018"/>
                  <a:pt x="8876" y="3018"/>
                  <a:pt x="8876" y="3018"/>
                </a:cubicBezTo>
                <a:cubicBezTo>
                  <a:pt x="8870" y="3030"/>
                  <a:pt x="8870" y="3030"/>
                  <a:pt x="8870" y="3030"/>
                </a:cubicBezTo>
                <a:cubicBezTo>
                  <a:pt x="8876" y="3030"/>
                  <a:pt x="8876" y="3036"/>
                  <a:pt x="8882" y="3036"/>
                </a:cubicBezTo>
                <a:cubicBezTo>
                  <a:pt x="8894" y="3036"/>
                  <a:pt x="8900" y="3030"/>
                  <a:pt x="8911" y="3030"/>
                </a:cubicBezTo>
                <a:cubicBezTo>
                  <a:pt x="8917" y="3030"/>
                  <a:pt x="8923" y="3030"/>
                  <a:pt x="8929" y="3036"/>
                </a:cubicBezTo>
                <a:lnTo>
                  <a:pt x="8929" y="3042"/>
                </a:lnTo>
                <a:cubicBezTo>
                  <a:pt x="8923" y="3048"/>
                  <a:pt x="8929" y="3054"/>
                  <a:pt x="8923" y="3054"/>
                </a:cubicBezTo>
                <a:cubicBezTo>
                  <a:pt x="8923" y="3059"/>
                  <a:pt x="8917" y="3054"/>
                  <a:pt x="8911" y="3054"/>
                </a:cubicBezTo>
                <a:cubicBezTo>
                  <a:pt x="8911" y="3059"/>
                  <a:pt x="8905" y="3059"/>
                  <a:pt x="8900" y="3065"/>
                </a:cubicBezTo>
                <a:cubicBezTo>
                  <a:pt x="8900" y="3065"/>
                  <a:pt x="8900" y="3071"/>
                  <a:pt x="8894" y="3077"/>
                </a:cubicBezTo>
                <a:cubicBezTo>
                  <a:pt x="8888" y="3077"/>
                  <a:pt x="8882" y="3077"/>
                  <a:pt x="8876" y="3077"/>
                </a:cubicBezTo>
                <a:cubicBezTo>
                  <a:pt x="8870" y="3089"/>
                  <a:pt x="8870" y="3089"/>
                  <a:pt x="8870" y="3089"/>
                </a:cubicBezTo>
                <a:cubicBezTo>
                  <a:pt x="8870" y="3095"/>
                  <a:pt x="8870" y="3095"/>
                  <a:pt x="8876" y="3101"/>
                </a:cubicBezTo>
                <a:cubicBezTo>
                  <a:pt x="8876" y="3107"/>
                  <a:pt x="8876" y="3107"/>
                  <a:pt x="8882" y="3113"/>
                </a:cubicBezTo>
                <a:lnTo>
                  <a:pt x="8888" y="3113"/>
                </a:lnTo>
                <a:cubicBezTo>
                  <a:pt x="8894" y="3113"/>
                  <a:pt x="8900" y="3107"/>
                  <a:pt x="8900" y="3107"/>
                </a:cubicBezTo>
                <a:cubicBezTo>
                  <a:pt x="8905" y="3107"/>
                  <a:pt x="8911" y="3101"/>
                  <a:pt x="8917" y="3101"/>
                </a:cubicBezTo>
                <a:cubicBezTo>
                  <a:pt x="8929" y="3101"/>
                  <a:pt x="8935" y="3113"/>
                  <a:pt x="8947" y="3113"/>
                </a:cubicBezTo>
                <a:cubicBezTo>
                  <a:pt x="8953" y="3113"/>
                  <a:pt x="8953" y="3113"/>
                  <a:pt x="8959" y="3113"/>
                </a:cubicBezTo>
                <a:cubicBezTo>
                  <a:pt x="8965" y="3113"/>
                  <a:pt x="8977" y="3113"/>
                  <a:pt x="8982" y="3113"/>
                </a:cubicBezTo>
                <a:cubicBezTo>
                  <a:pt x="8982" y="3113"/>
                  <a:pt x="8989" y="3113"/>
                  <a:pt x="8994" y="3113"/>
                </a:cubicBezTo>
                <a:cubicBezTo>
                  <a:pt x="9000" y="3113"/>
                  <a:pt x="8994" y="3119"/>
                  <a:pt x="9000" y="3125"/>
                </a:cubicBezTo>
                <a:cubicBezTo>
                  <a:pt x="8994" y="3131"/>
                  <a:pt x="8994" y="3131"/>
                  <a:pt x="8989" y="3137"/>
                </a:cubicBezTo>
                <a:cubicBezTo>
                  <a:pt x="8989" y="3137"/>
                  <a:pt x="8982" y="3137"/>
                  <a:pt x="8977" y="3137"/>
                </a:cubicBezTo>
                <a:cubicBezTo>
                  <a:pt x="8971" y="3142"/>
                  <a:pt x="8965" y="3142"/>
                  <a:pt x="8953" y="3142"/>
                </a:cubicBezTo>
                <a:cubicBezTo>
                  <a:pt x="8947" y="3142"/>
                  <a:pt x="8947" y="3142"/>
                  <a:pt x="8941" y="3142"/>
                </a:cubicBezTo>
                <a:cubicBezTo>
                  <a:pt x="8935" y="3142"/>
                  <a:pt x="8935" y="3142"/>
                  <a:pt x="8929" y="3148"/>
                </a:cubicBezTo>
                <a:cubicBezTo>
                  <a:pt x="8923" y="3148"/>
                  <a:pt x="8929" y="3154"/>
                  <a:pt x="8923" y="3160"/>
                </a:cubicBezTo>
                <a:cubicBezTo>
                  <a:pt x="8923" y="3160"/>
                  <a:pt x="8917" y="3160"/>
                  <a:pt x="8911" y="3160"/>
                </a:cubicBezTo>
                <a:cubicBezTo>
                  <a:pt x="8905" y="3160"/>
                  <a:pt x="8900" y="3160"/>
                  <a:pt x="8888" y="3166"/>
                </a:cubicBezTo>
                <a:cubicBezTo>
                  <a:pt x="8888" y="3172"/>
                  <a:pt x="8894" y="3178"/>
                  <a:pt x="8888" y="3190"/>
                </a:cubicBezTo>
                <a:lnTo>
                  <a:pt x="8888" y="3196"/>
                </a:lnTo>
                <a:cubicBezTo>
                  <a:pt x="8888" y="3202"/>
                  <a:pt x="8882" y="3202"/>
                  <a:pt x="8876" y="3202"/>
                </a:cubicBezTo>
                <a:cubicBezTo>
                  <a:pt x="8870" y="3208"/>
                  <a:pt x="8870" y="3208"/>
                  <a:pt x="8864" y="3214"/>
                </a:cubicBezTo>
                <a:cubicBezTo>
                  <a:pt x="8864" y="3214"/>
                  <a:pt x="8858" y="3214"/>
                  <a:pt x="8852" y="3214"/>
                </a:cubicBezTo>
                <a:cubicBezTo>
                  <a:pt x="8858" y="3220"/>
                  <a:pt x="8858" y="3225"/>
                  <a:pt x="8864" y="3225"/>
                </a:cubicBezTo>
                <a:close/>
                <a:moveTo>
                  <a:pt x="8816" y="2929"/>
                </a:moveTo>
                <a:lnTo>
                  <a:pt x="8816" y="2929"/>
                </a:lnTo>
                <a:cubicBezTo>
                  <a:pt x="8823" y="2929"/>
                  <a:pt x="8823" y="2929"/>
                  <a:pt x="8828" y="2929"/>
                </a:cubicBezTo>
                <a:cubicBezTo>
                  <a:pt x="8840" y="2923"/>
                  <a:pt x="8846" y="2917"/>
                  <a:pt x="8846" y="2905"/>
                </a:cubicBezTo>
                <a:cubicBezTo>
                  <a:pt x="8846" y="2899"/>
                  <a:pt x="8846" y="2893"/>
                  <a:pt x="8840" y="2887"/>
                </a:cubicBezTo>
                <a:cubicBezTo>
                  <a:pt x="8840" y="2887"/>
                  <a:pt x="8834" y="2882"/>
                  <a:pt x="8828" y="2882"/>
                </a:cubicBezTo>
                <a:cubicBezTo>
                  <a:pt x="8828" y="2876"/>
                  <a:pt x="8828" y="2870"/>
                  <a:pt x="8828" y="2870"/>
                </a:cubicBezTo>
                <a:cubicBezTo>
                  <a:pt x="8828" y="2864"/>
                  <a:pt x="8828" y="2858"/>
                  <a:pt x="8828" y="2858"/>
                </a:cubicBezTo>
                <a:cubicBezTo>
                  <a:pt x="8823" y="2852"/>
                  <a:pt x="8823" y="2852"/>
                  <a:pt x="8816" y="2846"/>
                </a:cubicBezTo>
                <a:cubicBezTo>
                  <a:pt x="8811" y="2846"/>
                  <a:pt x="8811" y="2846"/>
                  <a:pt x="8805" y="2846"/>
                </a:cubicBezTo>
                <a:cubicBezTo>
                  <a:pt x="8799" y="2846"/>
                  <a:pt x="8799" y="2840"/>
                  <a:pt x="8793" y="2840"/>
                </a:cubicBezTo>
                <a:cubicBezTo>
                  <a:pt x="8787" y="2840"/>
                  <a:pt x="8787" y="2840"/>
                  <a:pt x="8787" y="2840"/>
                </a:cubicBezTo>
                <a:cubicBezTo>
                  <a:pt x="8781" y="2840"/>
                  <a:pt x="8775" y="2840"/>
                  <a:pt x="8769" y="2846"/>
                </a:cubicBezTo>
                <a:cubicBezTo>
                  <a:pt x="8769" y="2846"/>
                  <a:pt x="8763" y="2846"/>
                  <a:pt x="8757" y="2846"/>
                </a:cubicBezTo>
                <a:cubicBezTo>
                  <a:pt x="8757" y="2852"/>
                  <a:pt x="8757" y="2858"/>
                  <a:pt x="8751" y="2858"/>
                </a:cubicBezTo>
                <a:cubicBezTo>
                  <a:pt x="8751" y="2864"/>
                  <a:pt x="8745" y="2864"/>
                  <a:pt x="8739" y="2864"/>
                </a:cubicBezTo>
                <a:cubicBezTo>
                  <a:pt x="8739" y="2864"/>
                  <a:pt x="8734" y="2864"/>
                  <a:pt x="8734" y="2858"/>
                </a:cubicBezTo>
                <a:cubicBezTo>
                  <a:pt x="8727" y="2858"/>
                  <a:pt x="8727" y="2852"/>
                  <a:pt x="8727" y="2846"/>
                </a:cubicBezTo>
                <a:cubicBezTo>
                  <a:pt x="8722" y="2846"/>
                  <a:pt x="8716" y="2846"/>
                  <a:pt x="8716" y="2840"/>
                </a:cubicBezTo>
                <a:cubicBezTo>
                  <a:pt x="8686" y="2846"/>
                  <a:pt x="8686" y="2846"/>
                  <a:pt x="8686" y="2846"/>
                </a:cubicBezTo>
                <a:cubicBezTo>
                  <a:pt x="8686" y="2846"/>
                  <a:pt x="8686" y="2852"/>
                  <a:pt x="8686" y="2858"/>
                </a:cubicBezTo>
                <a:cubicBezTo>
                  <a:pt x="8686" y="2858"/>
                  <a:pt x="8686" y="2864"/>
                  <a:pt x="8686" y="2870"/>
                </a:cubicBezTo>
                <a:cubicBezTo>
                  <a:pt x="8686" y="2876"/>
                  <a:pt x="8686" y="2876"/>
                  <a:pt x="8686" y="2887"/>
                </a:cubicBezTo>
                <a:cubicBezTo>
                  <a:pt x="8686" y="2893"/>
                  <a:pt x="8686" y="2893"/>
                  <a:pt x="8686" y="2899"/>
                </a:cubicBezTo>
                <a:cubicBezTo>
                  <a:pt x="8686" y="2905"/>
                  <a:pt x="8692" y="2899"/>
                  <a:pt x="8692" y="2899"/>
                </a:cubicBezTo>
                <a:cubicBezTo>
                  <a:pt x="8686" y="2899"/>
                  <a:pt x="8680" y="2899"/>
                  <a:pt x="8680" y="2899"/>
                </a:cubicBezTo>
                <a:cubicBezTo>
                  <a:pt x="8674" y="2899"/>
                  <a:pt x="8674" y="2905"/>
                  <a:pt x="8668" y="2905"/>
                </a:cubicBezTo>
                <a:cubicBezTo>
                  <a:pt x="8662" y="2905"/>
                  <a:pt x="8662" y="2905"/>
                  <a:pt x="8657" y="2905"/>
                </a:cubicBezTo>
                <a:cubicBezTo>
                  <a:pt x="8650" y="2911"/>
                  <a:pt x="8645" y="2917"/>
                  <a:pt x="8633" y="2917"/>
                </a:cubicBezTo>
                <a:cubicBezTo>
                  <a:pt x="8627" y="2917"/>
                  <a:pt x="8627" y="2911"/>
                  <a:pt x="8621" y="2905"/>
                </a:cubicBezTo>
                <a:cubicBezTo>
                  <a:pt x="8609" y="2911"/>
                  <a:pt x="8609" y="2911"/>
                  <a:pt x="8609" y="2911"/>
                </a:cubicBezTo>
                <a:cubicBezTo>
                  <a:pt x="8609" y="2994"/>
                  <a:pt x="8609" y="2994"/>
                  <a:pt x="8609" y="2994"/>
                </a:cubicBezTo>
                <a:cubicBezTo>
                  <a:pt x="8615" y="2994"/>
                  <a:pt x="8615" y="2994"/>
                  <a:pt x="8621" y="2994"/>
                </a:cubicBezTo>
                <a:cubicBezTo>
                  <a:pt x="8633" y="2994"/>
                  <a:pt x="8639" y="2994"/>
                  <a:pt x="8650" y="2994"/>
                </a:cubicBezTo>
                <a:cubicBezTo>
                  <a:pt x="8650" y="3030"/>
                  <a:pt x="8650" y="3030"/>
                  <a:pt x="8650" y="3030"/>
                </a:cubicBezTo>
                <a:cubicBezTo>
                  <a:pt x="8639" y="3030"/>
                  <a:pt x="8639" y="3030"/>
                  <a:pt x="8633" y="3030"/>
                </a:cubicBezTo>
                <a:cubicBezTo>
                  <a:pt x="8627" y="3030"/>
                  <a:pt x="8621" y="3030"/>
                  <a:pt x="8621" y="3030"/>
                </a:cubicBezTo>
                <a:cubicBezTo>
                  <a:pt x="8615" y="3030"/>
                  <a:pt x="8615" y="3036"/>
                  <a:pt x="8615" y="3042"/>
                </a:cubicBezTo>
                <a:cubicBezTo>
                  <a:pt x="8609" y="3048"/>
                  <a:pt x="8609" y="3048"/>
                  <a:pt x="8609" y="3054"/>
                </a:cubicBezTo>
                <a:cubicBezTo>
                  <a:pt x="8609" y="3059"/>
                  <a:pt x="8609" y="3065"/>
                  <a:pt x="8609" y="3077"/>
                </a:cubicBezTo>
                <a:cubicBezTo>
                  <a:pt x="8609" y="3077"/>
                  <a:pt x="8597" y="3077"/>
                  <a:pt x="8597" y="3083"/>
                </a:cubicBezTo>
                <a:cubicBezTo>
                  <a:pt x="8597" y="3083"/>
                  <a:pt x="8591" y="3089"/>
                  <a:pt x="8591" y="3095"/>
                </a:cubicBezTo>
                <a:cubicBezTo>
                  <a:pt x="8591" y="3095"/>
                  <a:pt x="8597" y="3101"/>
                  <a:pt x="8597" y="3107"/>
                </a:cubicBezTo>
                <a:cubicBezTo>
                  <a:pt x="8597" y="3107"/>
                  <a:pt x="8603" y="3113"/>
                  <a:pt x="8609" y="3113"/>
                </a:cubicBezTo>
                <a:cubicBezTo>
                  <a:pt x="8615" y="3119"/>
                  <a:pt x="8615" y="3119"/>
                  <a:pt x="8627" y="3119"/>
                </a:cubicBezTo>
                <a:cubicBezTo>
                  <a:pt x="8633" y="3119"/>
                  <a:pt x="8633" y="3113"/>
                  <a:pt x="8645" y="3113"/>
                </a:cubicBezTo>
                <a:cubicBezTo>
                  <a:pt x="8645" y="3113"/>
                  <a:pt x="8650" y="3107"/>
                  <a:pt x="8650" y="3113"/>
                </a:cubicBezTo>
                <a:cubicBezTo>
                  <a:pt x="8657" y="3113"/>
                  <a:pt x="8662" y="3113"/>
                  <a:pt x="8662" y="3113"/>
                </a:cubicBezTo>
                <a:cubicBezTo>
                  <a:pt x="8668" y="3113"/>
                  <a:pt x="8668" y="3119"/>
                  <a:pt x="8668" y="3119"/>
                </a:cubicBezTo>
                <a:cubicBezTo>
                  <a:pt x="8680" y="3119"/>
                  <a:pt x="8680" y="3113"/>
                  <a:pt x="8686" y="3107"/>
                </a:cubicBezTo>
                <a:cubicBezTo>
                  <a:pt x="8692" y="3107"/>
                  <a:pt x="8698" y="3101"/>
                  <a:pt x="8698" y="3101"/>
                </a:cubicBezTo>
                <a:cubicBezTo>
                  <a:pt x="8698" y="3095"/>
                  <a:pt x="8698" y="3089"/>
                  <a:pt x="8698" y="3089"/>
                </a:cubicBezTo>
                <a:cubicBezTo>
                  <a:pt x="8704" y="3083"/>
                  <a:pt x="8710" y="3083"/>
                  <a:pt x="8710" y="3077"/>
                </a:cubicBezTo>
                <a:cubicBezTo>
                  <a:pt x="8811" y="3077"/>
                  <a:pt x="8811" y="3077"/>
                  <a:pt x="8811" y="3077"/>
                </a:cubicBezTo>
                <a:cubicBezTo>
                  <a:pt x="8811" y="3059"/>
                  <a:pt x="8811" y="3059"/>
                  <a:pt x="8811" y="3059"/>
                </a:cubicBezTo>
                <a:cubicBezTo>
                  <a:pt x="8811" y="3054"/>
                  <a:pt x="8799" y="3048"/>
                  <a:pt x="8799" y="3036"/>
                </a:cubicBezTo>
                <a:lnTo>
                  <a:pt x="8811" y="3036"/>
                </a:lnTo>
                <a:cubicBezTo>
                  <a:pt x="8811" y="3030"/>
                  <a:pt x="8816" y="3024"/>
                  <a:pt x="8816" y="3024"/>
                </a:cubicBezTo>
                <a:cubicBezTo>
                  <a:pt x="8816" y="3018"/>
                  <a:pt x="8816" y="3012"/>
                  <a:pt x="8816" y="3012"/>
                </a:cubicBezTo>
                <a:cubicBezTo>
                  <a:pt x="8816" y="3000"/>
                  <a:pt x="8816" y="2994"/>
                  <a:pt x="8816" y="2988"/>
                </a:cubicBezTo>
                <a:cubicBezTo>
                  <a:pt x="8816" y="2982"/>
                  <a:pt x="8816" y="2982"/>
                  <a:pt x="8816" y="2976"/>
                </a:cubicBezTo>
                <a:cubicBezTo>
                  <a:pt x="8816" y="2965"/>
                  <a:pt x="8816" y="2959"/>
                  <a:pt x="8816" y="2953"/>
                </a:cubicBezTo>
                <a:lnTo>
                  <a:pt x="8816" y="2929"/>
                </a:lnTo>
                <a:close/>
                <a:moveTo>
                  <a:pt x="11869" y="7274"/>
                </a:moveTo>
                <a:lnTo>
                  <a:pt x="11869" y="7274"/>
                </a:lnTo>
                <a:cubicBezTo>
                  <a:pt x="11869" y="7256"/>
                  <a:pt x="11851" y="7244"/>
                  <a:pt x="11851" y="7221"/>
                </a:cubicBezTo>
                <a:cubicBezTo>
                  <a:pt x="11851" y="7203"/>
                  <a:pt x="11857" y="7197"/>
                  <a:pt x="11863" y="7185"/>
                </a:cubicBezTo>
                <a:cubicBezTo>
                  <a:pt x="11869" y="7179"/>
                  <a:pt x="11875" y="7173"/>
                  <a:pt x="11875" y="7161"/>
                </a:cubicBezTo>
                <a:cubicBezTo>
                  <a:pt x="11875" y="7138"/>
                  <a:pt x="11875" y="7138"/>
                  <a:pt x="11875" y="7138"/>
                </a:cubicBezTo>
                <a:cubicBezTo>
                  <a:pt x="11875" y="7132"/>
                  <a:pt x="11869" y="7126"/>
                  <a:pt x="11869" y="7114"/>
                </a:cubicBezTo>
                <a:cubicBezTo>
                  <a:pt x="11869" y="7108"/>
                  <a:pt x="11869" y="7108"/>
                  <a:pt x="11869" y="7108"/>
                </a:cubicBezTo>
                <a:cubicBezTo>
                  <a:pt x="11869" y="7096"/>
                  <a:pt x="11887" y="7096"/>
                  <a:pt x="11893" y="7090"/>
                </a:cubicBezTo>
                <a:cubicBezTo>
                  <a:pt x="11893" y="7078"/>
                  <a:pt x="11899" y="7072"/>
                  <a:pt x="11899" y="7066"/>
                </a:cubicBezTo>
                <a:cubicBezTo>
                  <a:pt x="11899" y="7055"/>
                  <a:pt x="11899" y="7055"/>
                  <a:pt x="11899" y="7055"/>
                </a:cubicBezTo>
                <a:cubicBezTo>
                  <a:pt x="11899" y="7031"/>
                  <a:pt x="11887" y="7019"/>
                  <a:pt x="11887" y="6995"/>
                </a:cubicBezTo>
                <a:cubicBezTo>
                  <a:pt x="11887" y="6978"/>
                  <a:pt x="11887" y="6966"/>
                  <a:pt x="11887" y="6954"/>
                </a:cubicBezTo>
                <a:cubicBezTo>
                  <a:pt x="11887" y="6942"/>
                  <a:pt x="11887" y="6936"/>
                  <a:pt x="11887" y="6930"/>
                </a:cubicBezTo>
                <a:cubicBezTo>
                  <a:pt x="11887" y="6918"/>
                  <a:pt x="11875" y="6918"/>
                  <a:pt x="11863" y="6912"/>
                </a:cubicBezTo>
                <a:cubicBezTo>
                  <a:pt x="11857" y="6906"/>
                  <a:pt x="11851" y="6901"/>
                  <a:pt x="11839" y="6896"/>
                </a:cubicBezTo>
                <a:cubicBezTo>
                  <a:pt x="11834" y="6890"/>
                  <a:pt x="11827" y="6890"/>
                  <a:pt x="11816" y="6890"/>
                </a:cubicBezTo>
                <a:cubicBezTo>
                  <a:pt x="11816" y="6896"/>
                  <a:pt x="11822" y="6906"/>
                  <a:pt x="11816" y="6912"/>
                </a:cubicBezTo>
                <a:cubicBezTo>
                  <a:pt x="11816" y="6918"/>
                  <a:pt x="11822" y="6924"/>
                  <a:pt x="11816" y="6936"/>
                </a:cubicBezTo>
                <a:cubicBezTo>
                  <a:pt x="11816" y="6942"/>
                  <a:pt x="11804" y="6942"/>
                  <a:pt x="11798" y="6954"/>
                </a:cubicBezTo>
                <a:cubicBezTo>
                  <a:pt x="11786" y="6960"/>
                  <a:pt x="11786" y="6966"/>
                  <a:pt x="11780" y="6972"/>
                </a:cubicBezTo>
                <a:cubicBezTo>
                  <a:pt x="11774" y="6984"/>
                  <a:pt x="11762" y="6984"/>
                  <a:pt x="11756" y="6989"/>
                </a:cubicBezTo>
                <a:cubicBezTo>
                  <a:pt x="11750" y="7001"/>
                  <a:pt x="11750" y="7007"/>
                  <a:pt x="11750" y="7013"/>
                </a:cubicBezTo>
                <a:cubicBezTo>
                  <a:pt x="11745" y="7019"/>
                  <a:pt x="11750" y="7031"/>
                  <a:pt x="11750" y="7037"/>
                </a:cubicBezTo>
                <a:cubicBezTo>
                  <a:pt x="11745" y="7043"/>
                  <a:pt x="11733" y="7037"/>
                  <a:pt x="11727" y="7043"/>
                </a:cubicBezTo>
                <a:cubicBezTo>
                  <a:pt x="11721" y="7055"/>
                  <a:pt x="11727" y="7078"/>
                  <a:pt x="11709" y="7090"/>
                </a:cubicBezTo>
                <a:cubicBezTo>
                  <a:pt x="11703" y="7090"/>
                  <a:pt x="11697" y="7090"/>
                  <a:pt x="11685" y="7090"/>
                </a:cubicBezTo>
                <a:cubicBezTo>
                  <a:pt x="11673" y="7090"/>
                  <a:pt x="11656" y="7084"/>
                  <a:pt x="11644" y="7090"/>
                </a:cubicBezTo>
                <a:cubicBezTo>
                  <a:pt x="11626" y="7090"/>
                  <a:pt x="11608" y="7090"/>
                  <a:pt x="11596" y="7102"/>
                </a:cubicBezTo>
                <a:cubicBezTo>
                  <a:pt x="11584" y="7102"/>
                  <a:pt x="11579" y="7102"/>
                  <a:pt x="11573" y="7114"/>
                </a:cubicBezTo>
                <a:cubicBezTo>
                  <a:pt x="11567" y="7120"/>
                  <a:pt x="11573" y="7126"/>
                  <a:pt x="11573" y="7132"/>
                </a:cubicBezTo>
                <a:cubicBezTo>
                  <a:pt x="11573" y="7144"/>
                  <a:pt x="11573" y="7150"/>
                  <a:pt x="11573" y="7155"/>
                </a:cubicBezTo>
                <a:cubicBezTo>
                  <a:pt x="11567" y="7173"/>
                  <a:pt x="11549" y="7185"/>
                  <a:pt x="11549" y="7203"/>
                </a:cubicBezTo>
                <a:cubicBezTo>
                  <a:pt x="11549" y="7209"/>
                  <a:pt x="11555" y="7215"/>
                  <a:pt x="11555" y="7227"/>
                </a:cubicBezTo>
                <a:cubicBezTo>
                  <a:pt x="11555" y="7244"/>
                  <a:pt x="11555" y="7256"/>
                  <a:pt x="11555" y="7268"/>
                </a:cubicBezTo>
                <a:cubicBezTo>
                  <a:pt x="11555" y="7280"/>
                  <a:pt x="11573" y="7286"/>
                  <a:pt x="11573" y="7292"/>
                </a:cubicBezTo>
                <a:cubicBezTo>
                  <a:pt x="11573" y="7304"/>
                  <a:pt x="11573" y="7310"/>
                  <a:pt x="11573" y="7316"/>
                </a:cubicBezTo>
                <a:cubicBezTo>
                  <a:pt x="11573" y="7327"/>
                  <a:pt x="11579" y="7333"/>
                  <a:pt x="11573" y="7339"/>
                </a:cubicBezTo>
                <a:cubicBezTo>
                  <a:pt x="11567" y="7345"/>
                  <a:pt x="11555" y="7333"/>
                  <a:pt x="11549" y="7339"/>
                </a:cubicBezTo>
                <a:cubicBezTo>
                  <a:pt x="11543" y="7345"/>
                  <a:pt x="11543" y="7351"/>
                  <a:pt x="11537" y="7363"/>
                </a:cubicBezTo>
                <a:cubicBezTo>
                  <a:pt x="11537" y="7369"/>
                  <a:pt x="11531" y="7375"/>
                  <a:pt x="11525" y="7387"/>
                </a:cubicBezTo>
                <a:cubicBezTo>
                  <a:pt x="11525" y="7398"/>
                  <a:pt x="11531" y="7416"/>
                  <a:pt x="11525" y="7428"/>
                </a:cubicBezTo>
                <a:cubicBezTo>
                  <a:pt x="11525" y="7440"/>
                  <a:pt x="11513" y="7446"/>
                  <a:pt x="11507" y="7452"/>
                </a:cubicBezTo>
                <a:cubicBezTo>
                  <a:pt x="11507" y="7464"/>
                  <a:pt x="11507" y="7464"/>
                  <a:pt x="11507" y="7464"/>
                </a:cubicBezTo>
                <a:cubicBezTo>
                  <a:pt x="11507" y="7482"/>
                  <a:pt x="11519" y="7487"/>
                  <a:pt x="11519" y="7499"/>
                </a:cubicBezTo>
                <a:cubicBezTo>
                  <a:pt x="11525" y="7505"/>
                  <a:pt x="11525" y="7511"/>
                  <a:pt x="11525" y="7523"/>
                </a:cubicBezTo>
                <a:cubicBezTo>
                  <a:pt x="11525" y="7547"/>
                  <a:pt x="11525" y="7547"/>
                  <a:pt x="11525" y="7547"/>
                </a:cubicBezTo>
                <a:cubicBezTo>
                  <a:pt x="11525" y="7553"/>
                  <a:pt x="11531" y="7559"/>
                  <a:pt x="11531" y="7571"/>
                </a:cubicBezTo>
                <a:cubicBezTo>
                  <a:pt x="11537" y="7582"/>
                  <a:pt x="11531" y="7594"/>
                  <a:pt x="11531" y="7612"/>
                </a:cubicBezTo>
                <a:cubicBezTo>
                  <a:pt x="11543" y="7612"/>
                  <a:pt x="11549" y="7612"/>
                  <a:pt x="11555" y="7612"/>
                </a:cubicBezTo>
                <a:cubicBezTo>
                  <a:pt x="11573" y="7612"/>
                  <a:pt x="11584" y="7612"/>
                  <a:pt x="11602" y="7612"/>
                </a:cubicBezTo>
                <a:cubicBezTo>
                  <a:pt x="11608" y="7612"/>
                  <a:pt x="11608" y="7630"/>
                  <a:pt x="11614" y="7630"/>
                </a:cubicBezTo>
                <a:cubicBezTo>
                  <a:pt x="11620" y="7630"/>
                  <a:pt x="11626" y="7630"/>
                  <a:pt x="11638" y="7630"/>
                </a:cubicBezTo>
                <a:cubicBezTo>
                  <a:pt x="11644" y="7630"/>
                  <a:pt x="11650" y="7636"/>
                  <a:pt x="11656" y="7636"/>
                </a:cubicBezTo>
                <a:cubicBezTo>
                  <a:pt x="11668" y="7636"/>
                  <a:pt x="11673" y="7630"/>
                  <a:pt x="11679" y="7630"/>
                </a:cubicBezTo>
                <a:cubicBezTo>
                  <a:pt x="11697" y="7630"/>
                  <a:pt x="11715" y="7636"/>
                  <a:pt x="11727" y="7624"/>
                </a:cubicBezTo>
                <a:cubicBezTo>
                  <a:pt x="11733" y="7618"/>
                  <a:pt x="11739" y="7612"/>
                  <a:pt x="11745" y="7600"/>
                </a:cubicBezTo>
                <a:cubicBezTo>
                  <a:pt x="11750" y="7594"/>
                  <a:pt x="11756" y="7588"/>
                  <a:pt x="11756" y="7576"/>
                </a:cubicBezTo>
                <a:cubicBezTo>
                  <a:pt x="11756" y="7571"/>
                  <a:pt x="11756" y="7564"/>
                  <a:pt x="11756" y="7559"/>
                </a:cubicBezTo>
                <a:cubicBezTo>
                  <a:pt x="11756" y="7529"/>
                  <a:pt x="11750" y="7511"/>
                  <a:pt x="11756" y="7487"/>
                </a:cubicBezTo>
                <a:cubicBezTo>
                  <a:pt x="11756" y="7482"/>
                  <a:pt x="11762" y="7470"/>
                  <a:pt x="11762" y="7464"/>
                </a:cubicBezTo>
                <a:cubicBezTo>
                  <a:pt x="11762" y="7458"/>
                  <a:pt x="11774" y="7452"/>
                  <a:pt x="11780" y="7440"/>
                </a:cubicBezTo>
                <a:cubicBezTo>
                  <a:pt x="11780" y="7434"/>
                  <a:pt x="11792" y="7428"/>
                  <a:pt x="11798" y="7422"/>
                </a:cubicBezTo>
                <a:cubicBezTo>
                  <a:pt x="11798" y="7405"/>
                  <a:pt x="11798" y="7393"/>
                  <a:pt x="11798" y="7375"/>
                </a:cubicBezTo>
                <a:cubicBezTo>
                  <a:pt x="11798" y="7357"/>
                  <a:pt x="11792" y="7345"/>
                  <a:pt x="11798" y="7327"/>
                </a:cubicBezTo>
                <a:cubicBezTo>
                  <a:pt x="11798" y="7316"/>
                  <a:pt x="11810" y="7316"/>
                  <a:pt x="11816" y="7310"/>
                </a:cubicBezTo>
                <a:cubicBezTo>
                  <a:pt x="11827" y="7304"/>
                  <a:pt x="11839" y="7304"/>
                  <a:pt x="11845" y="7292"/>
                </a:cubicBezTo>
                <a:cubicBezTo>
                  <a:pt x="11851" y="7286"/>
                  <a:pt x="11869" y="7286"/>
                  <a:pt x="11869" y="7274"/>
                </a:cubicBezTo>
                <a:close/>
                <a:moveTo>
                  <a:pt x="10920" y="4554"/>
                </a:moveTo>
                <a:lnTo>
                  <a:pt x="10920" y="4554"/>
                </a:lnTo>
                <a:cubicBezTo>
                  <a:pt x="10920" y="4542"/>
                  <a:pt x="10909" y="4542"/>
                  <a:pt x="10903" y="4530"/>
                </a:cubicBezTo>
                <a:cubicBezTo>
                  <a:pt x="10903" y="4524"/>
                  <a:pt x="10909" y="4518"/>
                  <a:pt x="10903" y="4506"/>
                </a:cubicBezTo>
                <a:cubicBezTo>
                  <a:pt x="10903" y="4500"/>
                  <a:pt x="10909" y="4494"/>
                  <a:pt x="10903" y="4488"/>
                </a:cubicBezTo>
                <a:cubicBezTo>
                  <a:pt x="10903" y="4476"/>
                  <a:pt x="10891" y="4476"/>
                  <a:pt x="10885" y="4471"/>
                </a:cubicBezTo>
                <a:cubicBezTo>
                  <a:pt x="10873" y="4465"/>
                  <a:pt x="10867" y="4459"/>
                  <a:pt x="10861" y="4459"/>
                </a:cubicBezTo>
                <a:cubicBezTo>
                  <a:pt x="10849" y="4453"/>
                  <a:pt x="10843" y="4459"/>
                  <a:pt x="10837" y="4459"/>
                </a:cubicBezTo>
                <a:cubicBezTo>
                  <a:pt x="10825" y="4453"/>
                  <a:pt x="10825" y="4441"/>
                  <a:pt x="10814" y="4441"/>
                </a:cubicBezTo>
                <a:cubicBezTo>
                  <a:pt x="10802" y="4441"/>
                  <a:pt x="10802" y="4441"/>
                  <a:pt x="10802" y="4441"/>
                </a:cubicBezTo>
                <a:cubicBezTo>
                  <a:pt x="10778" y="4441"/>
                  <a:pt x="10766" y="4459"/>
                  <a:pt x="10743" y="4465"/>
                </a:cubicBezTo>
                <a:cubicBezTo>
                  <a:pt x="10731" y="4465"/>
                  <a:pt x="10731" y="4465"/>
                  <a:pt x="10731" y="4465"/>
                </a:cubicBezTo>
                <a:cubicBezTo>
                  <a:pt x="10570" y="4423"/>
                  <a:pt x="10570" y="4423"/>
                  <a:pt x="10570" y="4423"/>
                </a:cubicBezTo>
                <a:cubicBezTo>
                  <a:pt x="10553" y="4429"/>
                  <a:pt x="10541" y="4435"/>
                  <a:pt x="10523" y="4435"/>
                </a:cubicBezTo>
                <a:cubicBezTo>
                  <a:pt x="10511" y="4435"/>
                  <a:pt x="10499" y="4435"/>
                  <a:pt x="10488" y="4429"/>
                </a:cubicBezTo>
                <a:cubicBezTo>
                  <a:pt x="10476" y="4423"/>
                  <a:pt x="10476" y="4411"/>
                  <a:pt x="10464" y="4405"/>
                </a:cubicBezTo>
                <a:cubicBezTo>
                  <a:pt x="10446" y="4394"/>
                  <a:pt x="10440" y="4382"/>
                  <a:pt x="10422" y="4370"/>
                </a:cubicBezTo>
                <a:cubicBezTo>
                  <a:pt x="10393" y="4358"/>
                  <a:pt x="10375" y="4340"/>
                  <a:pt x="10339" y="4340"/>
                </a:cubicBezTo>
                <a:cubicBezTo>
                  <a:pt x="10316" y="4340"/>
                  <a:pt x="10304" y="4352"/>
                  <a:pt x="10280" y="4352"/>
                </a:cubicBezTo>
                <a:cubicBezTo>
                  <a:pt x="10268" y="4352"/>
                  <a:pt x="10262" y="4346"/>
                  <a:pt x="10250" y="4346"/>
                </a:cubicBezTo>
                <a:cubicBezTo>
                  <a:pt x="10250" y="4370"/>
                  <a:pt x="10245" y="4382"/>
                  <a:pt x="10250" y="4399"/>
                </a:cubicBezTo>
                <a:cubicBezTo>
                  <a:pt x="10250" y="4411"/>
                  <a:pt x="10256" y="4417"/>
                  <a:pt x="10256" y="4423"/>
                </a:cubicBezTo>
                <a:cubicBezTo>
                  <a:pt x="10256" y="4453"/>
                  <a:pt x="10250" y="4465"/>
                  <a:pt x="10250" y="4494"/>
                </a:cubicBezTo>
                <a:cubicBezTo>
                  <a:pt x="10233" y="4494"/>
                  <a:pt x="10227" y="4494"/>
                  <a:pt x="10215" y="4494"/>
                </a:cubicBezTo>
                <a:cubicBezTo>
                  <a:pt x="10191" y="4494"/>
                  <a:pt x="10191" y="4494"/>
                  <a:pt x="10191" y="4494"/>
                </a:cubicBezTo>
                <a:cubicBezTo>
                  <a:pt x="10185" y="4494"/>
                  <a:pt x="10179" y="4500"/>
                  <a:pt x="10167" y="4494"/>
                </a:cubicBezTo>
                <a:cubicBezTo>
                  <a:pt x="10156" y="4494"/>
                  <a:pt x="10156" y="4482"/>
                  <a:pt x="10144" y="4476"/>
                </a:cubicBezTo>
                <a:cubicBezTo>
                  <a:pt x="10138" y="4465"/>
                  <a:pt x="10132" y="4459"/>
                  <a:pt x="10120" y="4453"/>
                </a:cubicBezTo>
                <a:cubicBezTo>
                  <a:pt x="10114" y="4447"/>
                  <a:pt x="10102" y="4447"/>
                  <a:pt x="10090" y="4447"/>
                </a:cubicBezTo>
                <a:cubicBezTo>
                  <a:pt x="9978" y="4447"/>
                  <a:pt x="9978" y="4447"/>
                  <a:pt x="9978" y="4447"/>
                </a:cubicBezTo>
                <a:cubicBezTo>
                  <a:pt x="9978" y="4435"/>
                  <a:pt x="9972" y="4429"/>
                  <a:pt x="9966" y="4423"/>
                </a:cubicBezTo>
                <a:cubicBezTo>
                  <a:pt x="9966" y="4417"/>
                  <a:pt x="9966" y="4405"/>
                  <a:pt x="9966" y="4399"/>
                </a:cubicBezTo>
                <a:cubicBezTo>
                  <a:pt x="9960" y="4394"/>
                  <a:pt x="9948" y="4394"/>
                  <a:pt x="9942" y="4387"/>
                </a:cubicBezTo>
                <a:cubicBezTo>
                  <a:pt x="9930" y="4382"/>
                  <a:pt x="9924" y="4376"/>
                  <a:pt x="9918" y="4370"/>
                </a:cubicBezTo>
                <a:cubicBezTo>
                  <a:pt x="9912" y="4370"/>
                  <a:pt x="9901" y="4370"/>
                  <a:pt x="9895" y="4364"/>
                </a:cubicBezTo>
                <a:cubicBezTo>
                  <a:pt x="9877" y="4364"/>
                  <a:pt x="9865" y="4358"/>
                  <a:pt x="9847" y="4352"/>
                </a:cubicBezTo>
                <a:cubicBezTo>
                  <a:pt x="9829" y="4352"/>
                  <a:pt x="9818" y="4358"/>
                  <a:pt x="9806" y="4352"/>
                </a:cubicBezTo>
                <a:cubicBezTo>
                  <a:pt x="9783" y="4352"/>
                  <a:pt x="9777" y="4340"/>
                  <a:pt x="9759" y="4334"/>
                </a:cubicBezTo>
                <a:cubicBezTo>
                  <a:pt x="9736" y="4322"/>
                  <a:pt x="9718" y="4310"/>
                  <a:pt x="9712" y="4293"/>
                </a:cubicBezTo>
                <a:cubicBezTo>
                  <a:pt x="9712" y="4287"/>
                  <a:pt x="9706" y="4275"/>
                  <a:pt x="9706" y="4269"/>
                </a:cubicBezTo>
                <a:cubicBezTo>
                  <a:pt x="9706" y="4257"/>
                  <a:pt x="9712" y="4257"/>
                  <a:pt x="9718" y="4245"/>
                </a:cubicBezTo>
                <a:cubicBezTo>
                  <a:pt x="9724" y="4233"/>
                  <a:pt x="9736" y="4239"/>
                  <a:pt x="9741" y="4228"/>
                </a:cubicBezTo>
                <a:cubicBezTo>
                  <a:pt x="9741" y="4221"/>
                  <a:pt x="9747" y="4216"/>
                  <a:pt x="9747" y="4204"/>
                </a:cubicBezTo>
                <a:cubicBezTo>
                  <a:pt x="9747" y="4198"/>
                  <a:pt x="9741" y="4192"/>
                  <a:pt x="9736" y="4186"/>
                </a:cubicBezTo>
                <a:cubicBezTo>
                  <a:pt x="9730" y="4174"/>
                  <a:pt x="9718" y="4174"/>
                  <a:pt x="9712" y="4174"/>
                </a:cubicBezTo>
                <a:cubicBezTo>
                  <a:pt x="9706" y="4168"/>
                  <a:pt x="9700" y="4162"/>
                  <a:pt x="9688" y="4156"/>
                </a:cubicBezTo>
                <a:cubicBezTo>
                  <a:pt x="9700" y="4150"/>
                  <a:pt x="9694" y="4139"/>
                  <a:pt x="9706" y="4133"/>
                </a:cubicBezTo>
                <a:cubicBezTo>
                  <a:pt x="9712" y="4127"/>
                  <a:pt x="9724" y="4127"/>
                  <a:pt x="9730" y="4127"/>
                </a:cubicBezTo>
                <a:cubicBezTo>
                  <a:pt x="9736" y="4121"/>
                  <a:pt x="9747" y="4121"/>
                  <a:pt x="9753" y="4121"/>
                </a:cubicBezTo>
                <a:cubicBezTo>
                  <a:pt x="9747" y="4115"/>
                  <a:pt x="9753" y="4103"/>
                  <a:pt x="9747" y="4097"/>
                </a:cubicBezTo>
                <a:cubicBezTo>
                  <a:pt x="9741" y="4091"/>
                  <a:pt x="9730" y="4097"/>
                  <a:pt x="9724" y="4091"/>
                </a:cubicBezTo>
                <a:cubicBezTo>
                  <a:pt x="9706" y="4085"/>
                  <a:pt x="9694" y="4073"/>
                  <a:pt x="9676" y="4073"/>
                </a:cubicBezTo>
                <a:cubicBezTo>
                  <a:pt x="9670" y="4073"/>
                  <a:pt x="9664" y="4079"/>
                  <a:pt x="9653" y="4079"/>
                </a:cubicBezTo>
                <a:cubicBezTo>
                  <a:pt x="9647" y="4079"/>
                  <a:pt x="9641" y="4079"/>
                  <a:pt x="9635" y="4079"/>
                </a:cubicBezTo>
                <a:cubicBezTo>
                  <a:pt x="9617" y="4085"/>
                  <a:pt x="9605" y="4097"/>
                  <a:pt x="9587" y="4097"/>
                </a:cubicBezTo>
                <a:cubicBezTo>
                  <a:pt x="9581" y="4097"/>
                  <a:pt x="9575" y="4097"/>
                  <a:pt x="9564" y="4097"/>
                </a:cubicBezTo>
                <a:cubicBezTo>
                  <a:pt x="9540" y="4097"/>
                  <a:pt x="9522" y="4091"/>
                  <a:pt x="9498" y="4097"/>
                </a:cubicBezTo>
                <a:cubicBezTo>
                  <a:pt x="9487" y="4097"/>
                  <a:pt x="9481" y="4109"/>
                  <a:pt x="9475" y="4115"/>
                </a:cubicBezTo>
                <a:cubicBezTo>
                  <a:pt x="9463" y="4121"/>
                  <a:pt x="9457" y="4127"/>
                  <a:pt x="9451" y="4133"/>
                </a:cubicBezTo>
                <a:cubicBezTo>
                  <a:pt x="9445" y="4127"/>
                  <a:pt x="9433" y="4121"/>
                  <a:pt x="9427" y="4115"/>
                </a:cubicBezTo>
                <a:cubicBezTo>
                  <a:pt x="9421" y="4109"/>
                  <a:pt x="9421" y="4097"/>
                  <a:pt x="9409" y="4091"/>
                </a:cubicBezTo>
                <a:cubicBezTo>
                  <a:pt x="9398" y="4079"/>
                  <a:pt x="9380" y="4073"/>
                  <a:pt x="9362" y="4073"/>
                </a:cubicBezTo>
                <a:cubicBezTo>
                  <a:pt x="9338" y="4073"/>
                  <a:pt x="9321" y="4091"/>
                  <a:pt x="9297" y="4103"/>
                </a:cubicBezTo>
                <a:cubicBezTo>
                  <a:pt x="9291" y="4109"/>
                  <a:pt x="9279" y="4103"/>
                  <a:pt x="9273" y="4103"/>
                </a:cubicBezTo>
                <a:cubicBezTo>
                  <a:pt x="9261" y="4109"/>
                  <a:pt x="9261" y="4115"/>
                  <a:pt x="9249" y="4127"/>
                </a:cubicBezTo>
                <a:cubicBezTo>
                  <a:pt x="9137" y="4127"/>
                  <a:pt x="9137" y="4127"/>
                  <a:pt x="9137" y="4127"/>
                </a:cubicBezTo>
                <a:cubicBezTo>
                  <a:pt x="9131" y="4133"/>
                  <a:pt x="9131" y="4139"/>
                  <a:pt x="9125" y="4150"/>
                </a:cubicBezTo>
                <a:cubicBezTo>
                  <a:pt x="9119" y="4156"/>
                  <a:pt x="9125" y="4168"/>
                  <a:pt x="9119" y="4174"/>
                </a:cubicBezTo>
                <a:cubicBezTo>
                  <a:pt x="9113" y="4180"/>
                  <a:pt x="9107" y="4186"/>
                  <a:pt x="9095" y="4192"/>
                </a:cubicBezTo>
                <a:cubicBezTo>
                  <a:pt x="9089" y="4192"/>
                  <a:pt x="9083" y="4192"/>
                  <a:pt x="9071" y="4192"/>
                </a:cubicBezTo>
                <a:cubicBezTo>
                  <a:pt x="9054" y="4192"/>
                  <a:pt x="9042" y="4186"/>
                  <a:pt x="9030" y="4192"/>
                </a:cubicBezTo>
                <a:cubicBezTo>
                  <a:pt x="9018" y="4192"/>
                  <a:pt x="9012" y="4198"/>
                  <a:pt x="9006" y="4198"/>
                </a:cubicBezTo>
                <a:cubicBezTo>
                  <a:pt x="8994" y="4198"/>
                  <a:pt x="8994" y="4198"/>
                  <a:pt x="8994" y="4198"/>
                </a:cubicBezTo>
                <a:cubicBezTo>
                  <a:pt x="8982" y="4198"/>
                  <a:pt x="8971" y="4192"/>
                  <a:pt x="8959" y="4192"/>
                </a:cubicBezTo>
                <a:cubicBezTo>
                  <a:pt x="8929" y="4192"/>
                  <a:pt x="8917" y="4198"/>
                  <a:pt x="8888" y="4192"/>
                </a:cubicBezTo>
                <a:cubicBezTo>
                  <a:pt x="8882" y="4192"/>
                  <a:pt x="8876" y="4192"/>
                  <a:pt x="8870" y="4192"/>
                </a:cubicBezTo>
                <a:cubicBezTo>
                  <a:pt x="8858" y="4186"/>
                  <a:pt x="8852" y="4174"/>
                  <a:pt x="8846" y="4174"/>
                </a:cubicBezTo>
                <a:cubicBezTo>
                  <a:pt x="8823" y="4162"/>
                  <a:pt x="8823" y="4162"/>
                  <a:pt x="8823" y="4162"/>
                </a:cubicBezTo>
                <a:cubicBezTo>
                  <a:pt x="8816" y="4168"/>
                  <a:pt x="8805" y="4174"/>
                  <a:pt x="8805" y="4186"/>
                </a:cubicBezTo>
                <a:cubicBezTo>
                  <a:pt x="8805" y="4192"/>
                  <a:pt x="8805" y="4198"/>
                  <a:pt x="8805" y="4204"/>
                </a:cubicBezTo>
                <a:cubicBezTo>
                  <a:pt x="8805" y="4216"/>
                  <a:pt x="8799" y="4221"/>
                  <a:pt x="8799" y="4228"/>
                </a:cubicBezTo>
                <a:cubicBezTo>
                  <a:pt x="8799" y="4245"/>
                  <a:pt x="8799" y="4251"/>
                  <a:pt x="8799" y="4263"/>
                </a:cubicBezTo>
                <a:cubicBezTo>
                  <a:pt x="8793" y="4263"/>
                  <a:pt x="8787" y="4263"/>
                  <a:pt x="8775" y="4263"/>
                </a:cubicBezTo>
                <a:cubicBezTo>
                  <a:pt x="8769" y="4263"/>
                  <a:pt x="8763" y="4269"/>
                  <a:pt x="8751" y="4269"/>
                </a:cubicBezTo>
                <a:cubicBezTo>
                  <a:pt x="8739" y="4269"/>
                  <a:pt x="8727" y="4263"/>
                  <a:pt x="8716" y="4263"/>
                </a:cubicBezTo>
                <a:cubicBezTo>
                  <a:pt x="8716" y="4358"/>
                  <a:pt x="8716" y="4358"/>
                  <a:pt x="8716" y="4358"/>
                </a:cubicBezTo>
                <a:cubicBezTo>
                  <a:pt x="8627" y="4358"/>
                  <a:pt x="8627" y="4358"/>
                  <a:pt x="8627" y="4358"/>
                </a:cubicBezTo>
                <a:cubicBezTo>
                  <a:pt x="8627" y="4376"/>
                  <a:pt x="8621" y="4387"/>
                  <a:pt x="8621" y="4405"/>
                </a:cubicBezTo>
                <a:cubicBezTo>
                  <a:pt x="8621" y="4423"/>
                  <a:pt x="8621" y="4435"/>
                  <a:pt x="8621" y="4453"/>
                </a:cubicBezTo>
                <a:cubicBezTo>
                  <a:pt x="8621" y="4459"/>
                  <a:pt x="8615" y="4465"/>
                  <a:pt x="8609" y="4476"/>
                </a:cubicBezTo>
                <a:cubicBezTo>
                  <a:pt x="8609" y="4488"/>
                  <a:pt x="8603" y="4506"/>
                  <a:pt x="8603" y="4524"/>
                </a:cubicBezTo>
                <a:cubicBezTo>
                  <a:pt x="8603" y="4565"/>
                  <a:pt x="8603" y="4565"/>
                  <a:pt x="8603" y="4565"/>
                </a:cubicBezTo>
                <a:cubicBezTo>
                  <a:pt x="8538" y="4565"/>
                  <a:pt x="8538" y="4565"/>
                  <a:pt x="8538" y="4565"/>
                </a:cubicBezTo>
                <a:cubicBezTo>
                  <a:pt x="8538" y="4595"/>
                  <a:pt x="8532" y="4619"/>
                  <a:pt x="8508" y="4637"/>
                </a:cubicBezTo>
                <a:cubicBezTo>
                  <a:pt x="8502" y="4637"/>
                  <a:pt x="8490" y="4637"/>
                  <a:pt x="8484" y="4642"/>
                </a:cubicBezTo>
                <a:cubicBezTo>
                  <a:pt x="8479" y="4648"/>
                  <a:pt x="8479" y="4660"/>
                  <a:pt x="8467" y="4660"/>
                </a:cubicBezTo>
                <a:cubicBezTo>
                  <a:pt x="8461" y="4666"/>
                  <a:pt x="8455" y="4666"/>
                  <a:pt x="8443" y="4666"/>
                </a:cubicBezTo>
                <a:cubicBezTo>
                  <a:pt x="8437" y="4672"/>
                  <a:pt x="8425" y="4666"/>
                  <a:pt x="8425" y="4666"/>
                </a:cubicBezTo>
                <a:cubicBezTo>
                  <a:pt x="8413" y="4672"/>
                  <a:pt x="8419" y="4684"/>
                  <a:pt x="8413" y="4690"/>
                </a:cubicBezTo>
                <a:cubicBezTo>
                  <a:pt x="8407" y="4696"/>
                  <a:pt x="8396" y="4708"/>
                  <a:pt x="8396" y="4714"/>
                </a:cubicBezTo>
                <a:cubicBezTo>
                  <a:pt x="8384" y="4731"/>
                  <a:pt x="8384" y="4749"/>
                  <a:pt x="8372" y="4767"/>
                </a:cubicBezTo>
                <a:cubicBezTo>
                  <a:pt x="8366" y="4773"/>
                  <a:pt x="8360" y="4785"/>
                  <a:pt x="8354" y="4797"/>
                </a:cubicBezTo>
                <a:cubicBezTo>
                  <a:pt x="8348" y="4803"/>
                  <a:pt x="8354" y="4809"/>
                  <a:pt x="8348" y="4814"/>
                </a:cubicBezTo>
                <a:cubicBezTo>
                  <a:pt x="8342" y="4826"/>
                  <a:pt x="8330" y="4832"/>
                  <a:pt x="8324" y="4838"/>
                </a:cubicBezTo>
                <a:cubicBezTo>
                  <a:pt x="8318" y="4850"/>
                  <a:pt x="8318" y="4856"/>
                  <a:pt x="8313" y="4862"/>
                </a:cubicBezTo>
                <a:cubicBezTo>
                  <a:pt x="8307" y="4868"/>
                  <a:pt x="8313" y="4880"/>
                  <a:pt x="8307" y="4886"/>
                </a:cubicBezTo>
                <a:cubicBezTo>
                  <a:pt x="8301" y="4892"/>
                  <a:pt x="8295" y="4886"/>
                  <a:pt x="8283" y="4886"/>
                </a:cubicBezTo>
                <a:cubicBezTo>
                  <a:pt x="8271" y="4892"/>
                  <a:pt x="8259" y="4892"/>
                  <a:pt x="8247" y="4892"/>
                </a:cubicBezTo>
                <a:cubicBezTo>
                  <a:pt x="8247" y="4921"/>
                  <a:pt x="8247" y="4939"/>
                  <a:pt x="8247" y="4963"/>
                </a:cubicBezTo>
                <a:cubicBezTo>
                  <a:pt x="8247" y="4975"/>
                  <a:pt x="8241" y="4980"/>
                  <a:pt x="8241" y="4986"/>
                </a:cubicBezTo>
                <a:cubicBezTo>
                  <a:pt x="8235" y="4998"/>
                  <a:pt x="8235" y="5004"/>
                  <a:pt x="8235" y="5010"/>
                </a:cubicBezTo>
                <a:cubicBezTo>
                  <a:pt x="8230" y="5022"/>
                  <a:pt x="8218" y="5022"/>
                  <a:pt x="8212" y="5028"/>
                </a:cubicBezTo>
                <a:cubicBezTo>
                  <a:pt x="8206" y="5034"/>
                  <a:pt x="8194" y="5028"/>
                  <a:pt x="8188" y="5034"/>
                </a:cubicBezTo>
                <a:cubicBezTo>
                  <a:pt x="8182" y="5040"/>
                  <a:pt x="8182" y="5052"/>
                  <a:pt x="8176" y="5058"/>
                </a:cubicBezTo>
                <a:cubicBezTo>
                  <a:pt x="8176" y="5099"/>
                  <a:pt x="8176" y="5099"/>
                  <a:pt x="8176" y="5099"/>
                </a:cubicBezTo>
                <a:cubicBezTo>
                  <a:pt x="8194" y="5099"/>
                  <a:pt x="8206" y="5099"/>
                  <a:pt x="8224" y="5105"/>
                </a:cubicBezTo>
                <a:cubicBezTo>
                  <a:pt x="8230" y="5105"/>
                  <a:pt x="8235" y="5099"/>
                  <a:pt x="8247" y="5105"/>
                </a:cubicBezTo>
                <a:cubicBezTo>
                  <a:pt x="8253" y="5105"/>
                  <a:pt x="8259" y="5099"/>
                  <a:pt x="8265" y="5105"/>
                </a:cubicBezTo>
                <a:cubicBezTo>
                  <a:pt x="8277" y="5105"/>
                  <a:pt x="8277" y="5117"/>
                  <a:pt x="8283" y="5123"/>
                </a:cubicBezTo>
                <a:cubicBezTo>
                  <a:pt x="8271" y="5146"/>
                  <a:pt x="8271" y="5146"/>
                  <a:pt x="8271" y="5146"/>
                </a:cubicBezTo>
                <a:cubicBezTo>
                  <a:pt x="8271" y="5158"/>
                  <a:pt x="8259" y="5158"/>
                  <a:pt x="8259" y="5170"/>
                </a:cubicBezTo>
                <a:cubicBezTo>
                  <a:pt x="8259" y="5224"/>
                  <a:pt x="8265" y="5253"/>
                  <a:pt x="8265" y="5307"/>
                </a:cubicBezTo>
                <a:cubicBezTo>
                  <a:pt x="8265" y="5330"/>
                  <a:pt x="8265" y="5330"/>
                  <a:pt x="8265" y="5330"/>
                </a:cubicBezTo>
                <a:cubicBezTo>
                  <a:pt x="8265" y="5336"/>
                  <a:pt x="8265" y="5348"/>
                  <a:pt x="8265" y="5354"/>
                </a:cubicBezTo>
                <a:cubicBezTo>
                  <a:pt x="8259" y="5366"/>
                  <a:pt x="8253" y="5372"/>
                  <a:pt x="8247" y="5378"/>
                </a:cubicBezTo>
                <a:cubicBezTo>
                  <a:pt x="8241" y="5384"/>
                  <a:pt x="8224" y="5372"/>
                  <a:pt x="8224" y="5378"/>
                </a:cubicBezTo>
                <a:cubicBezTo>
                  <a:pt x="8218" y="5384"/>
                  <a:pt x="8218" y="5390"/>
                  <a:pt x="8218" y="5401"/>
                </a:cubicBezTo>
                <a:cubicBezTo>
                  <a:pt x="8218" y="5407"/>
                  <a:pt x="8230" y="5413"/>
                  <a:pt x="8230" y="5419"/>
                </a:cubicBezTo>
                <a:cubicBezTo>
                  <a:pt x="8230" y="5431"/>
                  <a:pt x="8230" y="5437"/>
                  <a:pt x="8235" y="5443"/>
                </a:cubicBezTo>
                <a:cubicBezTo>
                  <a:pt x="8235" y="5455"/>
                  <a:pt x="8241" y="5461"/>
                  <a:pt x="8241" y="5467"/>
                </a:cubicBezTo>
                <a:cubicBezTo>
                  <a:pt x="8241" y="5490"/>
                  <a:pt x="8241" y="5490"/>
                  <a:pt x="8241" y="5490"/>
                </a:cubicBezTo>
                <a:cubicBezTo>
                  <a:pt x="8241" y="5508"/>
                  <a:pt x="8235" y="5520"/>
                  <a:pt x="8247" y="5538"/>
                </a:cubicBezTo>
                <a:cubicBezTo>
                  <a:pt x="8247" y="5544"/>
                  <a:pt x="8259" y="5544"/>
                  <a:pt x="8265" y="5556"/>
                </a:cubicBezTo>
                <a:cubicBezTo>
                  <a:pt x="8271" y="5562"/>
                  <a:pt x="8271" y="5573"/>
                  <a:pt x="8277" y="5573"/>
                </a:cubicBezTo>
                <a:cubicBezTo>
                  <a:pt x="8289" y="5579"/>
                  <a:pt x="8295" y="5585"/>
                  <a:pt x="8301" y="5585"/>
                </a:cubicBezTo>
                <a:cubicBezTo>
                  <a:pt x="8313" y="5591"/>
                  <a:pt x="8313" y="5603"/>
                  <a:pt x="8324" y="5603"/>
                </a:cubicBezTo>
                <a:cubicBezTo>
                  <a:pt x="8330" y="5609"/>
                  <a:pt x="8342" y="5603"/>
                  <a:pt x="8348" y="5603"/>
                </a:cubicBezTo>
                <a:cubicBezTo>
                  <a:pt x="8354" y="5609"/>
                  <a:pt x="8366" y="5609"/>
                  <a:pt x="8372" y="5615"/>
                </a:cubicBezTo>
                <a:cubicBezTo>
                  <a:pt x="8384" y="5627"/>
                  <a:pt x="8372" y="5651"/>
                  <a:pt x="8384" y="5662"/>
                </a:cubicBezTo>
                <a:cubicBezTo>
                  <a:pt x="8390" y="5668"/>
                  <a:pt x="8396" y="5668"/>
                  <a:pt x="8407" y="5674"/>
                </a:cubicBezTo>
                <a:cubicBezTo>
                  <a:pt x="8413" y="5680"/>
                  <a:pt x="8419" y="5674"/>
                  <a:pt x="8425" y="5674"/>
                </a:cubicBezTo>
                <a:cubicBezTo>
                  <a:pt x="8425" y="5698"/>
                  <a:pt x="8425" y="5716"/>
                  <a:pt x="8425" y="5739"/>
                </a:cubicBezTo>
                <a:cubicBezTo>
                  <a:pt x="8431" y="5751"/>
                  <a:pt x="8437" y="5757"/>
                  <a:pt x="8443" y="5763"/>
                </a:cubicBezTo>
                <a:cubicBezTo>
                  <a:pt x="8449" y="5775"/>
                  <a:pt x="8461" y="5769"/>
                  <a:pt x="8473" y="5775"/>
                </a:cubicBezTo>
                <a:cubicBezTo>
                  <a:pt x="8490" y="5787"/>
                  <a:pt x="8502" y="5799"/>
                  <a:pt x="8520" y="5805"/>
                </a:cubicBezTo>
                <a:cubicBezTo>
                  <a:pt x="8538" y="5810"/>
                  <a:pt x="8550" y="5810"/>
                  <a:pt x="8573" y="5810"/>
                </a:cubicBezTo>
                <a:cubicBezTo>
                  <a:pt x="8573" y="5817"/>
                  <a:pt x="8573" y="5822"/>
                  <a:pt x="8573" y="5834"/>
                </a:cubicBezTo>
                <a:cubicBezTo>
                  <a:pt x="8573" y="5840"/>
                  <a:pt x="8573" y="5846"/>
                  <a:pt x="8573" y="5858"/>
                </a:cubicBezTo>
                <a:cubicBezTo>
                  <a:pt x="8579" y="5864"/>
                  <a:pt x="8573" y="5870"/>
                  <a:pt x="8573" y="5882"/>
                </a:cubicBezTo>
                <a:cubicBezTo>
                  <a:pt x="8579" y="5888"/>
                  <a:pt x="8591" y="5888"/>
                  <a:pt x="8597" y="5888"/>
                </a:cubicBezTo>
                <a:cubicBezTo>
                  <a:pt x="8609" y="5894"/>
                  <a:pt x="8615" y="5899"/>
                  <a:pt x="8621" y="5899"/>
                </a:cubicBezTo>
                <a:cubicBezTo>
                  <a:pt x="8633" y="5905"/>
                  <a:pt x="8633" y="5917"/>
                  <a:pt x="8639" y="5923"/>
                </a:cubicBezTo>
                <a:cubicBezTo>
                  <a:pt x="8650" y="5935"/>
                  <a:pt x="8668" y="5947"/>
                  <a:pt x="8686" y="5953"/>
                </a:cubicBezTo>
                <a:cubicBezTo>
                  <a:pt x="8692" y="5953"/>
                  <a:pt x="8698" y="5953"/>
                  <a:pt x="8710" y="5953"/>
                </a:cubicBezTo>
                <a:cubicBezTo>
                  <a:pt x="8716" y="5953"/>
                  <a:pt x="8722" y="5965"/>
                  <a:pt x="8734" y="5965"/>
                </a:cubicBezTo>
                <a:cubicBezTo>
                  <a:pt x="8739" y="5965"/>
                  <a:pt x="8751" y="5971"/>
                  <a:pt x="8763" y="5971"/>
                </a:cubicBezTo>
                <a:cubicBezTo>
                  <a:pt x="8775" y="5971"/>
                  <a:pt x="8781" y="5959"/>
                  <a:pt x="8787" y="5947"/>
                </a:cubicBezTo>
                <a:cubicBezTo>
                  <a:pt x="8793" y="5941"/>
                  <a:pt x="8787" y="5929"/>
                  <a:pt x="8793" y="5923"/>
                </a:cubicBezTo>
                <a:cubicBezTo>
                  <a:pt x="8805" y="5917"/>
                  <a:pt x="8823" y="5917"/>
                  <a:pt x="8840" y="5917"/>
                </a:cubicBezTo>
                <a:cubicBezTo>
                  <a:pt x="8846" y="5917"/>
                  <a:pt x="8852" y="5923"/>
                  <a:pt x="8864" y="5923"/>
                </a:cubicBezTo>
                <a:cubicBezTo>
                  <a:pt x="8870" y="5923"/>
                  <a:pt x="8876" y="5917"/>
                  <a:pt x="8888" y="5917"/>
                </a:cubicBezTo>
                <a:cubicBezTo>
                  <a:pt x="8900" y="5917"/>
                  <a:pt x="8900" y="5917"/>
                  <a:pt x="8900" y="5917"/>
                </a:cubicBezTo>
                <a:cubicBezTo>
                  <a:pt x="8923" y="5917"/>
                  <a:pt x="8935" y="5917"/>
                  <a:pt x="8959" y="5917"/>
                </a:cubicBezTo>
                <a:cubicBezTo>
                  <a:pt x="8965" y="5917"/>
                  <a:pt x="8977" y="5917"/>
                  <a:pt x="8982" y="5917"/>
                </a:cubicBezTo>
                <a:cubicBezTo>
                  <a:pt x="8989" y="5923"/>
                  <a:pt x="8982" y="5935"/>
                  <a:pt x="8994" y="5941"/>
                </a:cubicBezTo>
                <a:cubicBezTo>
                  <a:pt x="9012" y="5953"/>
                  <a:pt x="9030" y="5947"/>
                  <a:pt x="9048" y="5947"/>
                </a:cubicBezTo>
                <a:cubicBezTo>
                  <a:pt x="9066" y="5947"/>
                  <a:pt x="9071" y="5947"/>
                  <a:pt x="9083" y="5947"/>
                </a:cubicBezTo>
                <a:cubicBezTo>
                  <a:pt x="9095" y="5947"/>
                  <a:pt x="9101" y="5941"/>
                  <a:pt x="9107" y="5935"/>
                </a:cubicBezTo>
                <a:cubicBezTo>
                  <a:pt x="9113" y="5935"/>
                  <a:pt x="9125" y="5941"/>
                  <a:pt x="9131" y="5935"/>
                </a:cubicBezTo>
                <a:cubicBezTo>
                  <a:pt x="9137" y="5929"/>
                  <a:pt x="9137" y="5917"/>
                  <a:pt x="9143" y="5911"/>
                </a:cubicBezTo>
                <a:cubicBezTo>
                  <a:pt x="9148" y="5905"/>
                  <a:pt x="9154" y="5899"/>
                  <a:pt x="9166" y="5894"/>
                </a:cubicBezTo>
                <a:cubicBezTo>
                  <a:pt x="9172" y="5888"/>
                  <a:pt x="9178" y="5882"/>
                  <a:pt x="9190" y="5882"/>
                </a:cubicBezTo>
                <a:cubicBezTo>
                  <a:pt x="9202" y="5876"/>
                  <a:pt x="9214" y="5882"/>
                  <a:pt x="9232" y="5882"/>
                </a:cubicBezTo>
                <a:cubicBezTo>
                  <a:pt x="9249" y="5882"/>
                  <a:pt x="9261" y="5888"/>
                  <a:pt x="9279" y="5888"/>
                </a:cubicBezTo>
                <a:cubicBezTo>
                  <a:pt x="9291" y="5888"/>
                  <a:pt x="9291" y="5888"/>
                  <a:pt x="9291" y="5888"/>
                </a:cubicBezTo>
                <a:cubicBezTo>
                  <a:pt x="9303" y="5882"/>
                  <a:pt x="9309" y="5864"/>
                  <a:pt x="9321" y="5864"/>
                </a:cubicBezTo>
                <a:cubicBezTo>
                  <a:pt x="9338" y="5852"/>
                  <a:pt x="9356" y="5852"/>
                  <a:pt x="9380" y="5852"/>
                </a:cubicBezTo>
                <a:cubicBezTo>
                  <a:pt x="9392" y="5852"/>
                  <a:pt x="9409" y="5846"/>
                  <a:pt x="9415" y="5858"/>
                </a:cubicBezTo>
                <a:cubicBezTo>
                  <a:pt x="9421" y="5864"/>
                  <a:pt x="9421" y="5876"/>
                  <a:pt x="9421" y="5882"/>
                </a:cubicBezTo>
                <a:cubicBezTo>
                  <a:pt x="9427" y="5888"/>
                  <a:pt x="9433" y="5894"/>
                  <a:pt x="9439" y="5899"/>
                </a:cubicBezTo>
                <a:cubicBezTo>
                  <a:pt x="9439" y="5911"/>
                  <a:pt x="9439" y="5917"/>
                  <a:pt x="9445" y="5923"/>
                </a:cubicBezTo>
                <a:cubicBezTo>
                  <a:pt x="9445" y="5929"/>
                  <a:pt x="9445" y="5941"/>
                  <a:pt x="9451" y="5947"/>
                </a:cubicBezTo>
                <a:cubicBezTo>
                  <a:pt x="9457" y="5953"/>
                  <a:pt x="9463" y="5953"/>
                  <a:pt x="9475" y="5959"/>
                </a:cubicBezTo>
                <a:cubicBezTo>
                  <a:pt x="9481" y="5965"/>
                  <a:pt x="9487" y="5965"/>
                  <a:pt x="9498" y="5965"/>
                </a:cubicBezTo>
                <a:cubicBezTo>
                  <a:pt x="9694" y="5965"/>
                  <a:pt x="9694" y="5965"/>
                  <a:pt x="9694" y="5965"/>
                </a:cubicBezTo>
                <a:cubicBezTo>
                  <a:pt x="9694" y="6036"/>
                  <a:pt x="9694" y="6036"/>
                  <a:pt x="9694" y="6036"/>
                </a:cubicBezTo>
                <a:cubicBezTo>
                  <a:pt x="9694" y="6042"/>
                  <a:pt x="9688" y="6048"/>
                  <a:pt x="9688" y="6054"/>
                </a:cubicBezTo>
                <a:cubicBezTo>
                  <a:pt x="9688" y="6071"/>
                  <a:pt x="9694" y="6083"/>
                  <a:pt x="9688" y="6101"/>
                </a:cubicBezTo>
                <a:cubicBezTo>
                  <a:pt x="9688" y="6113"/>
                  <a:pt x="9694" y="6119"/>
                  <a:pt x="9688" y="6125"/>
                </a:cubicBezTo>
                <a:cubicBezTo>
                  <a:pt x="9688" y="6137"/>
                  <a:pt x="9676" y="6137"/>
                  <a:pt x="9670" y="6149"/>
                </a:cubicBezTo>
                <a:cubicBezTo>
                  <a:pt x="9670" y="6154"/>
                  <a:pt x="9664" y="6160"/>
                  <a:pt x="9664" y="6166"/>
                </a:cubicBezTo>
                <a:cubicBezTo>
                  <a:pt x="9664" y="6196"/>
                  <a:pt x="9658" y="6214"/>
                  <a:pt x="9658" y="6237"/>
                </a:cubicBezTo>
                <a:cubicBezTo>
                  <a:pt x="9658" y="6243"/>
                  <a:pt x="9658" y="6261"/>
                  <a:pt x="9653" y="6261"/>
                </a:cubicBezTo>
                <a:cubicBezTo>
                  <a:pt x="9653" y="6267"/>
                  <a:pt x="9641" y="6261"/>
                  <a:pt x="9635" y="6261"/>
                </a:cubicBezTo>
                <a:cubicBezTo>
                  <a:pt x="9623" y="6267"/>
                  <a:pt x="9629" y="6279"/>
                  <a:pt x="9623" y="6285"/>
                </a:cubicBezTo>
                <a:cubicBezTo>
                  <a:pt x="9629" y="6285"/>
                  <a:pt x="9635" y="6291"/>
                  <a:pt x="9647" y="6297"/>
                </a:cubicBezTo>
                <a:cubicBezTo>
                  <a:pt x="9658" y="6303"/>
                  <a:pt x="9676" y="6297"/>
                  <a:pt x="9688" y="6315"/>
                </a:cubicBezTo>
                <a:cubicBezTo>
                  <a:pt x="9700" y="6326"/>
                  <a:pt x="9688" y="6344"/>
                  <a:pt x="9694" y="6356"/>
                </a:cubicBezTo>
                <a:cubicBezTo>
                  <a:pt x="9700" y="6368"/>
                  <a:pt x="9700" y="6374"/>
                  <a:pt x="9706" y="6380"/>
                </a:cubicBezTo>
                <a:cubicBezTo>
                  <a:pt x="9712" y="6386"/>
                  <a:pt x="9724" y="6386"/>
                  <a:pt x="9730" y="6386"/>
                </a:cubicBezTo>
                <a:cubicBezTo>
                  <a:pt x="9736" y="6392"/>
                  <a:pt x="9747" y="6392"/>
                  <a:pt x="9753" y="6397"/>
                </a:cubicBezTo>
                <a:cubicBezTo>
                  <a:pt x="9759" y="6403"/>
                  <a:pt x="9753" y="6415"/>
                  <a:pt x="9759" y="6421"/>
                </a:cubicBezTo>
                <a:cubicBezTo>
                  <a:pt x="9771" y="6439"/>
                  <a:pt x="9789" y="6451"/>
                  <a:pt x="9800" y="6469"/>
                </a:cubicBezTo>
                <a:cubicBezTo>
                  <a:pt x="9800" y="6475"/>
                  <a:pt x="9806" y="6480"/>
                  <a:pt x="9806" y="6492"/>
                </a:cubicBezTo>
                <a:cubicBezTo>
                  <a:pt x="9818" y="6504"/>
                  <a:pt x="9829" y="6516"/>
                  <a:pt x="9835" y="6534"/>
                </a:cubicBezTo>
                <a:cubicBezTo>
                  <a:pt x="9841" y="6546"/>
                  <a:pt x="9847" y="6552"/>
                  <a:pt x="9847" y="6558"/>
                </a:cubicBezTo>
                <a:cubicBezTo>
                  <a:pt x="9853" y="6575"/>
                  <a:pt x="9847" y="6587"/>
                  <a:pt x="9847" y="6611"/>
                </a:cubicBezTo>
                <a:cubicBezTo>
                  <a:pt x="9847" y="6629"/>
                  <a:pt x="9853" y="6641"/>
                  <a:pt x="9859" y="6652"/>
                </a:cubicBezTo>
                <a:cubicBezTo>
                  <a:pt x="9865" y="6664"/>
                  <a:pt x="9877" y="6670"/>
                  <a:pt x="9877" y="6676"/>
                </a:cubicBezTo>
                <a:cubicBezTo>
                  <a:pt x="9877" y="6688"/>
                  <a:pt x="9871" y="6694"/>
                  <a:pt x="9871" y="6700"/>
                </a:cubicBezTo>
                <a:cubicBezTo>
                  <a:pt x="9871" y="6724"/>
                  <a:pt x="9871" y="6724"/>
                  <a:pt x="9871" y="6724"/>
                </a:cubicBezTo>
                <a:cubicBezTo>
                  <a:pt x="9871" y="6741"/>
                  <a:pt x="9877" y="6753"/>
                  <a:pt x="9883" y="6771"/>
                </a:cubicBezTo>
                <a:cubicBezTo>
                  <a:pt x="9889" y="6777"/>
                  <a:pt x="9901" y="6771"/>
                  <a:pt x="9906" y="6783"/>
                </a:cubicBezTo>
                <a:cubicBezTo>
                  <a:pt x="9912" y="6789"/>
                  <a:pt x="9906" y="6801"/>
                  <a:pt x="9906" y="6813"/>
                </a:cubicBezTo>
                <a:cubicBezTo>
                  <a:pt x="9906" y="6830"/>
                  <a:pt x="9906" y="6836"/>
                  <a:pt x="9906" y="6848"/>
                </a:cubicBezTo>
                <a:cubicBezTo>
                  <a:pt x="9906" y="6860"/>
                  <a:pt x="9901" y="6866"/>
                  <a:pt x="9901" y="6872"/>
                </a:cubicBezTo>
                <a:cubicBezTo>
                  <a:pt x="9901" y="6878"/>
                  <a:pt x="9901" y="6890"/>
                  <a:pt x="9895" y="6896"/>
                </a:cubicBezTo>
                <a:cubicBezTo>
                  <a:pt x="9889" y="6901"/>
                  <a:pt x="9877" y="6901"/>
                  <a:pt x="9871" y="6912"/>
                </a:cubicBezTo>
                <a:cubicBezTo>
                  <a:pt x="9853" y="6936"/>
                  <a:pt x="9841" y="6954"/>
                  <a:pt x="9835" y="6978"/>
                </a:cubicBezTo>
                <a:cubicBezTo>
                  <a:pt x="9835" y="6995"/>
                  <a:pt x="9841" y="7007"/>
                  <a:pt x="9835" y="7025"/>
                </a:cubicBezTo>
                <a:cubicBezTo>
                  <a:pt x="9835" y="7031"/>
                  <a:pt x="9835" y="7043"/>
                  <a:pt x="9829" y="7049"/>
                </a:cubicBezTo>
                <a:cubicBezTo>
                  <a:pt x="9829" y="7061"/>
                  <a:pt x="9812" y="7061"/>
                  <a:pt x="9806" y="7072"/>
                </a:cubicBezTo>
                <a:cubicBezTo>
                  <a:pt x="9806" y="7078"/>
                  <a:pt x="9800" y="7084"/>
                  <a:pt x="9800" y="7096"/>
                </a:cubicBezTo>
                <a:cubicBezTo>
                  <a:pt x="9795" y="7114"/>
                  <a:pt x="9800" y="7120"/>
                  <a:pt x="9800" y="7138"/>
                </a:cubicBezTo>
                <a:cubicBezTo>
                  <a:pt x="9800" y="7167"/>
                  <a:pt x="9795" y="7185"/>
                  <a:pt x="9806" y="7209"/>
                </a:cubicBezTo>
                <a:cubicBezTo>
                  <a:pt x="9806" y="7221"/>
                  <a:pt x="9818" y="7221"/>
                  <a:pt x="9824" y="7232"/>
                </a:cubicBezTo>
                <a:cubicBezTo>
                  <a:pt x="9835" y="7239"/>
                  <a:pt x="9847" y="7239"/>
                  <a:pt x="9847" y="7250"/>
                </a:cubicBezTo>
                <a:cubicBezTo>
                  <a:pt x="9847" y="7256"/>
                  <a:pt x="9847" y="7262"/>
                  <a:pt x="9847" y="7268"/>
                </a:cubicBezTo>
                <a:cubicBezTo>
                  <a:pt x="9847" y="7280"/>
                  <a:pt x="9847" y="7286"/>
                  <a:pt x="9847" y="7292"/>
                </a:cubicBezTo>
                <a:cubicBezTo>
                  <a:pt x="9847" y="7304"/>
                  <a:pt x="9853" y="7310"/>
                  <a:pt x="9859" y="7316"/>
                </a:cubicBezTo>
                <a:cubicBezTo>
                  <a:pt x="9865" y="7327"/>
                  <a:pt x="9865" y="7333"/>
                  <a:pt x="9871" y="7339"/>
                </a:cubicBezTo>
                <a:cubicBezTo>
                  <a:pt x="9883" y="7351"/>
                  <a:pt x="9906" y="7363"/>
                  <a:pt x="9924" y="7375"/>
                </a:cubicBezTo>
                <a:cubicBezTo>
                  <a:pt x="9924" y="7381"/>
                  <a:pt x="9924" y="7387"/>
                  <a:pt x="9924" y="7398"/>
                </a:cubicBezTo>
                <a:cubicBezTo>
                  <a:pt x="9924" y="7410"/>
                  <a:pt x="9930" y="7416"/>
                  <a:pt x="9936" y="7422"/>
                </a:cubicBezTo>
                <a:cubicBezTo>
                  <a:pt x="9936" y="7434"/>
                  <a:pt x="9936" y="7440"/>
                  <a:pt x="9942" y="7446"/>
                </a:cubicBezTo>
                <a:cubicBezTo>
                  <a:pt x="9942" y="7458"/>
                  <a:pt x="9936" y="7464"/>
                  <a:pt x="9942" y="7470"/>
                </a:cubicBezTo>
                <a:cubicBezTo>
                  <a:pt x="9942" y="7482"/>
                  <a:pt x="9960" y="7482"/>
                  <a:pt x="9960" y="7493"/>
                </a:cubicBezTo>
                <a:cubicBezTo>
                  <a:pt x="9960" y="7612"/>
                  <a:pt x="9960" y="7612"/>
                  <a:pt x="9960" y="7612"/>
                </a:cubicBezTo>
                <a:cubicBezTo>
                  <a:pt x="9960" y="7624"/>
                  <a:pt x="9966" y="7636"/>
                  <a:pt x="9966" y="7653"/>
                </a:cubicBezTo>
                <a:cubicBezTo>
                  <a:pt x="9966" y="7659"/>
                  <a:pt x="9966" y="7671"/>
                  <a:pt x="9966" y="7677"/>
                </a:cubicBezTo>
                <a:cubicBezTo>
                  <a:pt x="9972" y="7695"/>
                  <a:pt x="9983" y="7707"/>
                  <a:pt x="9990" y="7725"/>
                </a:cubicBezTo>
                <a:cubicBezTo>
                  <a:pt x="10007" y="7748"/>
                  <a:pt x="10037" y="7754"/>
                  <a:pt x="10055" y="7784"/>
                </a:cubicBezTo>
                <a:cubicBezTo>
                  <a:pt x="10055" y="7790"/>
                  <a:pt x="10055" y="7802"/>
                  <a:pt x="10055" y="7808"/>
                </a:cubicBezTo>
                <a:cubicBezTo>
                  <a:pt x="10055" y="7814"/>
                  <a:pt x="10061" y="7825"/>
                  <a:pt x="10061" y="7831"/>
                </a:cubicBezTo>
                <a:cubicBezTo>
                  <a:pt x="10061" y="7837"/>
                  <a:pt x="10067" y="7843"/>
                  <a:pt x="10072" y="7855"/>
                </a:cubicBezTo>
                <a:cubicBezTo>
                  <a:pt x="10079" y="7873"/>
                  <a:pt x="10079" y="7885"/>
                  <a:pt x="10090" y="7896"/>
                </a:cubicBezTo>
                <a:cubicBezTo>
                  <a:pt x="10090" y="7908"/>
                  <a:pt x="10102" y="7914"/>
                  <a:pt x="10114" y="7920"/>
                </a:cubicBezTo>
                <a:cubicBezTo>
                  <a:pt x="10120" y="7932"/>
                  <a:pt x="10132" y="7926"/>
                  <a:pt x="10132" y="7938"/>
                </a:cubicBezTo>
                <a:cubicBezTo>
                  <a:pt x="10138" y="7956"/>
                  <a:pt x="10132" y="7968"/>
                  <a:pt x="10132" y="7985"/>
                </a:cubicBezTo>
                <a:cubicBezTo>
                  <a:pt x="10138" y="7991"/>
                  <a:pt x="10144" y="7997"/>
                  <a:pt x="10144" y="8009"/>
                </a:cubicBezTo>
                <a:cubicBezTo>
                  <a:pt x="10150" y="8015"/>
                  <a:pt x="10161" y="8021"/>
                  <a:pt x="10161" y="8033"/>
                </a:cubicBezTo>
                <a:cubicBezTo>
                  <a:pt x="10161" y="8039"/>
                  <a:pt x="10161" y="8039"/>
                  <a:pt x="10161" y="8039"/>
                </a:cubicBezTo>
                <a:cubicBezTo>
                  <a:pt x="10161" y="8051"/>
                  <a:pt x="10144" y="8051"/>
                  <a:pt x="10138" y="8057"/>
                </a:cubicBezTo>
                <a:cubicBezTo>
                  <a:pt x="10132" y="8069"/>
                  <a:pt x="10126" y="8074"/>
                  <a:pt x="10120" y="8080"/>
                </a:cubicBezTo>
                <a:cubicBezTo>
                  <a:pt x="10120" y="8086"/>
                  <a:pt x="10126" y="8098"/>
                  <a:pt x="10120" y="8104"/>
                </a:cubicBezTo>
                <a:cubicBezTo>
                  <a:pt x="10132" y="8104"/>
                  <a:pt x="10138" y="8110"/>
                  <a:pt x="10144" y="8110"/>
                </a:cubicBezTo>
                <a:cubicBezTo>
                  <a:pt x="10167" y="8110"/>
                  <a:pt x="10167" y="8110"/>
                  <a:pt x="10167" y="8110"/>
                </a:cubicBezTo>
                <a:cubicBezTo>
                  <a:pt x="10167" y="8116"/>
                  <a:pt x="10167" y="8128"/>
                  <a:pt x="10167" y="8134"/>
                </a:cubicBezTo>
                <a:cubicBezTo>
                  <a:pt x="10167" y="8140"/>
                  <a:pt x="10167" y="8151"/>
                  <a:pt x="10167" y="8157"/>
                </a:cubicBezTo>
                <a:cubicBezTo>
                  <a:pt x="10173" y="8163"/>
                  <a:pt x="10185" y="8163"/>
                  <a:pt x="10191" y="8169"/>
                </a:cubicBezTo>
                <a:cubicBezTo>
                  <a:pt x="10197" y="8175"/>
                  <a:pt x="10203" y="8181"/>
                  <a:pt x="10215" y="8181"/>
                </a:cubicBezTo>
                <a:cubicBezTo>
                  <a:pt x="10327" y="8181"/>
                  <a:pt x="10327" y="8181"/>
                  <a:pt x="10327" y="8181"/>
                </a:cubicBezTo>
                <a:cubicBezTo>
                  <a:pt x="10345" y="8181"/>
                  <a:pt x="10357" y="8169"/>
                  <a:pt x="10375" y="8163"/>
                </a:cubicBezTo>
                <a:cubicBezTo>
                  <a:pt x="10393" y="8157"/>
                  <a:pt x="10404" y="8151"/>
                  <a:pt x="10422" y="8151"/>
                </a:cubicBezTo>
                <a:cubicBezTo>
                  <a:pt x="10565" y="8151"/>
                  <a:pt x="10565" y="8151"/>
                  <a:pt x="10565" y="8151"/>
                </a:cubicBezTo>
                <a:cubicBezTo>
                  <a:pt x="10565" y="8140"/>
                  <a:pt x="10577" y="8140"/>
                  <a:pt x="10577" y="8128"/>
                </a:cubicBezTo>
                <a:cubicBezTo>
                  <a:pt x="10582" y="8122"/>
                  <a:pt x="10577" y="8110"/>
                  <a:pt x="10577" y="8104"/>
                </a:cubicBezTo>
                <a:cubicBezTo>
                  <a:pt x="10582" y="8098"/>
                  <a:pt x="10594" y="8098"/>
                  <a:pt x="10600" y="8098"/>
                </a:cubicBezTo>
                <a:cubicBezTo>
                  <a:pt x="10612" y="8098"/>
                  <a:pt x="10618" y="8098"/>
                  <a:pt x="10624" y="8098"/>
                </a:cubicBezTo>
                <a:cubicBezTo>
                  <a:pt x="10642" y="8098"/>
                  <a:pt x="10654" y="8098"/>
                  <a:pt x="10671" y="8092"/>
                </a:cubicBezTo>
                <a:cubicBezTo>
                  <a:pt x="10677" y="8092"/>
                  <a:pt x="10689" y="8092"/>
                  <a:pt x="10695" y="8086"/>
                </a:cubicBezTo>
                <a:cubicBezTo>
                  <a:pt x="10701" y="8080"/>
                  <a:pt x="10707" y="8074"/>
                  <a:pt x="10713" y="8062"/>
                </a:cubicBezTo>
                <a:cubicBezTo>
                  <a:pt x="10713" y="8057"/>
                  <a:pt x="10707" y="8045"/>
                  <a:pt x="10713" y="8039"/>
                </a:cubicBezTo>
                <a:cubicBezTo>
                  <a:pt x="10713" y="8033"/>
                  <a:pt x="10725" y="8039"/>
                  <a:pt x="10731" y="8033"/>
                </a:cubicBezTo>
                <a:cubicBezTo>
                  <a:pt x="10743" y="8027"/>
                  <a:pt x="10748" y="8021"/>
                  <a:pt x="10754" y="8015"/>
                </a:cubicBezTo>
                <a:cubicBezTo>
                  <a:pt x="10766" y="8003"/>
                  <a:pt x="10772" y="7997"/>
                  <a:pt x="10778" y="7991"/>
                </a:cubicBezTo>
                <a:cubicBezTo>
                  <a:pt x="10790" y="7980"/>
                  <a:pt x="10796" y="7980"/>
                  <a:pt x="10802" y="7968"/>
                </a:cubicBezTo>
                <a:cubicBezTo>
                  <a:pt x="10808" y="7950"/>
                  <a:pt x="10808" y="7938"/>
                  <a:pt x="10820" y="7920"/>
                </a:cubicBezTo>
                <a:cubicBezTo>
                  <a:pt x="10825" y="7914"/>
                  <a:pt x="10831" y="7908"/>
                  <a:pt x="10843" y="7896"/>
                </a:cubicBezTo>
                <a:cubicBezTo>
                  <a:pt x="10861" y="7885"/>
                  <a:pt x="10879" y="7879"/>
                  <a:pt x="10885" y="7861"/>
                </a:cubicBezTo>
                <a:cubicBezTo>
                  <a:pt x="10891" y="7849"/>
                  <a:pt x="10891" y="7843"/>
                  <a:pt x="10891" y="7837"/>
                </a:cubicBezTo>
                <a:cubicBezTo>
                  <a:pt x="10897" y="7825"/>
                  <a:pt x="10909" y="7819"/>
                  <a:pt x="10914" y="7814"/>
                </a:cubicBezTo>
                <a:cubicBezTo>
                  <a:pt x="10926" y="7802"/>
                  <a:pt x="10932" y="7802"/>
                  <a:pt x="10938" y="7790"/>
                </a:cubicBezTo>
                <a:cubicBezTo>
                  <a:pt x="10944" y="7766"/>
                  <a:pt x="10944" y="7754"/>
                  <a:pt x="10944" y="7730"/>
                </a:cubicBezTo>
                <a:cubicBezTo>
                  <a:pt x="10944" y="7719"/>
                  <a:pt x="10950" y="7713"/>
                  <a:pt x="10944" y="7701"/>
                </a:cubicBezTo>
                <a:cubicBezTo>
                  <a:pt x="10944" y="7689"/>
                  <a:pt x="10932" y="7689"/>
                  <a:pt x="10926" y="7677"/>
                </a:cubicBezTo>
                <a:cubicBezTo>
                  <a:pt x="10926" y="7671"/>
                  <a:pt x="10926" y="7659"/>
                  <a:pt x="10920" y="7653"/>
                </a:cubicBezTo>
                <a:cubicBezTo>
                  <a:pt x="10932" y="7648"/>
                  <a:pt x="10932" y="7636"/>
                  <a:pt x="10944" y="7636"/>
                </a:cubicBezTo>
                <a:cubicBezTo>
                  <a:pt x="10950" y="7636"/>
                  <a:pt x="10962" y="7636"/>
                  <a:pt x="10968" y="7636"/>
                </a:cubicBezTo>
                <a:cubicBezTo>
                  <a:pt x="10974" y="7636"/>
                  <a:pt x="10986" y="7636"/>
                  <a:pt x="10991" y="7636"/>
                </a:cubicBezTo>
                <a:cubicBezTo>
                  <a:pt x="11003" y="7636"/>
                  <a:pt x="11003" y="7618"/>
                  <a:pt x="11015" y="7612"/>
                </a:cubicBezTo>
                <a:cubicBezTo>
                  <a:pt x="11021" y="7606"/>
                  <a:pt x="11027" y="7606"/>
                  <a:pt x="11039" y="7594"/>
                </a:cubicBezTo>
                <a:cubicBezTo>
                  <a:pt x="11045" y="7588"/>
                  <a:pt x="11045" y="7576"/>
                  <a:pt x="11051" y="7576"/>
                </a:cubicBezTo>
                <a:cubicBezTo>
                  <a:pt x="11063" y="7571"/>
                  <a:pt x="11069" y="7564"/>
                  <a:pt x="11075" y="7559"/>
                </a:cubicBezTo>
                <a:cubicBezTo>
                  <a:pt x="11080" y="7553"/>
                  <a:pt x="11098" y="7559"/>
                  <a:pt x="11098" y="7553"/>
                </a:cubicBezTo>
                <a:cubicBezTo>
                  <a:pt x="11104" y="7547"/>
                  <a:pt x="11098" y="7535"/>
                  <a:pt x="11098" y="7529"/>
                </a:cubicBezTo>
                <a:cubicBezTo>
                  <a:pt x="11098" y="7499"/>
                  <a:pt x="11092" y="7487"/>
                  <a:pt x="11086" y="7458"/>
                </a:cubicBezTo>
                <a:cubicBezTo>
                  <a:pt x="11086" y="7446"/>
                  <a:pt x="11080" y="7428"/>
                  <a:pt x="11075" y="7416"/>
                </a:cubicBezTo>
                <a:cubicBezTo>
                  <a:pt x="11075" y="7398"/>
                  <a:pt x="11069" y="7381"/>
                  <a:pt x="11057" y="7369"/>
                </a:cubicBezTo>
                <a:cubicBezTo>
                  <a:pt x="11051" y="7351"/>
                  <a:pt x="11039" y="7345"/>
                  <a:pt x="11039" y="7321"/>
                </a:cubicBezTo>
                <a:cubicBezTo>
                  <a:pt x="11039" y="7310"/>
                  <a:pt x="11051" y="7310"/>
                  <a:pt x="11057" y="7298"/>
                </a:cubicBezTo>
                <a:cubicBezTo>
                  <a:pt x="11069" y="7292"/>
                  <a:pt x="11069" y="7286"/>
                  <a:pt x="11075" y="7274"/>
                </a:cubicBezTo>
                <a:cubicBezTo>
                  <a:pt x="11080" y="7268"/>
                  <a:pt x="11086" y="7262"/>
                  <a:pt x="11098" y="7256"/>
                </a:cubicBezTo>
                <a:cubicBezTo>
                  <a:pt x="11104" y="7250"/>
                  <a:pt x="11116" y="7250"/>
                  <a:pt x="11122" y="7250"/>
                </a:cubicBezTo>
                <a:cubicBezTo>
                  <a:pt x="11128" y="7244"/>
                  <a:pt x="11128" y="7232"/>
                  <a:pt x="11134" y="7227"/>
                </a:cubicBezTo>
                <a:cubicBezTo>
                  <a:pt x="11140" y="7215"/>
                  <a:pt x="11152" y="7215"/>
                  <a:pt x="11158" y="7203"/>
                </a:cubicBezTo>
                <a:cubicBezTo>
                  <a:pt x="11163" y="7197"/>
                  <a:pt x="11158" y="7185"/>
                  <a:pt x="11169" y="7179"/>
                </a:cubicBezTo>
                <a:cubicBezTo>
                  <a:pt x="11181" y="7167"/>
                  <a:pt x="11193" y="7161"/>
                  <a:pt x="11211" y="7155"/>
                </a:cubicBezTo>
                <a:cubicBezTo>
                  <a:pt x="11223" y="7155"/>
                  <a:pt x="11229" y="7155"/>
                  <a:pt x="11235" y="7150"/>
                </a:cubicBezTo>
                <a:cubicBezTo>
                  <a:pt x="11241" y="7150"/>
                  <a:pt x="11252" y="7155"/>
                  <a:pt x="11258" y="7150"/>
                </a:cubicBezTo>
                <a:cubicBezTo>
                  <a:pt x="11270" y="7150"/>
                  <a:pt x="11270" y="7138"/>
                  <a:pt x="11282" y="7132"/>
                </a:cubicBezTo>
                <a:cubicBezTo>
                  <a:pt x="11300" y="7126"/>
                  <a:pt x="11312" y="7120"/>
                  <a:pt x="11329" y="7108"/>
                </a:cubicBezTo>
                <a:cubicBezTo>
                  <a:pt x="11341" y="7090"/>
                  <a:pt x="11353" y="7078"/>
                  <a:pt x="11353" y="7061"/>
                </a:cubicBezTo>
                <a:cubicBezTo>
                  <a:pt x="11359" y="7043"/>
                  <a:pt x="11353" y="7031"/>
                  <a:pt x="11353" y="7013"/>
                </a:cubicBezTo>
                <a:cubicBezTo>
                  <a:pt x="11353" y="7007"/>
                  <a:pt x="11359" y="7001"/>
                  <a:pt x="11359" y="6989"/>
                </a:cubicBezTo>
                <a:cubicBezTo>
                  <a:pt x="11359" y="6960"/>
                  <a:pt x="11359" y="6960"/>
                  <a:pt x="11359" y="6960"/>
                </a:cubicBezTo>
                <a:cubicBezTo>
                  <a:pt x="11359" y="6942"/>
                  <a:pt x="11365" y="6936"/>
                  <a:pt x="11359" y="6924"/>
                </a:cubicBezTo>
                <a:cubicBezTo>
                  <a:pt x="11359" y="6912"/>
                  <a:pt x="11347" y="6906"/>
                  <a:pt x="11347" y="6901"/>
                </a:cubicBezTo>
                <a:cubicBezTo>
                  <a:pt x="11347" y="6765"/>
                  <a:pt x="11347" y="6765"/>
                  <a:pt x="11347" y="6765"/>
                </a:cubicBezTo>
                <a:cubicBezTo>
                  <a:pt x="11341" y="6759"/>
                  <a:pt x="11335" y="6753"/>
                  <a:pt x="11329" y="6747"/>
                </a:cubicBezTo>
                <a:cubicBezTo>
                  <a:pt x="11312" y="6724"/>
                  <a:pt x="11306" y="6700"/>
                  <a:pt x="11294" y="6670"/>
                </a:cubicBezTo>
                <a:cubicBezTo>
                  <a:pt x="11294" y="6658"/>
                  <a:pt x="11306" y="6647"/>
                  <a:pt x="11306" y="6629"/>
                </a:cubicBezTo>
                <a:cubicBezTo>
                  <a:pt x="11306" y="6617"/>
                  <a:pt x="11300" y="6611"/>
                  <a:pt x="11300" y="6605"/>
                </a:cubicBezTo>
                <a:cubicBezTo>
                  <a:pt x="11300" y="6593"/>
                  <a:pt x="11306" y="6587"/>
                  <a:pt x="11306" y="6581"/>
                </a:cubicBezTo>
                <a:cubicBezTo>
                  <a:pt x="11306" y="6575"/>
                  <a:pt x="11294" y="6569"/>
                  <a:pt x="11294" y="6558"/>
                </a:cubicBezTo>
                <a:cubicBezTo>
                  <a:pt x="11294" y="6552"/>
                  <a:pt x="11282" y="6546"/>
                  <a:pt x="11282" y="6534"/>
                </a:cubicBezTo>
                <a:cubicBezTo>
                  <a:pt x="11282" y="6522"/>
                  <a:pt x="11282" y="6522"/>
                  <a:pt x="11282" y="6522"/>
                </a:cubicBezTo>
                <a:cubicBezTo>
                  <a:pt x="11282" y="6510"/>
                  <a:pt x="11282" y="6498"/>
                  <a:pt x="11288" y="6492"/>
                </a:cubicBezTo>
                <a:cubicBezTo>
                  <a:pt x="11288" y="6480"/>
                  <a:pt x="11288" y="6475"/>
                  <a:pt x="11288" y="6469"/>
                </a:cubicBezTo>
                <a:cubicBezTo>
                  <a:pt x="11288" y="6457"/>
                  <a:pt x="11306" y="6457"/>
                  <a:pt x="11312" y="6451"/>
                </a:cubicBezTo>
                <a:cubicBezTo>
                  <a:pt x="11329" y="6421"/>
                  <a:pt x="11353" y="6409"/>
                  <a:pt x="11365" y="6380"/>
                </a:cubicBezTo>
                <a:cubicBezTo>
                  <a:pt x="11371" y="6374"/>
                  <a:pt x="11371" y="6368"/>
                  <a:pt x="11371" y="6356"/>
                </a:cubicBezTo>
                <a:cubicBezTo>
                  <a:pt x="11377" y="6350"/>
                  <a:pt x="11389" y="6344"/>
                  <a:pt x="11389" y="6338"/>
                </a:cubicBezTo>
                <a:cubicBezTo>
                  <a:pt x="11395" y="6326"/>
                  <a:pt x="11395" y="6320"/>
                  <a:pt x="11395" y="6315"/>
                </a:cubicBezTo>
                <a:cubicBezTo>
                  <a:pt x="11401" y="6297"/>
                  <a:pt x="11407" y="6285"/>
                  <a:pt x="11418" y="6267"/>
                </a:cubicBezTo>
                <a:cubicBezTo>
                  <a:pt x="11424" y="6261"/>
                  <a:pt x="11436" y="6255"/>
                  <a:pt x="11442" y="6249"/>
                </a:cubicBezTo>
                <a:cubicBezTo>
                  <a:pt x="11448" y="6243"/>
                  <a:pt x="11460" y="6237"/>
                  <a:pt x="11466" y="6231"/>
                </a:cubicBezTo>
                <a:cubicBezTo>
                  <a:pt x="11472" y="6226"/>
                  <a:pt x="11478" y="6220"/>
                  <a:pt x="11484" y="6208"/>
                </a:cubicBezTo>
                <a:cubicBezTo>
                  <a:pt x="11495" y="6196"/>
                  <a:pt x="11507" y="6184"/>
                  <a:pt x="11525" y="6172"/>
                </a:cubicBezTo>
                <a:cubicBezTo>
                  <a:pt x="11537" y="6160"/>
                  <a:pt x="11543" y="6154"/>
                  <a:pt x="11549" y="6149"/>
                </a:cubicBezTo>
                <a:cubicBezTo>
                  <a:pt x="11561" y="6137"/>
                  <a:pt x="11561" y="6131"/>
                  <a:pt x="11573" y="6125"/>
                </a:cubicBezTo>
                <a:cubicBezTo>
                  <a:pt x="11590" y="6113"/>
                  <a:pt x="11602" y="6107"/>
                  <a:pt x="11620" y="6095"/>
                </a:cubicBezTo>
                <a:cubicBezTo>
                  <a:pt x="11626" y="6089"/>
                  <a:pt x="11626" y="6077"/>
                  <a:pt x="11632" y="6071"/>
                </a:cubicBezTo>
                <a:cubicBezTo>
                  <a:pt x="11638" y="6065"/>
                  <a:pt x="11644" y="6065"/>
                  <a:pt x="11656" y="6054"/>
                </a:cubicBezTo>
                <a:cubicBezTo>
                  <a:pt x="11656" y="6048"/>
                  <a:pt x="11656" y="6036"/>
                  <a:pt x="11656" y="6036"/>
                </a:cubicBezTo>
                <a:cubicBezTo>
                  <a:pt x="11661" y="6030"/>
                  <a:pt x="11673" y="6030"/>
                  <a:pt x="11679" y="6030"/>
                </a:cubicBezTo>
                <a:cubicBezTo>
                  <a:pt x="11691" y="6024"/>
                  <a:pt x="11697" y="6012"/>
                  <a:pt x="11703" y="6012"/>
                </a:cubicBezTo>
                <a:cubicBezTo>
                  <a:pt x="11715" y="6006"/>
                  <a:pt x="11721" y="6000"/>
                  <a:pt x="11727" y="5994"/>
                </a:cubicBezTo>
                <a:cubicBezTo>
                  <a:pt x="11733" y="5988"/>
                  <a:pt x="11745" y="5988"/>
                  <a:pt x="11750" y="5983"/>
                </a:cubicBezTo>
                <a:cubicBezTo>
                  <a:pt x="11756" y="5976"/>
                  <a:pt x="11762" y="5965"/>
                  <a:pt x="11768" y="5959"/>
                </a:cubicBezTo>
                <a:cubicBezTo>
                  <a:pt x="11780" y="5935"/>
                  <a:pt x="11774" y="5917"/>
                  <a:pt x="11786" y="5888"/>
                </a:cubicBezTo>
                <a:cubicBezTo>
                  <a:pt x="11786" y="5882"/>
                  <a:pt x="11804" y="5882"/>
                  <a:pt x="11810" y="5876"/>
                </a:cubicBezTo>
                <a:cubicBezTo>
                  <a:pt x="11816" y="5864"/>
                  <a:pt x="11822" y="5858"/>
                  <a:pt x="11827" y="5852"/>
                </a:cubicBezTo>
                <a:cubicBezTo>
                  <a:pt x="11839" y="5846"/>
                  <a:pt x="11851" y="5840"/>
                  <a:pt x="11857" y="5834"/>
                </a:cubicBezTo>
                <a:cubicBezTo>
                  <a:pt x="11869" y="5828"/>
                  <a:pt x="11869" y="5817"/>
                  <a:pt x="11875" y="5810"/>
                </a:cubicBezTo>
                <a:cubicBezTo>
                  <a:pt x="11881" y="5805"/>
                  <a:pt x="11887" y="5799"/>
                  <a:pt x="11893" y="5787"/>
                </a:cubicBezTo>
                <a:cubicBezTo>
                  <a:pt x="11899" y="5769"/>
                  <a:pt x="11899" y="5757"/>
                  <a:pt x="11899" y="5739"/>
                </a:cubicBezTo>
                <a:cubicBezTo>
                  <a:pt x="11899" y="5728"/>
                  <a:pt x="11899" y="5716"/>
                  <a:pt x="11899" y="5698"/>
                </a:cubicBezTo>
                <a:cubicBezTo>
                  <a:pt x="11899" y="5668"/>
                  <a:pt x="11916" y="5651"/>
                  <a:pt x="11916" y="5621"/>
                </a:cubicBezTo>
                <a:cubicBezTo>
                  <a:pt x="11916" y="5573"/>
                  <a:pt x="11916" y="5573"/>
                  <a:pt x="11916" y="5573"/>
                </a:cubicBezTo>
                <a:cubicBezTo>
                  <a:pt x="11905" y="5573"/>
                  <a:pt x="11893" y="5573"/>
                  <a:pt x="11881" y="5573"/>
                </a:cubicBezTo>
                <a:cubicBezTo>
                  <a:pt x="11869" y="5573"/>
                  <a:pt x="11851" y="5573"/>
                  <a:pt x="11839" y="5573"/>
                </a:cubicBezTo>
                <a:cubicBezTo>
                  <a:pt x="11834" y="5579"/>
                  <a:pt x="11827" y="5591"/>
                  <a:pt x="11816" y="5591"/>
                </a:cubicBezTo>
                <a:cubicBezTo>
                  <a:pt x="11792" y="5609"/>
                  <a:pt x="11774" y="5627"/>
                  <a:pt x="11739" y="5627"/>
                </a:cubicBezTo>
                <a:cubicBezTo>
                  <a:pt x="11721" y="5627"/>
                  <a:pt x="11715" y="5615"/>
                  <a:pt x="11697" y="5615"/>
                </a:cubicBezTo>
                <a:cubicBezTo>
                  <a:pt x="11673" y="5615"/>
                  <a:pt x="11673" y="5615"/>
                  <a:pt x="11673" y="5615"/>
                </a:cubicBezTo>
                <a:cubicBezTo>
                  <a:pt x="11656" y="5615"/>
                  <a:pt x="11650" y="5621"/>
                  <a:pt x="11632" y="5621"/>
                </a:cubicBezTo>
                <a:cubicBezTo>
                  <a:pt x="11614" y="5621"/>
                  <a:pt x="11602" y="5621"/>
                  <a:pt x="11584" y="5621"/>
                </a:cubicBezTo>
                <a:cubicBezTo>
                  <a:pt x="11579" y="5621"/>
                  <a:pt x="11561" y="5615"/>
                  <a:pt x="11549" y="5609"/>
                </a:cubicBezTo>
                <a:cubicBezTo>
                  <a:pt x="11537" y="5585"/>
                  <a:pt x="11537" y="5585"/>
                  <a:pt x="11537" y="5585"/>
                </a:cubicBezTo>
                <a:cubicBezTo>
                  <a:pt x="11537" y="5579"/>
                  <a:pt x="11525" y="5573"/>
                  <a:pt x="11519" y="5567"/>
                </a:cubicBezTo>
                <a:cubicBezTo>
                  <a:pt x="11519" y="5556"/>
                  <a:pt x="11525" y="5550"/>
                  <a:pt x="11519" y="5544"/>
                </a:cubicBezTo>
                <a:cubicBezTo>
                  <a:pt x="11519" y="5532"/>
                  <a:pt x="11501" y="5538"/>
                  <a:pt x="11501" y="5532"/>
                </a:cubicBezTo>
                <a:cubicBezTo>
                  <a:pt x="11490" y="5508"/>
                  <a:pt x="11490" y="5508"/>
                  <a:pt x="11490" y="5508"/>
                </a:cubicBezTo>
                <a:cubicBezTo>
                  <a:pt x="11484" y="5502"/>
                  <a:pt x="11490" y="5490"/>
                  <a:pt x="11490" y="5485"/>
                </a:cubicBezTo>
                <a:cubicBezTo>
                  <a:pt x="11484" y="5478"/>
                  <a:pt x="11472" y="5473"/>
                  <a:pt x="11466" y="5467"/>
                </a:cubicBezTo>
                <a:cubicBezTo>
                  <a:pt x="11460" y="5467"/>
                  <a:pt x="11448" y="5473"/>
                  <a:pt x="11442" y="5467"/>
                </a:cubicBezTo>
                <a:cubicBezTo>
                  <a:pt x="11430" y="5461"/>
                  <a:pt x="11424" y="5455"/>
                  <a:pt x="11418" y="5443"/>
                </a:cubicBezTo>
                <a:cubicBezTo>
                  <a:pt x="11413" y="5437"/>
                  <a:pt x="11413" y="5431"/>
                  <a:pt x="11401" y="5419"/>
                </a:cubicBezTo>
                <a:cubicBezTo>
                  <a:pt x="11395" y="5419"/>
                  <a:pt x="11389" y="5419"/>
                  <a:pt x="11377" y="5413"/>
                </a:cubicBezTo>
                <a:cubicBezTo>
                  <a:pt x="11371" y="5401"/>
                  <a:pt x="11371" y="5390"/>
                  <a:pt x="11359" y="5390"/>
                </a:cubicBezTo>
                <a:cubicBezTo>
                  <a:pt x="11353" y="5384"/>
                  <a:pt x="11347" y="5378"/>
                  <a:pt x="11341" y="5378"/>
                </a:cubicBezTo>
                <a:cubicBezTo>
                  <a:pt x="11329" y="5372"/>
                  <a:pt x="11324" y="5378"/>
                  <a:pt x="11318" y="5378"/>
                </a:cubicBezTo>
                <a:cubicBezTo>
                  <a:pt x="11306" y="5372"/>
                  <a:pt x="11300" y="5366"/>
                  <a:pt x="11294" y="5360"/>
                </a:cubicBezTo>
                <a:cubicBezTo>
                  <a:pt x="11276" y="5348"/>
                  <a:pt x="11276" y="5330"/>
                  <a:pt x="11270" y="5312"/>
                </a:cubicBezTo>
                <a:cubicBezTo>
                  <a:pt x="11270" y="5307"/>
                  <a:pt x="11264" y="5301"/>
                  <a:pt x="11264" y="5289"/>
                </a:cubicBezTo>
                <a:cubicBezTo>
                  <a:pt x="11264" y="5277"/>
                  <a:pt x="11264" y="5259"/>
                  <a:pt x="11258" y="5247"/>
                </a:cubicBezTo>
                <a:cubicBezTo>
                  <a:pt x="11252" y="5235"/>
                  <a:pt x="11241" y="5235"/>
                  <a:pt x="11235" y="5230"/>
                </a:cubicBezTo>
                <a:cubicBezTo>
                  <a:pt x="11223" y="5212"/>
                  <a:pt x="11211" y="5200"/>
                  <a:pt x="11199" y="5182"/>
                </a:cubicBezTo>
                <a:cubicBezTo>
                  <a:pt x="11199" y="5170"/>
                  <a:pt x="11187" y="5170"/>
                  <a:pt x="11187" y="5158"/>
                </a:cubicBezTo>
                <a:cubicBezTo>
                  <a:pt x="11187" y="5152"/>
                  <a:pt x="11193" y="5146"/>
                  <a:pt x="11193" y="5135"/>
                </a:cubicBezTo>
                <a:cubicBezTo>
                  <a:pt x="11193" y="5111"/>
                  <a:pt x="11193" y="5111"/>
                  <a:pt x="11193" y="5111"/>
                </a:cubicBezTo>
                <a:cubicBezTo>
                  <a:pt x="11193" y="5099"/>
                  <a:pt x="11193" y="5081"/>
                  <a:pt x="11187" y="5069"/>
                </a:cubicBezTo>
                <a:cubicBezTo>
                  <a:pt x="11181" y="5058"/>
                  <a:pt x="11169" y="5058"/>
                  <a:pt x="11169" y="5046"/>
                </a:cubicBezTo>
                <a:cubicBezTo>
                  <a:pt x="11158" y="5028"/>
                  <a:pt x="11158" y="5016"/>
                  <a:pt x="11146" y="4998"/>
                </a:cubicBezTo>
                <a:cubicBezTo>
                  <a:pt x="11140" y="4992"/>
                  <a:pt x="11140" y="4986"/>
                  <a:pt x="11134" y="4975"/>
                </a:cubicBezTo>
                <a:cubicBezTo>
                  <a:pt x="11128" y="4969"/>
                  <a:pt x="11116" y="4975"/>
                  <a:pt x="11110" y="4963"/>
                </a:cubicBezTo>
                <a:cubicBezTo>
                  <a:pt x="11104" y="4957"/>
                  <a:pt x="11104" y="4951"/>
                  <a:pt x="11098" y="4945"/>
                </a:cubicBezTo>
                <a:cubicBezTo>
                  <a:pt x="11098" y="4933"/>
                  <a:pt x="11098" y="4927"/>
                  <a:pt x="11098" y="4921"/>
                </a:cubicBezTo>
                <a:cubicBezTo>
                  <a:pt x="11098" y="4903"/>
                  <a:pt x="11104" y="4892"/>
                  <a:pt x="11098" y="4874"/>
                </a:cubicBezTo>
                <a:cubicBezTo>
                  <a:pt x="11098" y="4868"/>
                  <a:pt x="11092" y="4856"/>
                  <a:pt x="11092" y="4850"/>
                </a:cubicBezTo>
                <a:cubicBezTo>
                  <a:pt x="11092" y="4844"/>
                  <a:pt x="11080" y="4838"/>
                  <a:pt x="11075" y="4826"/>
                </a:cubicBezTo>
                <a:cubicBezTo>
                  <a:pt x="11063" y="4809"/>
                  <a:pt x="11045" y="4803"/>
                  <a:pt x="11039" y="4785"/>
                </a:cubicBezTo>
                <a:cubicBezTo>
                  <a:pt x="11033" y="4773"/>
                  <a:pt x="11027" y="4767"/>
                  <a:pt x="11027" y="4761"/>
                </a:cubicBezTo>
                <a:cubicBezTo>
                  <a:pt x="11021" y="4743"/>
                  <a:pt x="11027" y="4731"/>
                  <a:pt x="11027" y="4714"/>
                </a:cubicBezTo>
                <a:cubicBezTo>
                  <a:pt x="11021" y="4696"/>
                  <a:pt x="11009" y="4684"/>
                  <a:pt x="11003" y="4666"/>
                </a:cubicBezTo>
                <a:cubicBezTo>
                  <a:pt x="10997" y="4660"/>
                  <a:pt x="10991" y="4654"/>
                  <a:pt x="10986" y="4648"/>
                </a:cubicBezTo>
                <a:cubicBezTo>
                  <a:pt x="10980" y="4637"/>
                  <a:pt x="10974" y="4631"/>
                  <a:pt x="10968" y="4625"/>
                </a:cubicBezTo>
                <a:cubicBezTo>
                  <a:pt x="10962" y="4613"/>
                  <a:pt x="10950" y="4613"/>
                  <a:pt x="10944" y="4607"/>
                </a:cubicBezTo>
                <a:cubicBezTo>
                  <a:pt x="10938" y="4601"/>
                  <a:pt x="10926" y="4560"/>
                  <a:pt x="10920" y="4554"/>
                </a:cubicBezTo>
                <a:close/>
                <a:moveTo>
                  <a:pt x="5117" y="8922"/>
                </a:moveTo>
                <a:lnTo>
                  <a:pt x="5117" y="8922"/>
                </a:lnTo>
                <a:cubicBezTo>
                  <a:pt x="5111" y="8922"/>
                  <a:pt x="5111" y="8922"/>
                  <a:pt x="5105" y="8922"/>
                </a:cubicBezTo>
                <a:cubicBezTo>
                  <a:pt x="5099" y="8916"/>
                  <a:pt x="5093" y="8916"/>
                  <a:pt x="5093" y="8916"/>
                </a:cubicBezTo>
                <a:cubicBezTo>
                  <a:pt x="5093" y="8910"/>
                  <a:pt x="5093" y="8905"/>
                  <a:pt x="5093" y="8905"/>
                </a:cubicBezTo>
                <a:cubicBezTo>
                  <a:pt x="5093" y="8899"/>
                  <a:pt x="5093" y="8893"/>
                  <a:pt x="5093" y="8893"/>
                </a:cubicBezTo>
                <a:cubicBezTo>
                  <a:pt x="5087" y="8887"/>
                  <a:pt x="5087" y="8887"/>
                  <a:pt x="5081" y="8887"/>
                </a:cubicBezTo>
                <a:cubicBezTo>
                  <a:pt x="5075" y="8887"/>
                  <a:pt x="5075" y="8887"/>
                  <a:pt x="5069" y="8887"/>
                </a:cubicBezTo>
                <a:cubicBezTo>
                  <a:pt x="5069" y="8922"/>
                  <a:pt x="5069" y="8922"/>
                  <a:pt x="5069" y="8922"/>
                </a:cubicBezTo>
                <a:cubicBezTo>
                  <a:pt x="5057" y="8922"/>
                  <a:pt x="5052" y="8922"/>
                  <a:pt x="5046" y="8928"/>
                </a:cubicBezTo>
                <a:cubicBezTo>
                  <a:pt x="5040" y="8934"/>
                  <a:pt x="5040" y="8940"/>
                  <a:pt x="5040" y="8940"/>
                </a:cubicBezTo>
                <a:cubicBezTo>
                  <a:pt x="5034" y="8946"/>
                  <a:pt x="5028" y="8946"/>
                  <a:pt x="5028" y="8952"/>
                </a:cubicBezTo>
                <a:cubicBezTo>
                  <a:pt x="5028" y="8964"/>
                  <a:pt x="5040" y="8976"/>
                  <a:pt x="5052" y="8976"/>
                </a:cubicBezTo>
                <a:cubicBezTo>
                  <a:pt x="5057" y="8976"/>
                  <a:pt x="5063" y="8970"/>
                  <a:pt x="5063" y="8970"/>
                </a:cubicBezTo>
                <a:cubicBezTo>
                  <a:pt x="5069" y="8970"/>
                  <a:pt x="5075" y="8976"/>
                  <a:pt x="5075" y="8976"/>
                </a:cubicBezTo>
                <a:cubicBezTo>
                  <a:pt x="5081" y="8976"/>
                  <a:pt x="5087" y="8976"/>
                  <a:pt x="5087" y="8976"/>
                </a:cubicBezTo>
                <a:cubicBezTo>
                  <a:pt x="5093" y="8976"/>
                  <a:pt x="5093" y="8982"/>
                  <a:pt x="5099" y="8987"/>
                </a:cubicBezTo>
                <a:cubicBezTo>
                  <a:pt x="5093" y="8987"/>
                  <a:pt x="5093" y="8993"/>
                  <a:pt x="5093" y="8999"/>
                </a:cubicBezTo>
                <a:cubicBezTo>
                  <a:pt x="5093" y="9005"/>
                  <a:pt x="5081" y="9005"/>
                  <a:pt x="5081" y="9011"/>
                </a:cubicBezTo>
                <a:cubicBezTo>
                  <a:pt x="5081" y="9017"/>
                  <a:pt x="5087" y="9017"/>
                  <a:pt x="5087" y="9023"/>
                </a:cubicBezTo>
                <a:cubicBezTo>
                  <a:pt x="5087" y="9023"/>
                  <a:pt x="5087" y="9029"/>
                  <a:pt x="5087" y="9035"/>
                </a:cubicBezTo>
                <a:cubicBezTo>
                  <a:pt x="5099" y="9035"/>
                  <a:pt x="5111" y="9029"/>
                  <a:pt x="5117" y="9035"/>
                </a:cubicBezTo>
                <a:cubicBezTo>
                  <a:pt x="5129" y="9041"/>
                  <a:pt x="5135" y="9041"/>
                  <a:pt x="5140" y="9047"/>
                </a:cubicBezTo>
                <a:cubicBezTo>
                  <a:pt x="5140" y="9053"/>
                  <a:pt x="5135" y="9053"/>
                  <a:pt x="5135" y="9059"/>
                </a:cubicBezTo>
                <a:cubicBezTo>
                  <a:pt x="5135" y="9065"/>
                  <a:pt x="5135" y="9065"/>
                  <a:pt x="5135" y="9071"/>
                </a:cubicBezTo>
                <a:cubicBezTo>
                  <a:pt x="5129" y="9071"/>
                  <a:pt x="5123" y="9071"/>
                  <a:pt x="5111" y="9071"/>
                </a:cubicBezTo>
                <a:lnTo>
                  <a:pt x="5105" y="9071"/>
                </a:lnTo>
                <a:cubicBezTo>
                  <a:pt x="5093" y="9071"/>
                  <a:pt x="5087" y="9076"/>
                  <a:pt x="5081" y="9076"/>
                </a:cubicBezTo>
                <a:cubicBezTo>
                  <a:pt x="5069" y="9076"/>
                  <a:pt x="5063" y="9076"/>
                  <a:pt x="5057" y="9076"/>
                </a:cubicBezTo>
                <a:cubicBezTo>
                  <a:pt x="5052" y="9076"/>
                  <a:pt x="5052" y="9082"/>
                  <a:pt x="5046" y="9088"/>
                </a:cubicBezTo>
                <a:cubicBezTo>
                  <a:pt x="5040" y="9088"/>
                  <a:pt x="5034" y="9094"/>
                  <a:pt x="5034" y="9100"/>
                </a:cubicBezTo>
                <a:cubicBezTo>
                  <a:pt x="5034" y="9106"/>
                  <a:pt x="5034" y="9106"/>
                  <a:pt x="5034" y="9106"/>
                </a:cubicBezTo>
                <a:cubicBezTo>
                  <a:pt x="5034" y="9106"/>
                  <a:pt x="5040" y="9112"/>
                  <a:pt x="5040" y="9118"/>
                </a:cubicBezTo>
                <a:lnTo>
                  <a:pt x="5040" y="9124"/>
                </a:lnTo>
                <a:cubicBezTo>
                  <a:pt x="5040" y="9130"/>
                  <a:pt x="5040" y="9136"/>
                  <a:pt x="5040" y="9136"/>
                </a:cubicBezTo>
                <a:cubicBezTo>
                  <a:pt x="5040" y="9142"/>
                  <a:pt x="5052" y="9142"/>
                  <a:pt x="5052" y="9142"/>
                </a:cubicBezTo>
                <a:cubicBezTo>
                  <a:pt x="5052" y="9148"/>
                  <a:pt x="5057" y="9153"/>
                  <a:pt x="5057" y="9160"/>
                </a:cubicBezTo>
                <a:cubicBezTo>
                  <a:pt x="5057" y="9165"/>
                  <a:pt x="5057" y="9165"/>
                  <a:pt x="5057" y="9165"/>
                </a:cubicBezTo>
                <a:cubicBezTo>
                  <a:pt x="5057" y="9171"/>
                  <a:pt x="5052" y="9171"/>
                  <a:pt x="5052" y="9177"/>
                </a:cubicBezTo>
                <a:cubicBezTo>
                  <a:pt x="5052" y="9183"/>
                  <a:pt x="5046" y="9183"/>
                  <a:pt x="5046" y="9189"/>
                </a:cubicBezTo>
                <a:cubicBezTo>
                  <a:pt x="5046" y="9201"/>
                  <a:pt x="5057" y="9201"/>
                  <a:pt x="5063" y="9207"/>
                </a:cubicBezTo>
                <a:cubicBezTo>
                  <a:pt x="5069" y="9219"/>
                  <a:pt x="5075" y="9225"/>
                  <a:pt x="5075" y="9231"/>
                </a:cubicBezTo>
                <a:cubicBezTo>
                  <a:pt x="5075" y="9237"/>
                  <a:pt x="5063" y="9231"/>
                  <a:pt x="5063" y="9237"/>
                </a:cubicBezTo>
                <a:cubicBezTo>
                  <a:pt x="5063" y="9242"/>
                  <a:pt x="5063" y="9248"/>
                  <a:pt x="5063" y="9248"/>
                </a:cubicBezTo>
                <a:cubicBezTo>
                  <a:pt x="5069" y="9254"/>
                  <a:pt x="5075" y="9254"/>
                  <a:pt x="5075" y="9254"/>
                </a:cubicBezTo>
                <a:cubicBezTo>
                  <a:pt x="5081" y="9260"/>
                  <a:pt x="5087" y="9260"/>
                  <a:pt x="5087" y="9260"/>
                </a:cubicBezTo>
                <a:cubicBezTo>
                  <a:pt x="5093" y="9260"/>
                  <a:pt x="5087" y="9266"/>
                  <a:pt x="5087" y="9272"/>
                </a:cubicBezTo>
                <a:cubicBezTo>
                  <a:pt x="5063" y="9284"/>
                  <a:pt x="5063" y="9284"/>
                  <a:pt x="5063" y="9284"/>
                </a:cubicBezTo>
                <a:cubicBezTo>
                  <a:pt x="5069" y="9296"/>
                  <a:pt x="5069" y="9296"/>
                  <a:pt x="5069" y="9296"/>
                </a:cubicBezTo>
                <a:cubicBezTo>
                  <a:pt x="5075" y="9296"/>
                  <a:pt x="5075" y="9296"/>
                  <a:pt x="5081" y="9296"/>
                </a:cubicBezTo>
                <a:cubicBezTo>
                  <a:pt x="5105" y="9296"/>
                  <a:pt x="5105" y="9296"/>
                  <a:pt x="5105" y="9296"/>
                </a:cubicBezTo>
                <a:cubicBezTo>
                  <a:pt x="5111" y="9296"/>
                  <a:pt x="5111" y="9296"/>
                  <a:pt x="5117" y="9296"/>
                </a:cubicBezTo>
                <a:cubicBezTo>
                  <a:pt x="5117" y="9302"/>
                  <a:pt x="5117" y="9308"/>
                  <a:pt x="5111" y="9314"/>
                </a:cubicBezTo>
                <a:cubicBezTo>
                  <a:pt x="5105" y="9319"/>
                  <a:pt x="5099" y="9319"/>
                  <a:pt x="5093" y="9326"/>
                </a:cubicBezTo>
                <a:cubicBezTo>
                  <a:pt x="5099" y="9331"/>
                  <a:pt x="5099" y="9337"/>
                  <a:pt x="5111" y="9343"/>
                </a:cubicBezTo>
                <a:cubicBezTo>
                  <a:pt x="5117" y="9343"/>
                  <a:pt x="5117" y="9343"/>
                  <a:pt x="5123" y="9343"/>
                </a:cubicBezTo>
                <a:cubicBezTo>
                  <a:pt x="5129" y="9343"/>
                  <a:pt x="5129" y="9343"/>
                  <a:pt x="5135" y="9343"/>
                </a:cubicBezTo>
                <a:cubicBezTo>
                  <a:pt x="5135" y="9343"/>
                  <a:pt x="5129" y="9349"/>
                  <a:pt x="5135" y="9349"/>
                </a:cubicBezTo>
                <a:cubicBezTo>
                  <a:pt x="5123" y="9361"/>
                  <a:pt x="5123" y="9361"/>
                  <a:pt x="5123" y="9361"/>
                </a:cubicBezTo>
                <a:cubicBezTo>
                  <a:pt x="5123" y="9367"/>
                  <a:pt x="5129" y="9367"/>
                  <a:pt x="5129" y="9373"/>
                </a:cubicBezTo>
                <a:cubicBezTo>
                  <a:pt x="5135" y="9379"/>
                  <a:pt x="5140" y="9373"/>
                  <a:pt x="5140" y="9379"/>
                </a:cubicBezTo>
                <a:cubicBezTo>
                  <a:pt x="5146" y="9385"/>
                  <a:pt x="5146" y="9391"/>
                  <a:pt x="5146" y="9397"/>
                </a:cubicBezTo>
                <a:cubicBezTo>
                  <a:pt x="5146" y="9397"/>
                  <a:pt x="5140" y="9403"/>
                  <a:pt x="5140" y="9408"/>
                </a:cubicBezTo>
                <a:cubicBezTo>
                  <a:pt x="5146" y="9408"/>
                  <a:pt x="5152" y="9414"/>
                  <a:pt x="5152" y="9414"/>
                </a:cubicBezTo>
                <a:cubicBezTo>
                  <a:pt x="5164" y="9420"/>
                  <a:pt x="5176" y="9420"/>
                  <a:pt x="5188" y="9426"/>
                </a:cubicBezTo>
                <a:cubicBezTo>
                  <a:pt x="5194" y="9432"/>
                  <a:pt x="5194" y="9432"/>
                  <a:pt x="5200" y="9438"/>
                </a:cubicBezTo>
                <a:cubicBezTo>
                  <a:pt x="5200" y="9438"/>
                  <a:pt x="5200" y="9444"/>
                  <a:pt x="5200" y="9450"/>
                </a:cubicBezTo>
                <a:cubicBezTo>
                  <a:pt x="5206" y="9450"/>
                  <a:pt x="5206" y="9456"/>
                  <a:pt x="5206" y="9462"/>
                </a:cubicBezTo>
                <a:cubicBezTo>
                  <a:pt x="5206" y="9462"/>
                  <a:pt x="5212" y="9462"/>
                  <a:pt x="5218" y="9468"/>
                </a:cubicBezTo>
                <a:cubicBezTo>
                  <a:pt x="5224" y="9468"/>
                  <a:pt x="5229" y="9468"/>
                  <a:pt x="5229" y="9474"/>
                </a:cubicBezTo>
                <a:cubicBezTo>
                  <a:pt x="5229" y="9480"/>
                  <a:pt x="5229" y="9480"/>
                  <a:pt x="5229" y="9485"/>
                </a:cubicBezTo>
                <a:cubicBezTo>
                  <a:pt x="5229" y="9492"/>
                  <a:pt x="5229" y="9497"/>
                  <a:pt x="5229" y="9503"/>
                </a:cubicBezTo>
                <a:cubicBezTo>
                  <a:pt x="5241" y="9503"/>
                  <a:pt x="5247" y="9503"/>
                  <a:pt x="5253" y="9503"/>
                </a:cubicBezTo>
                <a:cubicBezTo>
                  <a:pt x="5259" y="9503"/>
                  <a:pt x="5259" y="9503"/>
                  <a:pt x="5265" y="9503"/>
                </a:cubicBezTo>
                <a:cubicBezTo>
                  <a:pt x="5271" y="9509"/>
                  <a:pt x="5271" y="9509"/>
                  <a:pt x="5277" y="9509"/>
                </a:cubicBezTo>
                <a:cubicBezTo>
                  <a:pt x="5277" y="9509"/>
                  <a:pt x="5277" y="9515"/>
                  <a:pt x="5277" y="9521"/>
                </a:cubicBezTo>
                <a:cubicBezTo>
                  <a:pt x="5283" y="9527"/>
                  <a:pt x="5289" y="9539"/>
                  <a:pt x="5295" y="9539"/>
                </a:cubicBezTo>
                <a:cubicBezTo>
                  <a:pt x="5306" y="9545"/>
                  <a:pt x="5312" y="9539"/>
                  <a:pt x="5318" y="9539"/>
                </a:cubicBezTo>
                <a:cubicBezTo>
                  <a:pt x="5324" y="9539"/>
                  <a:pt x="5324" y="9545"/>
                  <a:pt x="5330" y="9545"/>
                </a:cubicBezTo>
                <a:cubicBezTo>
                  <a:pt x="5336" y="9545"/>
                  <a:pt x="5336" y="9551"/>
                  <a:pt x="5342" y="9551"/>
                </a:cubicBezTo>
                <a:cubicBezTo>
                  <a:pt x="5348" y="9551"/>
                  <a:pt x="5348" y="9551"/>
                  <a:pt x="5354" y="9551"/>
                </a:cubicBezTo>
                <a:cubicBezTo>
                  <a:pt x="5360" y="9551"/>
                  <a:pt x="5360" y="9557"/>
                  <a:pt x="5366" y="9563"/>
                </a:cubicBezTo>
                <a:cubicBezTo>
                  <a:pt x="5372" y="9563"/>
                  <a:pt x="5378" y="9557"/>
                  <a:pt x="5390" y="9563"/>
                </a:cubicBezTo>
                <a:cubicBezTo>
                  <a:pt x="5401" y="9563"/>
                  <a:pt x="5401" y="9563"/>
                  <a:pt x="5401" y="9563"/>
                </a:cubicBezTo>
                <a:cubicBezTo>
                  <a:pt x="5401" y="9563"/>
                  <a:pt x="5407" y="9569"/>
                  <a:pt x="5413" y="9569"/>
                </a:cubicBezTo>
                <a:cubicBezTo>
                  <a:pt x="5413" y="9569"/>
                  <a:pt x="5419" y="9574"/>
                  <a:pt x="5425" y="9574"/>
                </a:cubicBezTo>
                <a:cubicBezTo>
                  <a:pt x="5514" y="9574"/>
                  <a:pt x="5514" y="9574"/>
                  <a:pt x="5514" y="9574"/>
                </a:cubicBezTo>
                <a:cubicBezTo>
                  <a:pt x="5520" y="9574"/>
                  <a:pt x="5520" y="9574"/>
                  <a:pt x="5526" y="9574"/>
                </a:cubicBezTo>
                <a:cubicBezTo>
                  <a:pt x="5532" y="9574"/>
                  <a:pt x="5532" y="9574"/>
                  <a:pt x="5538" y="9569"/>
                </a:cubicBezTo>
                <a:cubicBezTo>
                  <a:pt x="5544" y="9569"/>
                  <a:pt x="5538" y="9563"/>
                  <a:pt x="5544" y="9557"/>
                </a:cubicBezTo>
                <a:cubicBezTo>
                  <a:pt x="5544" y="9551"/>
                  <a:pt x="5550" y="9551"/>
                  <a:pt x="5556" y="9545"/>
                </a:cubicBezTo>
                <a:cubicBezTo>
                  <a:pt x="5556" y="9545"/>
                  <a:pt x="5561" y="9551"/>
                  <a:pt x="5573" y="9551"/>
                </a:cubicBezTo>
                <a:cubicBezTo>
                  <a:pt x="5579" y="9551"/>
                  <a:pt x="5585" y="9551"/>
                  <a:pt x="5591" y="9545"/>
                </a:cubicBezTo>
                <a:cubicBezTo>
                  <a:pt x="5591" y="9539"/>
                  <a:pt x="5591" y="9533"/>
                  <a:pt x="5585" y="9527"/>
                </a:cubicBezTo>
                <a:cubicBezTo>
                  <a:pt x="5585" y="9521"/>
                  <a:pt x="5579" y="9527"/>
                  <a:pt x="5573" y="9527"/>
                </a:cubicBezTo>
                <a:cubicBezTo>
                  <a:pt x="5567" y="9521"/>
                  <a:pt x="5561" y="9515"/>
                  <a:pt x="5550" y="9515"/>
                </a:cubicBezTo>
                <a:cubicBezTo>
                  <a:pt x="5550" y="9515"/>
                  <a:pt x="5544" y="9515"/>
                  <a:pt x="5538" y="9515"/>
                </a:cubicBezTo>
                <a:cubicBezTo>
                  <a:pt x="5538" y="9515"/>
                  <a:pt x="5532" y="9509"/>
                  <a:pt x="5526" y="9509"/>
                </a:cubicBezTo>
                <a:cubicBezTo>
                  <a:pt x="5520" y="9509"/>
                  <a:pt x="5514" y="9509"/>
                  <a:pt x="5502" y="9509"/>
                </a:cubicBezTo>
                <a:cubicBezTo>
                  <a:pt x="5496" y="9509"/>
                  <a:pt x="5496" y="9509"/>
                  <a:pt x="5490" y="9509"/>
                </a:cubicBezTo>
                <a:cubicBezTo>
                  <a:pt x="5490" y="9485"/>
                  <a:pt x="5490" y="9485"/>
                  <a:pt x="5490" y="9485"/>
                </a:cubicBezTo>
                <a:cubicBezTo>
                  <a:pt x="5484" y="9485"/>
                  <a:pt x="5479" y="9485"/>
                  <a:pt x="5467" y="9485"/>
                </a:cubicBezTo>
                <a:cubicBezTo>
                  <a:pt x="5461" y="9485"/>
                  <a:pt x="5461" y="9485"/>
                  <a:pt x="5455" y="9485"/>
                </a:cubicBezTo>
                <a:cubicBezTo>
                  <a:pt x="5455" y="9480"/>
                  <a:pt x="5449" y="9480"/>
                  <a:pt x="5443" y="9474"/>
                </a:cubicBezTo>
                <a:cubicBezTo>
                  <a:pt x="5443" y="9468"/>
                  <a:pt x="5443" y="9468"/>
                  <a:pt x="5443" y="9462"/>
                </a:cubicBezTo>
                <a:cubicBezTo>
                  <a:pt x="5437" y="9450"/>
                  <a:pt x="5437" y="9444"/>
                  <a:pt x="5437" y="9438"/>
                </a:cubicBezTo>
                <a:cubicBezTo>
                  <a:pt x="5437" y="9432"/>
                  <a:pt x="5437" y="9432"/>
                  <a:pt x="5437" y="9426"/>
                </a:cubicBezTo>
                <a:cubicBezTo>
                  <a:pt x="5437" y="9420"/>
                  <a:pt x="5437" y="9420"/>
                  <a:pt x="5437" y="9414"/>
                </a:cubicBezTo>
                <a:cubicBezTo>
                  <a:pt x="5437" y="9408"/>
                  <a:pt x="5425" y="9408"/>
                  <a:pt x="5425" y="9408"/>
                </a:cubicBezTo>
                <a:cubicBezTo>
                  <a:pt x="5425" y="9403"/>
                  <a:pt x="5419" y="9397"/>
                  <a:pt x="5419" y="9397"/>
                </a:cubicBezTo>
                <a:cubicBezTo>
                  <a:pt x="5419" y="9391"/>
                  <a:pt x="5419" y="9385"/>
                  <a:pt x="5419" y="9385"/>
                </a:cubicBezTo>
                <a:cubicBezTo>
                  <a:pt x="5419" y="9373"/>
                  <a:pt x="5419" y="9373"/>
                  <a:pt x="5419" y="9373"/>
                </a:cubicBezTo>
                <a:cubicBezTo>
                  <a:pt x="5419" y="9367"/>
                  <a:pt x="5413" y="9367"/>
                  <a:pt x="5413" y="9361"/>
                </a:cubicBezTo>
                <a:cubicBezTo>
                  <a:pt x="5413" y="9355"/>
                  <a:pt x="5413" y="9343"/>
                  <a:pt x="5413" y="9337"/>
                </a:cubicBezTo>
                <a:cubicBezTo>
                  <a:pt x="5413" y="9331"/>
                  <a:pt x="5413" y="9331"/>
                  <a:pt x="5413" y="9326"/>
                </a:cubicBezTo>
                <a:cubicBezTo>
                  <a:pt x="5407" y="9319"/>
                  <a:pt x="5407" y="9319"/>
                  <a:pt x="5407" y="9314"/>
                </a:cubicBezTo>
                <a:cubicBezTo>
                  <a:pt x="5401" y="9308"/>
                  <a:pt x="5390" y="9308"/>
                  <a:pt x="5390" y="9302"/>
                </a:cubicBezTo>
                <a:cubicBezTo>
                  <a:pt x="5390" y="9296"/>
                  <a:pt x="5395" y="9290"/>
                  <a:pt x="5395" y="9284"/>
                </a:cubicBezTo>
                <a:cubicBezTo>
                  <a:pt x="5395" y="9272"/>
                  <a:pt x="5395" y="9272"/>
                  <a:pt x="5395" y="9272"/>
                </a:cubicBezTo>
                <a:cubicBezTo>
                  <a:pt x="5395" y="9266"/>
                  <a:pt x="5390" y="9266"/>
                  <a:pt x="5390" y="9260"/>
                </a:cubicBezTo>
                <a:cubicBezTo>
                  <a:pt x="5390" y="9225"/>
                  <a:pt x="5390" y="9225"/>
                  <a:pt x="5390" y="9225"/>
                </a:cubicBezTo>
                <a:cubicBezTo>
                  <a:pt x="5390" y="9213"/>
                  <a:pt x="5395" y="9207"/>
                  <a:pt x="5395" y="9195"/>
                </a:cubicBezTo>
                <a:cubicBezTo>
                  <a:pt x="5449" y="9195"/>
                  <a:pt x="5449" y="9195"/>
                  <a:pt x="5449" y="9195"/>
                </a:cubicBezTo>
                <a:cubicBezTo>
                  <a:pt x="5449" y="9189"/>
                  <a:pt x="5449" y="9183"/>
                  <a:pt x="5449" y="9177"/>
                </a:cubicBezTo>
                <a:cubicBezTo>
                  <a:pt x="5449" y="9171"/>
                  <a:pt x="5449" y="9171"/>
                  <a:pt x="5449" y="9165"/>
                </a:cubicBezTo>
                <a:cubicBezTo>
                  <a:pt x="5449" y="9160"/>
                  <a:pt x="5449" y="9153"/>
                  <a:pt x="5449" y="9142"/>
                </a:cubicBezTo>
                <a:cubicBezTo>
                  <a:pt x="5455" y="9136"/>
                  <a:pt x="5455" y="9136"/>
                  <a:pt x="5461" y="9130"/>
                </a:cubicBezTo>
                <a:cubicBezTo>
                  <a:pt x="5461" y="9130"/>
                  <a:pt x="5467" y="9130"/>
                  <a:pt x="5472" y="9130"/>
                </a:cubicBezTo>
                <a:cubicBezTo>
                  <a:pt x="5479" y="9130"/>
                  <a:pt x="5484" y="9130"/>
                  <a:pt x="5496" y="9124"/>
                </a:cubicBezTo>
                <a:lnTo>
                  <a:pt x="5502" y="9118"/>
                </a:lnTo>
                <a:cubicBezTo>
                  <a:pt x="5514" y="9100"/>
                  <a:pt x="5514" y="9088"/>
                  <a:pt x="5520" y="9071"/>
                </a:cubicBezTo>
                <a:cubicBezTo>
                  <a:pt x="5520" y="9065"/>
                  <a:pt x="5526" y="9059"/>
                  <a:pt x="5526" y="9059"/>
                </a:cubicBezTo>
                <a:cubicBezTo>
                  <a:pt x="5526" y="9053"/>
                  <a:pt x="5532" y="9053"/>
                  <a:pt x="5532" y="9047"/>
                </a:cubicBezTo>
                <a:cubicBezTo>
                  <a:pt x="5538" y="9041"/>
                  <a:pt x="5538" y="9041"/>
                  <a:pt x="5544" y="9041"/>
                </a:cubicBezTo>
                <a:cubicBezTo>
                  <a:pt x="5550" y="9041"/>
                  <a:pt x="5550" y="9035"/>
                  <a:pt x="5556" y="9035"/>
                </a:cubicBezTo>
                <a:cubicBezTo>
                  <a:pt x="5561" y="9029"/>
                  <a:pt x="5561" y="9035"/>
                  <a:pt x="5567" y="9035"/>
                </a:cubicBezTo>
                <a:cubicBezTo>
                  <a:pt x="5573" y="9029"/>
                  <a:pt x="5573" y="9023"/>
                  <a:pt x="5573" y="9023"/>
                </a:cubicBezTo>
                <a:cubicBezTo>
                  <a:pt x="5573" y="8999"/>
                  <a:pt x="5573" y="8999"/>
                  <a:pt x="5573" y="8999"/>
                </a:cubicBezTo>
                <a:cubicBezTo>
                  <a:pt x="5567" y="8999"/>
                  <a:pt x="5561" y="8993"/>
                  <a:pt x="5556" y="8993"/>
                </a:cubicBezTo>
                <a:cubicBezTo>
                  <a:pt x="5544" y="8993"/>
                  <a:pt x="5538" y="8999"/>
                  <a:pt x="5532" y="8993"/>
                </a:cubicBezTo>
                <a:cubicBezTo>
                  <a:pt x="5526" y="8993"/>
                  <a:pt x="5520" y="8993"/>
                  <a:pt x="5520" y="8987"/>
                </a:cubicBezTo>
                <a:cubicBezTo>
                  <a:pt x="5514" y="8987"/>
                  <a:pt x="5520" y="8982"/>
                  <a:pt x="5514" y="8976"/>
                </a:cubicBezTo>
                <a:cubicBezTo>
                  <a:pt x="5514" y="8976"/>
                  <a:pt x="5508" y="8970"/>
                  <a:pt x="5502" y="8964"/>
                </a:cubicBezTo>
                <a:lnTo>
                  <a:pt x="5496" y="8964"/>
                </a:lnTo>
                <a:cubicBezTo>
                  <a:pt x="5490" y="8964"/>
                  <a:pt x="5484" y="8958"/>
                  <a:pt x="5484" y="8958"/>
                </a:cubicBezTo>
                <a:cubicBezTo>
                  <a:pt x="5479" y="8952"/>
                  <a:pt x="5472" y="8946"/>
                  <a:pt x="5472" y="8946"/>
                </a:cubicBezTo>
                <a:cubicBezTo>
                  <a:pt x="5467" y="8940"/>
                  <a:pt x="5461" y="8940"/>
                  <a:pt x="5461" y="8934"/>
                </a:cubicBezTo>
                <a:cubicBezTo>
                  <a:pt x="5461" y="8922"/>
                  <a:pt x="5461" y="8916"/>
                  <a:pt x="5461" y="8910"/>
                </a:cubicBezTo>
                <a:cubicBezTo>
                  <a:pt x="5461" y="8899"/>
                  <a:pt x="5461" y="8899"/>
                  <a:pt x="5461" y="8899"/>
                </a:cubicBezTo>
                <a:cubicBezTo>
                  <a:pt x="5461" y="8893"/>
                  <a:pt x="5461" y="8893"/>
                  <a:pt x="5467" y="8887"/>
                </a:cubicBezTo>
                <a:cubicBezTo>
                  <a:pt x="5467" y="8881"/>
                  <a:pt x="5472" y="8881"/>
                  <a:pt x="5479" y="8875"/>
                </a:cubicBezTo>
                <a:cubicBezTo>
                  <a:pt x="5484" y="8863"/>
                  <a:pt x="5496" y="8857"/>
                  <a:pt x="5514" y="8857"/>
                </a:cubicBezTo>
                <a:cubicBezTo>
                  <a:pt x="5579" y="8857"/>
                  <a:pt x="5579" y="8857"/>
                  <a:pt x="5579" y="8857"/>
                </a:cubicBezTo>
                <a:cubicBezTo>
                  <a:pt x="5579" y="8792"/>
                  <a:pt x="5579" y="8792"/>
                  <a:pt x="5579" y="8792"/>
                </a:cubicBezTo>
                <a:cubicBezTo>
                  <a:pt x="5579" y="8786"/>
                  <a:pt x="5579" y="8786"/>
                  <a:pt x="5579" y="8780"/>
                </a:cubicBezTo>
                <a:cubicBezTo>
                  <a:pt x="5585" y="8774"/>
                  <a:pt x="5591" y="8774"/>
                  <a:pt x="5591" y="8774"/>
                </a:cubicBezTo>
                <a:cubicBezTo>
                  <a:pt x="5597" y="8762"/>
                  <a:pt x="5603" y="8756"/>
                  <a:pt x="5603" y="8750"/>
                </a:cubicBezTo>
                <a:cubicBezTo>
                  <a:pt x="5609" y="8744"/>
                  <a:pt x="5609" y="8744"/>
                  <a:pt x="5609" y="8739"/>
                </a:cubicBezTo>
                <a:cubicBezTo>
                  <a:pt x="5609" y="8733"/>
                  <a:pt x="5609" y="8733"/>
                  <a:pt x="5609" y="8727"/>
                </a:cubicBezTo>
                <a:cubicBezTo>
                  <a:pt x="5609" y="8721"/>
                  <a:pt x="5609" y="8721"/>
                  <a:pt x="5609" y="8715"/>
                </a:cubicBezTo>
                <a:cubicBezTo>
                  <a:pt x="5609" y="8709"/>
                  <a:pt x="5609" y="8709"/>
                  <a:pt x="5609" y="8703"/>
                </a:cubicBezTo>
                <a:cubicBezTo>
                  <a:pt x="5609" y="8697"/>
                  <a:pt x="5615" y="8691"/>
                  <a:pt x="5621" y="8691"/>
                </a:cubicBezTo>
                <a:cubicBezTo>
                  <a:pt x="5633" y="8691"/>
                  <a:pt x="5638" y="8697"/>
                  <a:pt x="5650" y="8697"/>
                </a:cubicBezTo>
                <a:cubicBezTo>
                  <a:pt x="5656" y="8697"/>
                  <a:pt x="5662" y="8697"/>
                  <a:pt x="5668" y="8691"/>
                </a:cubicBezTo>
                <a:cubicBezTo>
                  <a:pt x="5674" y="8691"/>
                  <a:pt x="5680" y="8685"/>
                  <a:pt x="5680" y="8679"/>
                </a:cubicBezTo>
                <a:cubicBezTo>
                  <a:pt x="5680" y="8679"/>
                  <a:pt x="5680" y="8673"/>
                  <a:pt x="5680" y="8667"/>
                </a:cubicBezTo>
                <a:cubicBezTo>
                  <a:pt x="5680" y="8655"/>
                  <a:pt x="5680" y="8655"/>
                  <a:pt x="5680" y="8655"/>
                </a:cubicBezTo>
                <a:lnTo>
                  <a:pt x="5674" y="8650"/>
                </a:lnTo>
                <a:cubicBezTo>
                  <a:pt x="5668" y="8650"/>
                  <a:pt x="5668" y="8644"/>
                  <a:pt x="5662" y="8650"/>
                </a:cubicBezTo>
                <a:cubicBezTo>
                  <a:pt x="5656" y="8650"/>
                  <a:pt x="5656" y="8650"/>
                  <a:pt x="5650" y="8655"/>
                </a:cubicBezTo>
                <a:cubicBezTo>
                  <a:pt x="5645" y="8655"/>
                  <a:pt x="5645" y="8661"/>
                  <a:pt x="5638" y="8661"/>
                </a:cubicBezTo>
                <a:cubicBezTo>
                  <a:pt x="5633" y="8667"/>
                  <a:pt x="5633" y="8661"/>
                  <a:pt x="5627" y="8661"/>
                </a:cubicBezTo>
                <a:cubicBezTo>
                  <a:pt x="5627" y="8661"/>
                  <a:pt x="5609" y="8661"/>
                  <a:pt x="5609" y="8655"/>
                </a:cubicBezTo>
                <a:cubicBezTo>
                  <a:pt x="5603" y="8650"/>
                  <a:pt x="5609" y="8644"/>
                  <a:pt x="5609" y="8632"/>
                </a:cubicBezTo>
                <a:cubicBezTo>
                  <a:pt x="5609" y="8626"/>
                  <a:pt x="5603" y="8620"/>
                  <a:pt x="5603" y="8608"/>
                </a:cubicBezTo>
                <a:lnTo>
                  <a:pt x="5603" y="8602"/>
                </a:lnTo>
                <a:cubicBezTo>
                  <a:pt x="5603" y="8567"/>
                  <a:pt x="5603" y="8567"/>
                  <a:pt x="5603" y="8567"/>
                </a:cubicBezTo>
                <a:cubicBezTo>
                  <a:pt x="5621" y="8567"/>
                  <a:pt x="5621" y="8567"/>
                  <a:pt x="5621" y="8567"/>
                </a:cubicBezTo>
                <a:cubicBezTo>
                  <a:pt x="5633" y="8567"/>
                  <a:pt x="5638" y="8572"/>
                  <a:pt x="5645" y="8572"/>
                </a:cubicBezTo>
                <a:cubicBezTo>
                  <a:pt x="5656" y="8578"/>
                  <a:pt x="5656" y="8590"/>
                  <a:pt x="5668" y="8590"/>
                </a:cubicBezTo>
                <a:cubicBezTo>
                  <a:pt x="5739" y="8590"/>
                  <a:pt x="5739" y="8590"/>
                  <a:pt x="5739" y="8590"/>
                </a:cubicBezTo>
                <a:cubicBezTo>
                  <a:pt x="5739" y="8584"/>
                  <a:pt x="5745" y="8584"/>
                  <a:pt x="5745" y="8578"/>
                </a:cubicBezTo>
                <a:cubicBezTo>
                  <a:pt x="5745" y="8572"/>
                  <a:pt x="5739" y="8572"/>
                  <a:pt x="5733" y="8567"/>
                </a:cubicBezTo>
                <a:cubicBezTo>
                  <a:pt x="5733" y="8555"/>
                  <a:pt x="5733" y="8555"/>
                  <a:pt x="5733" y="8555"/>
                </a:cubicBezTo>
                <a:cubicBezTo>
                  <a:pt x="5733" y="8555"/>
                  <a:pt x="5733" y="8549"/>
                  <a:pt x="5733" y="8543"/>
                </a:cubicBezTo>
                <a:cubicBezTo>
                  <a:pt x="5739" y="8543"/>
                  <a:pt x="5739" y="8537"/>
                  <a:pt x="5739" y="8537"/>
                </a:cubicBezTo>
                <a:cubicBezTo>
                  <a:pt x="5745" y="8531"/>
                  <a:pt x="5751" y="8531"/>
                  <a:pt x="5751" y="8531"/>
                </a:cubicBezTo>
                <a:cubicBezTo>
                  <a:pt x="5757" y="8525"/>
                  <a:pt x="5751" y="8519"/>
                  <a:pt x="5751" y="8519"/>
                </a:cubicBezTo>
                <a:cubicBezTo>
                  <a:pt x="5751" y="8513"/>
                  <a:pt x="5751" y="8507"/>
                  <a:pt x="5751" y="8507"/>
                </a:cubicBezTo>
                <a:cubicBezTo>
                  <a:pt x="5751" y="8495"/>
                  <a:pt x="5745" y="8489"/>
                  <a:pt x="5745" y="8484"/>
                </a:cubicBezTo>
                <a:cubicBezTo>
                  <a:pt x="5745" y="8478"/>
                  <a:pt x="5739" y="8478"/>
                  <a:pt x="5739" y="8472"/>
                </a:cubicBezTo>
                <a:cubicBezTo>
                  <a:pt x="5739" y="8448"/>
                  <a:pt x="5739" y="8448"/>
                  <a:pt x="5739" y="8448"/>
                </a:cubicBezTo>
                <a:cubicBezTo>
                  <a:pt x="5793" y="8448"/>
                  <a:pt x="5793" y="8448"/>
                  <a:pt x="5793" y="8448"/>
                </a:cubicBezTo>
                <a:cubicBezTo>
                  <a:pt x="5799" y="8448"/>
                  <a:pt x="5804" y="8442"/>
                  <a:pt x="5804" y="8442"/>
                </a:cubicBezTo>
                <a:cubicBezTo>
                  <a:pt x="5828" y="8442"/>
                  <a:pt x="5828" y="8442"/>
                  <a:pt x="5828" y="8442"/>
                </a:cubicBezTo>
                <a:cubicBezTo>
                  <a:pt x="5840" y="8442"/>
                  <a:pt x="5846" y="8442"/>
                  <a:pt x="5852" y="8442"/>
                </a:cubicBezTo>
                <a:cubicBezTo>
                  <a:pt x="5864" y="8436"/>
                  <a:pt x="5864" y="8430"/>
                  <a:pt x="5876" y="8430"/>
                </a:cubicBezTo>
                <a:cubicBezTo>
                  <a:pt x="5929" y="8430"/>
                  <a:pt x="5929" y="8430"/>
                  <a:pt x="5929" y="8430"/>
                </a:cubicBezTo>
                <a:cubicBezTo>
                  <a:pt x="5941" y="8430"/>
                  <a:pt x="5947" y="8442"/>
                  <a:pt x="5953" y="8442"/>
                </a:cubicBezTo>
                <a:cubicBezTo>
                  <a:pt x="5959" y="8442"/>
                  <a:pt x="5965" y="8436"/>
                  <a:pt x="5965" y="8430"/>
                </a:cubicBezTo>
                <a:cubicBezTo>
                  <a:pt x="5970" y="8430"/>
                  <a:pt x="5970" y="8424"/>
                  <a:pt x="5970" y="8418"/>
                </a:cubicBezTo>
                <a:cubicBezTo>
                  <a:pt x="5970" y="8418"/>
                  <a:pt x="5970" y="8412"/>
                  <a:pt x="5970" y="8406"/>
                </a:cubicBezTo>
                <a:cubicBezTo>
                  <a:pt x="5977" y="8401"/>
                  <a:pt x="5977" y="8401"/>
                  <a:pt x="5982" y="8395"/>
                </a:cubicBezTo>
                <a:cubicBezTo>
                  <a:pt x="5988" y="8389"/>
                  <a:pt x="5988" y="8383"/>
                  <a:pt x="5994" y="8377"/>
                </a:cubicBezTo>
                <a:cubicBezTo>
                  <a:pt x="6000" y="8371"/>
                  <a:pt x="6006" y="8371"/>
                  <a:pt x="6012" y="8365"/>
                </a:cubicBezTo>
                <a:cubicBezTo>
                  <a:pt x="6018" y="8359"/>
                  <a:pt x="6024" y="8359"/>
                  <a:pt x="6030" y="8353"/>
                </a:cubicBezTo>
                <a:cubicBezTo>
                  <a:pt x="6036" y="8347"/>
                  <a:pt x="6036" y="8341"/>
                  <a:pt x="6042" y="8341"/>
                </a:cubicBezTo>
                <a:cubicBezTo>
                  <a:pt x="6042" y="8335"/>
                  <a:pt x="6048" y="8335"/>
                  <a:pt x="6048" y="8329"/>
                </a:cubicBezTo>
                <a:cubicBezTo>
                  <a:pt x="6054" y="8317"/>
                  <a:pt x="6054" y="8317"/>
                  <a:pt x="6054" y="8317"/>
                </a:cubicBezTo>
                <a:cubicBezTo>
                  <a:pt x="6059" y="8312"/>
                  <a:pt x="6059" y="8312"/>
                  <a:pt x="6059" y="8306"/>
                </a:cubicBezTo>
                <a:cubicBezTo>
                  <a:pt x="6059" y="8270"/>
                  <a:pt x="6059" y="8270"/>
                  <a:pt x="6059" y="8270"/>
                </a:cubicBezTo>
                <a:cubicBezTo>
                  <a:pt x="6048" y="8270"/>
                  <a:pt x="6048" y="8270"/>
                  <a:pt x="6048" y="8270"/>
                </a:cubicBezTo>
                <a:cubicBezTo>
                  <a:pt x="6048" y="8270"/>
                  <a:pt x="6042" y="8270"/>
                  <a:pt x="6036" y="8270"/>
                </a:cubicBezTo>
                <a:cubicBezTo>
                  <a:pt x="6036" y="8246"/>
                  <a:pt x="6036" y="8246"/>
                  <a:pt x="6036" y="8246"/>
                </a:cubicBezTo>
                <a:cubicBezTo>
                  <a:pt x="6036" y="8240"/>
                  <a:pt x="6042" y="8240"/>
                  <a:pt x="6036" y="8235"/>
                </a:cubicBezTo>
                <a:cubicBezTo>
                  <a:pt x="6036" y="8229"/>
                  <a:pt x="6036" y="8229"/>
                  <a:pt x="6036" y="8223"/>
                </a:cubicBezTo>
                <a:cubicBezTo>
                  <a:pt x="6036" y="8217"/>
                  <a:pt x="6030" y="8217"/>
                  <a:pt x="6024" y="8217"/>
                </a:cubicBezTo>
                <a:cubicBezTo>
                  <a:pt x="6018" y="8211"/>
                  <a:pt x="6012" y="8211"/>
                  <a:pt x="6012" y="8205"/>
                </a:cubicBezTo>
                <a:cubicBezTo>
                  <a:pt x="6000" y="8199"/>
                  <a:pt x="5994" y="8193"/>
                  <a:pt x="5988" y="8187"/>
                </a:cubicBezTo>
                <a:cubicBezTo>
                  <a:pt x="5982" y="8181"/>
                  <a:pt x="5977" y="8181"/>
                  <a:pt x="5977" y="8181"/>
                </a:cubicBezTo>
                <a:cubicBezTo>
                  <a:pt x="5970" y="8175"/>
                  <a:pt x="5970" y="8175"/>
                  <a:pt x="5965" y="8169"/>
                </a:cubicBezTo>
                <a:cubicBezTo>
                  <a:pt x="5965" y="8163"/>
                  <a:pt x="5965" y="8163"/>
                  <a:pt x="5965" y="8157"/>
                </a:cubicBezTo>
                <a:cubicBezTo>
                  <a:pt x="6012" y="8157"/>
                  <a:pt x="6012" y="8157"/>
                  <a:pt x="6012" y="8157"/>
                </a:cubicBezTo>
                <a:cubicBezTo>
                  <a:pt x="6024" y="8157"/>
                  <a:pt x="6030" y="8157"/>
                  <a:pt x="6036" y="8163"/>
                </a:cubicBezTo>
                <a:cubicBezTo>
                  <a:pt x="6048" y="8169"/>
                  <a:pt x="6054" y="8175"/>
                  <a:pt x="6059" y="8181"/>
                </a:cubicBezTo>
                <a:cubicBezTo>
                  <a:pt x="6065" y="8181"/>
                  <a:pt x="6065" y="8187"/>
                  <a:pt x="6071" y="8187"/>
                </a:cubicBezTo>
                <a:cubicBezTo>
                  <a:pt x="6077" y="8187"/>
                  <a:pt x="6083" y="8187"/>
                  <a:pt x="6083" y="8187"/>
                </a:cubicBezTo>
                <a:cubicBezTo>
                  <a:pt x="6095" y="8193"/>
                  <a:pt x="6107" y="8193"/>
                  <a:pt x="6119" y="8193"/>
                </a:cubicBezTo>
                <a:cubicBezTo>
                  <a:pt x="6125" y="8193"/>
                  <a:pt x="6125" y="8193"/>
                  <a:pt x="6131" y="8193"/>
                </a:cubicBezTo>
                <a:cubicBezTo>
                  <a:pt x="6136" y="8193"/>
                  <a:pt x="6136" y="8187"/>
                  <a:pt x="6143" y="8181"/>
                </a:cubicBezTo>
                <a:cubicBezTo>
                  <a:pt x="6148" y="8181"/>
                  <a:pt x="6154" y="8181"/>
                  <a:pt x="6166" y="8181"/>
                </a:cubicBezTo>
                <a:cubicBezTo>
                  <a:pt x="6172" y="8181"/>
                  <a:pt x="6178" y="8187"/>
                  <a:pt x="6184" y="8181"/>
                </a:cubicBezTo>
                <a:cubicBezTo>
                  <a:pt x="6190" y="8181"/>
                  <a:pt x="6196" y="8175"/>
                  <a:pt x="6196" y="8175"/>
                </a:cubicBezTo>
                <a:cubicBezTo>
                  <a:pt x="6202" y="8175"/>
                  <a:pt x="6208" y="8175"/>
                  <a:pt x="6208" y="8169"/>
                </a:cubicBezTo>
                <a:cubicBezTo>
                  <a:pt x="6214" y="8169"/>
                  <a:pt x="6214" y="8163"/>
                  <a:pt x="6220" y="8157"/>
                </a:cubicBezTo>
                <a:cubicBezTo>
                  <a:pt x="6225" y="8151"/>
                  <a:pt x="6225" y="8146"/>
                  <a:pt x="6231" y="8140"/>
                </a:cubicBezTo>
                <a:cubicBezTo>
                  <a:pt x="6231" y="8134"/>
                  <a:pt x="6231" y="8128"/>
                  <a:pt x="6237" y="8128"/>
                </a:cubicBezTo>
                <a:cubicBezTo>
                  <a:pt x="6237" y="8122"/>
                  <a:pt x="6243" y="8116"/>
                  <a:pt x="6249" y="8116"/>
                </a:cubicBezTo>
                <a:cubicBezTo>
                  <a:pt x="6249" y="8110"/>
                  <a:pt x="6255" y="8116"/>
                  <a:pt x="6255" y="8110"/>
                </a:cubicBezTo>
                <a:cubicBezTo>
                  <a:pt x="6261" y="8110"/>
                  <a:pt x="6267" y="8110"/>
                  <a:pt x="6273" y="8104"/>
                </a:cubicBezTo>
                <a:cubicBezTo>
                  <a:pt x="6273" y="8098"/>
                  <a:pt x="6279" y="8098"/>
                  <a:pt x="6279" y="8092"/>
                </a:cubicBezTo>
                <a:cubicBezTo>
                  <a:pt x="6279" y="8086"/>
                  <a:pt x="6285" y="8086"/>
                  <a:pt x="6285" y="8080"/>
                </a:cubicBezTo>
                <a:cubicBezTo>
                  <a:pt x="6285" y="8074"/>
                  <a:pt x="6285" y="8069"/>
                  <a:pt x="6285" y="8057"/>
                </a:cubicBezTo>
                <a:cubicBezTo>
                  <a:pt x="6291" y="8051"/>
                  <a:pt x="6297" y="8045"/>
                  <a:pt x="6303" y="8033"/>
                </a:cubicBezTo>
                <a:cubicBezTo>
                  <a:pt x="6309" y="8027"/>
                  <a:pt x="6314" y="8027"/>
                  <a:pt x="6314" y="8021"/>
                </a:cubicBezTo>
                <a:cubicBezTo>
                  <a:pt x="6314" y="8009"/>
                  <a:pt x="6314" y="8003"/>
                  <a:pt x="6314" y="7991"/>
                </a:cubicBezTo>
                <a:cubicBezTo>
                  <a:pt x="6314" y="7985"/>
                  <a:pt x="6314" y="7980"/>
                  <a:pt x="6314" y="7980"/>
                </a:cubicBezTo>
                <a:cubicBezTo>
                  <a:pt x="6314" y="7974"/>
                  <a:pt x="6314" y="7968"/>
                  <a:pt x="6314" y="7968"/>
                </a:cubicBezTo>
                <a:cubicBezTo>
                  <a:pt x="6314" y="7962"/>
                  <a:pt x="6320" y="7956"/>
                  <a:pt x="6320" y="7956"/>
                </a:cubicBezTo>
                <a:cubicBezTo>
                  <a:pt x="6326" y="7944"/>
                  <a:pt x="6332" y="7938"/>
                  <a:pt x="6338" y="7938"/>
                </a:cubicBezTo>
                <a:cubicBezTo>
                  <a:pt x="6344" y="7938"/>
                  <a:pt x="6350" y="7932"/>
                  <a:pt x="6350" y="7932"/>
                </a:cubicBezTo>
                <a:cubicBezTo>
                  <a:pt x="6356" y="7932"/>
                  <a:pt x="6356" y="7938"/>
                  <a:pt x="6362" y="7938"/>
                </a:cubicBezTo>
                <a:cubicBezTo>
                  <a:pt x="6362" y="7944"/>
                  <a:pt x="6362" y="7944"/>
                  <a:pt x="6356" y="7950"/>
                </a:cubicBezTo>
                <a:cubicBezTo>
                  <a:pt x="6356" y="7950"/>
                  <a:pt x="6356" y="7956"/>
                  <a:pt x="6356" y="7962"/>
                </a:cubicBezTo>
                <a:cubicBezTo>
                  <a:pt x="6356" y="7962"/>
                  <a:pt x="6350" y="7968"/>
                  <a:pt x="6350" y="7974"/>
                </a:cubicBezTo>
                <a:cubicBezTo>
                  <a:pt x="6350" y="7980"/>
                  <a:pt x="6356" y="7980"/>
                  <a:pt x="6356" y="7985"/>
                </a:cubicBezTo>
                <a:cubicBezTo>
                  <a:pt x="6368" y="7980"/>
                  <a:pt x="6374" y="7980"/>
                  <a:pt x="6380" y="7974"/>
                </a:cubicBezTo>
                <a:cubicBezTo>
                  <a:pt x="6386" y="7968"/>
                  <a:pt x="6386" y="7962"/>
                  <a:pt x="6386" y="7962"/>
                </a:cubicBezTo>
                <a:cubicBezTo>
                  <a:pt x="6391" y="7950"/>
                  <a:pt x="6391" y="7944"/>
                  <a:pt x="6397" y="7938"/>
                </a:cubicBezTo>
                <a:cubicBezTo>
                  <a:pt x="6397" y="7932"/>
                  <a:pt x="6403" y="7932"/>
                  <a:pt x="6403" y="7926"/>
                </a:cubicBezTo>
                <a:cubicBezTo>
                  <a:pt x="6409" y="7920"/>
                  <a:pt x="6409" y="7920"/>
                  <a:pt x="6415" y="7914"/>
                </a:cubicBezTo>
                <a:cubicBezTo>
                  <a:pt x="6415" y="7908"/>
                  <a:pt x="6421" y="7908"/>
                  <a:pt x="6421" y="7903"/>
                </a:cubicBezTo>
                <a:cubicBezTo>
                  <a:pt x="6421" y="7896"/>
                  <a:pt x="6427" y="7896"/>
                  <a:pt x="6427" y="7891"/>
                </a:cubicBezTo>
                <a:cubicBezTo>
                  <a:pt x="6433" y="7891"/>
                  <a:pt x="6433" y="7885"/>
                  <a:pt x="6433" y="7879"/>
                </a:cubicBezTo>
                <a:cubicBezTo>
                  <a:pt x="6433" y="7879"/>
                  <a:pt x="6439" y="7873"/>
                  <a:pt x="6439" y="7867"/>
                </a:cubicBezTo>
                <a:cubicBezTo>
                  <a:pt x="6439" y="7867"/>
                  <a:pt x="6439" y="7861"/>
                  <a:pt x="6439" y="7855"/>
                </a:cubicBezTo>
                <a:cubicBezTo>
                  <a:pt x="6439" y="7855"/>
                  <a:pt x="6439" y="7849"/>
                  <a:pt x="6445" y="7843"/>
                </a:cubicBezTo>
                <a:cubicBezTo>
                  <a:pt x="6445" y="7843"/>
                  <a:pt x="6445" y="7837"/>
                  <a:pt x="6451" y="7837"/>
                </a:cubicBezTo>
                <a:cubicBezTo>
                  <a:pt x="6457" y="7831"/>
                  <a:pt x="6463" y="7831"/>
                  <a:pt x="6463" y="7831"/>
                </a:cubicBezTo>
                <a:cubicBezTo>
                  <a:pt x="6469" y="7831"/>
                  <a:pt x="6469" y="7831"/>
                  <a:pt x="6475" y="7831"/>
                </a:cubicBezTo>
                <a:cubicBezTo>
                  <a:pt x="6480" y="7825"/>
                  <a:pt x="6480" y="7825"/>
                  <a:pt x="6486" y="7819"/>
                </a:cubicBezTo>
                <a:cubicBezTo>
                  <a:pt x="6492" y="7819"/>
                  <a:pt x="6492" y="7814"/>
                  <a:pt x="6498" y="7808"/>
                </a:cubicBezTo>
                <a:cubicBezTo>
                  <a:pt x="6498" y="7802"/>
                  <a:pt x="6504" y="7802"/>
                  <a:pt x="6504" y="7796"/>
                </a:cubicBezTo>
                <a:cubicBezTo>
                  <a:pt x="6504" y="7790"/>
                  <a:pt x="6504" y="7784"/>
                  <a:pt x="6504" y="7772"/>
                </a:cubicBezTo>
                <a:cubicBezTo>
                  <a:pt x="6504" y="7766"/>
                  <a:pt x="6504" y="7760"/>
                  <a:pt x="6504" y="7754"/>
                </a:cubicBezTo>
                <a:cubicBezTo>
                  <a:pt x="6504" y="7742"/>
                  <a:pt x="6498" y="7737"/>
                  <a:pt x="6492" y="7730"/>
                </a:cubicBezTo>
                <a:cubicBezTo>
                  <a:pt x="6492" y="7725"/>
                  <a:pt x="6492" y="7725"/>
                  <a:pt x="6492" y="7719"/>
                </a:cubicBezTo>
                <a:cubicBezTo>
                  <a:pt x="6492" y="7713"/>
                  <a:pt x="6492" y="7707"/>
                  <a:pt x="6492" y="7701"/>
                </a:cubicBezTo>
                <a:cubicBezTo>
                  <a:pt x="6492" y="7695"/>
                  <a:pt x="6492" y="7689"/>
                  <a:pt x="6492" y="7677"/>
                </a:cubicBezTo>
                <a:cubicBezTo>
                  <a:pt x="6492" y="7665"/>
                  <a:pt x="6486" y="7659"/>
                  <a:pt x="6492" y="7653"/>
                </a:cubicBezTo>
                <a:cubicBezTo>
                  <a:pt x="6492" y="7648"/>
                  <a:pt x="6498" y="7648"/>
                  <a:pt x="6498" y="7642"/>
                </a:cubicBezTo>
                <a:cubicBezTo>
                  <a:pt x="6498" y="7636"/>
                  <a:pt x="6504" y="7636"/>
                  <a:pt x="6510" y="7630"/>
                </a:cubicBezTo>
                <a:cubicBezTo>
                  <a:pt x="6516" y="7630"/>
                  <a:pt x="6516" y="7624"/>
                  <a:pt x="6522" y="7618"/>
                </a:cubicBezTo>
                <a:cubicBezTo>
                  <a:pt x="6528" y="7612"/>
                  <a:pt x="6534" y="7612"/>
                  <a:pt x="6546" y="7606"/>
                </a:cubicBezTo>
                <a:cubicBezTo>
                  <a:pt x="6546" y="7606"/>
                  <a:pt x="6552" y="7606"/>
                  <a:pt x="6558" y="7606"/>
                </a:cubicBezTo>
                <a:cubicBezTo>
                  <a:pt x="6558" y="7600"/>
                  <a:pt x="6558" y="7594"/>
                  <a:pt x="6563" y="7594"/>
                </a:cubicBezTo>
                <a:cubicBezTo>
                  <a:pt x="6563" y="7588"/>
                  <a:pt x="6569" y="7582"/>
                  <a:pt x="6569" y="7576"/>
                </a:cubicBezTo>
                <a:cubicBezTo>
                  <a:pt x="6575" y="7576"/>
                  <a:pt x="6575" y="7571"/>
                  <a:pt x="6581" y="7564"/>
                </a:cubicBezTo>
                <a:cubicBezTo>
                  <a:pt x="6581" y="7559"/>
                  <a:pt x="6587" y="7559"/>
                  <a:pt x="6587" y="7553"/>
                </a:cubicBezTo>
                <a:cubicBezTo>
                  <a:pt x="6593" y="7547"/>
                  <a:pt x="6599" y="7547"/>
                  <a:pt x="6599" y="7541"/>
                </a:cubicBezTo>
                <a:cubicBezTo>
                  <a:pt x="6605" y="7541"/>
                  <a:pt x="6605" y="7535"/>
                  <a:pt x="6611" y="7535"/>
                </a:cubicBezTo>
                <a:cubicBezTo>
                  <a:pt x="6670" y="7535"/>
                  <a:pt x="6670" y="7535"/>
                  <a:pt x="6670" y="7535"/>
                </a:cubicBezTo>
                <a:cubicBezTo>
                  <a:pt x="6676" y="7535"/>
                  <a:pt x="6682" y="7529"/>
                  <a:pt x="6694" y="7523"/>
                </a:cubicBezTo>
                <a:cubicBezTo>
                  <a:pt x="6694" y="7517"/>
                  <a:pt x="6700" y="7517"/>
                  <a:pt x="6706" y="7511"/>
                </a:cubicBezTo>
                <a:cubicBezTo>
                  <a:pt x="6706" y="7511"/>
                  <a:pt x="6706" y="7505"/>
                  <a:pt x="6712" y="7499"/>
                </a:cubicBezTo>
                <a:cubicBezTo>
                  <a:pt x="6712" y="7493"/>
                  <a:pt x="6718" y="7493"/>
                  <a:pt x="6718" y="7493"/>
                </a:cubicBezTo>
                <a:cubicBezTo>
                  <a:pt x="6860" y="7493"/>
                  <a:pt x="6860" y="7493"/>
                  <a:pt x="6860" y="7493"/>
                </a:cubicBezTo>
                <a:cubicBezTo>
                  <a:pt x="6860" y="7487"/>
                  <a:pt x="6860" y="7482"/>
                  <a:pt x="6866" y="7476"/>
                </a:cubicBezTo>
                <a:cubicBezTo>
                  <a:pt x="6866" y="7470"/>
                  <a:pt x="6860" y="7470"/>
                  <a:pt x="6866" y="7464"/>
                </a:cubicBezTo>
                <a:cubicBezTo>
                  <a:pt x="6866" y="7458"/>
                  <a:pt x="6872" y="7458"/>
                  <a:pt x="6872" y="7452"/>
                </a:cubicBezTo>
                <a:cubicBezTo>
                  <a:pt x="6878" y="7452"/>
                  <a:pt x="6884" y="7452"/>
                  <a:pt x="6884" y="7452"/>
                </a:cubicBezTo>
                <a:cubicBezTo>
                  <a:pt x="6890" y="7446"/>
                  <a:pt x="6890" y="7440"/>
                  <a:pt x="6890" y="7440"/>
                </a:cubicBezTo>
                <a:cubicBezTo>
                  <a:pt x="6901" y="7428"/>
                  <a:pt x="6901" y="7422"/>
                  <a:pt x="6907" y="7416"/>
                </a:cubicBezTo>
                <a:cubicBezTo>
                  <a:pt x="6913" y="7405"/>
                  <a:pt x="6919" y="7398"/>
                  <a:pt x="6925" y="7393"/>
                </a:cubicBezTo>
                <a:cubicBezTo>
                  <a:pt x="6925" y="7387"/>
                  <a:pt x="6919" y="7387"/>
                  <a:pt x="6925" y="7381"/>
                </a:cubicBezTo>
                <a:cubicBezTo>
                  <a:pt x="6925" y="7375"/>
                  <a:pt x="6925" y="7375"/>
                  <a:pt x="6931" y="7369"/>
                </a:cubicBezTo>
                <a:cubicBezTo>
                  <a:pt x="6937" y="7363"/>
                  <a:pt x="6949" y="7369"/>
                  <a:pt x="6955" y="7363"/>
                </a:cubicBezTo>
                <a:cubicBezTo>
                  <a:pt x="6961" y="7357"/>
                  <a:pt x="6961" y="7351"/>
                  <a:pt x="6961" y="7339"/>
                </a:cubicBezTo>
                <a:cubicBezTo>
                  <a:pt x="6961" y="7327"/>
                  <a:pt x="6961" y="7310"/>
                  <a:pt x="6967" y="7298"/>
                </a:cubicBezTo>
                <a:cubicBezTo>
                  <a:pt x="6973" y="7292"/>
                  <a:pt x="6973" y="7286"/>
                  <a:pt x="6973" y="7286"/>
                </a:cubicBezTo>
                <a:cubicBezTo>
                  <a:pt x="6979" y="7280"/>
                  <a:pt x="6979" y="7274"/>
                  <a:pt x="6979" y="7274"/>
                </a:cubicBezTo>
                <a:cubicBezTo>
                  <a:pt x="6984" y="7268"/>
                  <a:pt x="6990" y="7274"/>
                  <a:pt x="6990" y="7268"/>
                </a:cubicBezTo>
                <a:cubicBezTo>
                  <a:pt x="6996" y="7268"/>
                  <a:pt x="6996" y="7262"/>
                  <a:pt x="6996" y="7256"/>
                </a:cubicBezTo>
                <a:cubicBezTo>
                  <a:pt x="7002" y="7256"/>
                  <a:pt x="7002" y="7250"/>
                  <a:pt x="7002" y="7244"/>
                </a:cubicBezTo>
                <a:cubicBezTo>
                  <a:pt x="7002" y="7244"/>
                  <a:pt x="7002" y="7239"/>
                  <a:pt x="7002" y="7232"/>
                </a:cubicBezTo>
                <a:cubicBezTo>
                  <a:pt x="7002" y="7227"/>
                  <a:pt x="7008" y="7221"/>
                  <a:pt x="7008" y="7215"/>
                </a:cubicBezTo>
                <a:cubicBezTo>
                  <a:pt x="7008" y="7197"/>
                  <a:pt x="7002" y="7191"/>
                  <a:pt x="7008" y="7179"/>
                </a:cubicBezTo>
                <a:cubicBezTo>
                  <a:pt x="7008" y="7173"/>
                  <a:pt x="7008" y="7167"/>
                  <a:pt x="7008" y="7167"/>
                </a:cubicBezTo>
                <a:cubicBezTo>
                  <a:pt x="7008" y="7155"/>
                  <a:pt x="7008" y="7155"/>
                  <a:pt x="7008" y="7155"/>
                </a:cubicBezTo>
                <a:cubicBezTo>
                  <a:pt x="7008" y="7150"/>
                  <a:pt x="7014" y="7150"/>
                  <a:pt x="7014" y="7144"/>
                </a:cubicBezTo>
                <a:cubicBezTo>
                  <a:pt x="7020" y="7132"/>
                  <a:pt x="7020" y="7126"/>
                  <a:pt x="7026" y="7120"/>
                </a:cubicBezTo>
                <a:cubicBezTo>
                  <a:pt x="7026" y="7114"/>
                  <a:pt x="7026" y="7108"/>
                  <a:pt x="7026" y="7108"/>
                </a:cubicBezTo>
                <a:cubicBezTo>
                  <a:pt x="7032" y="7102"/>
                  <a:pt x="7032" y="7096"/>
                  <a:pt x="7032" y="7096"/>
                </a:cubicBezTo>
                <a:cubicBezTo>
                  <a:pt x="7032" y="7090"/>
                  <a:pt x="7032" y="7090"/>
                  <a:pt x="7032" y="7084"/>
                </a:cubicBezTo>
                <a:cubicBezTo>
                  <a:pt x="7038" y="7078"/>
                  <a:pt x="7032" y="7072"/>
                  <a:pt x="7032" y="7066"/>
                </a:cubicBezTo>
                <a:cubicBezTo>
                  <a:pt x="7032" y="7049"/>
                  <a:pt x="7032" y="7049"/>
                  <a:pt x="7032" y="7049"/>
                </a:cubicBezTo>
                <a:cubicBezTo>
                  <a:pt x="7032" y="7037"/>
                  <a:pt x="7026" y="7031"/>
                  <a:pt x="7026" y="7019"/>
                </a:cubicBezTo>
                <a:cubicBezTo>
                  <a:pt x="7026" y="6995"/>
                  <a:pt x="7026" y="6995"/>
                  <a:pt x="7026" y="6995"/>
                </a:cubicBezTo>
                <a:cubicBezTo>
                  <a:pt x="7026" y="6989"/>
                  <a:pt x="7026" y="6989"/>
                  <a:pt x="7026" y="6984"/>
                </a:cubicBezTo>
                <a:cubicBezTo>
                  <a:pt x="7026" y="6918"/>
                  <a:pt x="7026" y="6918"/>
                  <a:pt x="7026" y="6918"/>
                </a:cubicBezTo>
                <a:cubicBezTo>
                  <a:pt x="7032" y="6912"/>
                  <a:pt x="7032" y="6912"/>
                  <a:pt x="7038" y="6912"/>
                </a:cubicBezTo>
                <a:cubicBezTo>
                  <a:pt x="7044" y="6912"/>
                  <a:pt x="7044" y="6912"/>
                  <a:pt x="7050" y="6912"/>
                </a:cubicBezTo>
                <a:cubicBezTo>
                  <a:pt x="7056" y="6912"/>
                  <a:pt x="7056" y="6906"/>
                  <a:pt x="7061" y="6906"/>
                </a:cubicBezTo>
                <a:cubicBezTo>
                  <a:pt x="7068" y="6901"/>
                  <a:pt x="7068" y="6901"/>
                  <a:pt x="7073" y="6901"/>
                </a:cubicBezTo>
                <a:cubicBezTo>
                  <a:pt x="7085" y="6890"/>
                  <a:pt x="7091" y="6884"/>
                  <a:pt x="7097" y="6866"/>
                </a:cubicBezTo>
                <a:cubicBezTo>
                  <a:pt x="7097" y="6860"/>
                  <a:pt x="7097" y="6860"/>
                  <a:pt x="7103" y="6854"/>
                </a:cubicBezTo>
                <a:cubicBezTo>
                  <a:pt x="7103" y="6842"/>
                  <a:pt x="7103" y="6836"/>
                  <a:pt x="7109" y="6830"/>
                </a:cubicBezTo>
                <a:cubicBezTo>
                  <a:pt x="7109" y="6824"/>
                  <a:pt x="7115" y="6824"/>
                  <a:pt x="7115" y="6818"/>
                </a:cubicBezTo>
                <a:cubicBezTo>
                  <a:pt x="7121" y="6818"/>
                  <a:pt x="7127" y="6818"/>
                  <a:pt x="7127" y="6818"/>
                </a:cubicBezTo>
                <a:cubicBezTo>
                  <a:pt x="7133" y="6818"/>
                  <a:pt x="7139" y="6818"/>
                  <a:pt x="7139" y="6818"/>
                </a:cubicBezTo>
                <a:cubicBezTo>
                  <a:pt x="7150" y="6813"/>
                  <a:pt x="7150" y="6801"/>
                  <a:pt x="7162" y="6795"/>
                </a:cubicBezTo>
                <a:cubicBezTo>
                  <a:pt x="7168" y="6795"/>
                  <a:pt x="7174" y="6795"/>
                  <a:pt x="7174" y="6789"/>
                </a:cubicBezTo>
                <a:cubicBezTo>
                  <a:pt x="7180" y="6783"/>
                  <a:pt x="7180" y="6777"/>
                  <a:pt x="7186" y="6765"/>
                </a:cubicBezTo>
                <a:cubicBezTo>
                  <a:pt x="7198" y="6747"/>
                  <a:pt x="7204" y="6735"/>
                  <a:pt x="7210" y="6718"/>
                </a:cubicBezTo>
                <a:cubicBezTo>
                  <a:pt x="7216" y="6718"/>
                  <a:pt x="7216" y="6712"/>
                  <a:pt x="7216" y="6706"/>
                </a:cubicBezTo>
                <a:cubicBezTo>
                  <a:pt x="7216" y="6706"/>
                  <a:pt x="7222" y="6706"/>
                  <a:pt x="7227" y="6700"/>
                </a:cubicBezTo>
                <a:cubicBezTo>
                  <a:pt x="7227" y="6694"/>
                  <a:pt x="7234" y="6694"/>
                  <a:pt x="7239" y="6688"/>
                </a:cubicBezTo>
                <a:lnTo>
                  <a:pt x="7239" y="6682"/>
                </a:lnTo>
                <a:cubicBezTo>
                  <a:pt x="7245" y="6670"/>
                  <a:pt x="7245" y="6670"/>
                  <a:pt x="7245" y="6670"/>
                </a:cubicBezTo>
                <a:cubicBezTo>
                  <a:pt x="7251" y="6658"/>
                  <a:pt x="7257" y="6652"/>
                  <a:pt x="7257" y="6641"/>
                </a:cubicBezTo>
                <a:cubicBezTo>
                  <a:pt x="7263" y="6635"/>
                  <a:pt x="7257" y="6629"/>
                  <a:pt x="7257" y="6623"/>
                </a:cubicBezTo>
                <a:cubicBezTo>
                  <a:pt x="7257" y="6617"/>
                  <a:pt x="7263" y="6611"/>
                  <a:pt x="7257" y="6611"/>
                </a:cubicBezTo>
                <a:cubicBezTo>
                  <a:pt x="7257" y="6605"/>
                  <a:pt x="7251" y="6599"/>
                  <a:pt x="7251" y="6599"/>
                </a:cubicBezTo>
                <a:cubicBezTo>
                  <a:pt x="7245" y="6587"/>
                  <a:pt x="7239" y="6581"/>
                  <a:pt x="7239" y="6569"/>
                </a:cubicBezTo>
                <a:cubicBezTo>
                  <a:pt x="7234" y="6563"/>
                  <a:pt x="7227" y="6552"/>
                  <a:pt x="7227" y="6540"/>
                </a:cubicBezTo>
                <a:cubicBezTo>
                  <a:pt x="7227" y="6534"/>
                  <a:pt x="7227" y="6528"/>
                  <a:pt x="7227" y="6522"/>
                </a:cubicBezTo>
                <a:cubicBezTo>
                  <a:pt x="7227" y="6510"/>
                  <a:pt x="7227" y="6504"/>
                  <a:pt x="7222" y="6492"/>
                </a:cubicBezTo>
                <a:cubicBezTo>
                  <a:pt x="7222" y="6486"/>
                  <a:pt x="7216" y="6486"/>
                  <a:pt x="7216" y="6480"/>
                </a:cubicBezTo>
                <a:cubicBezTo>
                  <a:pt x="7204" y="6480"/>
                  <a:pt x="7198" y="6469"/>
                  <a:pt x="7192" y="6469"/>
                </a:cubicBezTo>
                <a:cubicBezTo>
                  <a:pt x="7133" y="6469"/>
                  <a:pt x="7133" y="6469"/>
                  <a:pt x="7133" y="6469"/>
                </a:cubicBezTo>
                <a:cubicBezTo>
                  <a:pt x="7133" y="6469"/>
                  <a:pt x="7127" y="6469"/>
                  <a:pt x="7121" y="6469"/>
                </a:cubicBezTo>
                <a:cubicBezTo>
                  <a:pt x="7121" y="6469"/>
                  <a:pt x="7115" y="6463"/>
                  <a:pt x="7109" y="6463"/>
                </a:cubicBezTo>
                <a:cubicBezTo>
                  <a:pt x="7109" y="6463"/>
                  <a:pt x="7103" y="6463"/>
                  <a:pt x="7097" y="6463"/>
                </a:cubicBezTo>
                <a:cubicBezTo>
                  <a:pt x="7091" y="6463"/>
                  <a:pt x="7091" y="6463"/>
                  <a:pt x="7085" y="6457"/>
                </a:cubicBezTo>
                <a:cubicBezTo>
                  <a:pt x="7079" y="6457"/>
                  <a:pt x="7073" y="6451"/>
                  <a:pt x="7061" y="6451"/>
                </a:cubicBezTo>
                <a:cubicBezTo>
                  <a:pt x="7061" y="6445"/>
                  <a:pt x="7056" y="6445"/>
                  <a:pt x="7050" y="6445"/>
                </a:cubicBezTo>
                <a:cubicBezTo>
                  <a:pt x="7050" y="6439"/>
                  <a:pt x="7050" y="6433"/>
                  <a:pt x="7050" y="6433"/>
                </a:cubicBezTo>
                <a:cubicBezTo>
                  <a:pt x="7044" y="6421"/>
                  <a:pt x="7044" y="6415"/>
                  <a:pt x="7038" y="6409"/>
                </a:cubicBezTo>
                <a:cubicBezTo>
                  <a:pt x="7038" y="6403"/>
                  <a:pt x="7044" y="6397"/>
                  <a:pt x="7038" y="6397"/>
                </a:cubicBezTo>
                <a:cubicBezTo>
                  <a:pt x="7038" y="6392"/>
                  <a:pt x="7032" y="6392"/>
                  <a:pt x="7026" y="6386"/>
                </a:cubicBezTo>
                <a:cubicBezTo>
                  <a:pt x="7026" y="6386"/>
                  <a:pt x="7020" y="6386"/>
                  <a:pt x="7014" y="6380"/>
                </a:cubicBezTo>
                <a:cubicBezTo>
                  <a:pt x="7008" y="6374"/>
                  <a:pt x="7008" y="6374"/>
                  <a:pt x="7002" y="6368"/>
                </a:cubicBezTo>
                <a:cubicBezTo>
                  <a:pt x="7002" y="6368"/>
                  <a:pt x="6996" y="6368"/>
                  <a:pt x="6990" y="6368"/>
                </a:cubicBezTo>
                <a:cubicBezTo>
                  <a:pt x="6984" y="6362"/>
                  <a:pt x="6979" y="6362"/>
                  <a:pt x="6973" y="6362"/>
                </a:cubicBezTo>
                <a:cubicBezTo>
                  <a:pt x="6961" y="6362"/>
                  <a:pt x="6955" y="6374"/>
                  <a:pt x="6943" y="6374"/>
                </a:cubicBezTo>
                <a:cubicBezTo>
                  <a:pt x="6878" y="6374"/>
                  <a:pt x="6878" y="6374"/>
                  <a:pt x="6878" y="6374"/>
                </a:cubicBezTo>
                <a:cubicBezTo>
                  <a:pt x="6872" y="6374"/>
                  <a:pt x="6866" y="6368"/>
                  <a:pt x="6860" y="6368"/>
                </a:cubicBezTo>
                <a:cubicBezTo>
                  <a:pt x="6848" y="6362"/>
                  <a:pt x="6848" y="6356"/>
                  <a:pt x="6836" y="6350"/>
                </a:cubicBezTo>
                <a:cubicBezTo>
                  <a:pt x="6830" y="6350"/>
                  <a:pt x="6830" y="6344"/>
                  <a:pt x="6824" y="6344"/>
                </a:cubicBezTo>
                <a:cubicBezTo>
                  <a:pt x="6818" y="6344"/>
                  <a:pt x="6813" y="6344"/>
                  <a:pt x="6801" y="6344"/>
                </a:cubicBezTo>
                <a:cubicBezTo>
                  <a:pt x="6795" y="6344"/>
                  <a:pt x="6783" y="6344"/>
                  <a:pt x="6777" y="6344"/>
                </a:cubicBezTo>
                <a:cubicBezTo>
                  <a:pt x="6777" y="6362"/>
                  <a:pt x="6777" y="6368"/>
                  <a:pt x="6771" y="6380"/>
                </a:cubicBezTo>
                <a:cubicBezTo>
                  <a:pt x="6765" y="6380"/>
                  <a:pt x="6765" y="6380"/>
                  <a:pt x="6759" y="6380"/>
                </a:cubicBezTo>
                <a:cubicBezTo>
                  <a:pt x="6753" y="6380"/>
                  <a:pt x="6747" y="6380"/>
                  <a:pt x="6747" y="6380"/>
                </a:cubicBezTo>
                <a:cubicBezTo>
                  <a:pt x="6741" y="6380"/>
                  <a:pt x="6735" y="6380"/>
                  <a:pt x="6735" y="6380"/>
                </a:cubicBezTo>
                <a:cubicBezTo>
                  <a:pt x="6729" y="6374"/>
                  <a:pt x="6729" y="6374"/>
                  <a:pt x="6724" y="6374"/>
                </a:cubicBezTo>
                <a:cubicBezTo>
                  <a:pt x="6718" y="6368"/>
                  <a:pt x="6718" y="6368"/>
                  <a:pt x="6712" y="6368"/>
                </a:cubicBezTo>
                <a:cubicBezTo>
                  <a:pt x="6712" y="6362"/>
                  <a:pt x="6712" y="6356"/>
                  <a:pt x="6712" y="6356"/>
                </a:cubicBezTo>
                <a:cubicBezTo>
                  <a:pt x="6712" y="6350"/>
                  <a:pt x="6712" y="6344"/>
                  <a:pt x="6718" y="6344"/>
                </a:cubicBezTo>
                <a:cubicBezTo>
                  <a:pt x="6724" y="6338"/>
                  <a:pt x="6724" y="6344"/>
                  <a:pt x="6729" y="6338"/>
                </a:cubicBezTo>
                <a:cubicBezTo>
                  <a:pt x="6735" y="6338"/>
                  <a:pt x="6735" y="6332"/>
                  <a:pt x="6741" y="6332"/>
                </a:cubicBezTo>
                <a:cubicBezTo>
                  <a:pt x="6735" y="6320"/>
                  <a:pt x="6735" y="6320"/>
                  <a:pt x="6735" y="6320"/>
                </a:cubicBezTo>
                <a:cubicBezTo>
                  <a:pt x="6729" y="6320"/>
                  <a:pt x="6729" y="6320"/>
                  <a:pt x="6724" y="6320"/>
                </a:cubicBezTo>
                <a:cubicBezTo>
                  <a:pt x="6718" y="6320"/>
                  <a:pt x="6718" y="6315"/>
                  <a:pt x="6712" y="6315"/>
                </a:cubicBezTo>
                <a:cubicBezTo>
                  <a:pt x="6706" y="6315"/>
                  <a:pt x="6700" y="6315"/>
                  <a:pt x="6700" y="6309"/>
                </a:cubicBezTo>
                <a:cubicBezTo>
                  <a:pt x="6694" y="6309"/>
                  <a:pt x="6688" y="6303"/>
                  <a:pt x="6688" y="6303"/>
                </a:cubicBezTo>
                <a:cubicBezTo>
                  <a:pt x="6682" y="6303"/>
                  <a:pt x="6676" y="6297"/>
                  <a:pt x="6670" y="6297"/>
                </a:cubicBezTo>
                <a:cubicBezTo>
                  <a:pt x="6670" y="6291"/>
                  <a:pt x="6670" y="6285"/>
                  <a:pt x="6664" y="6285"/>
                </a:cubicBezTo>
                <a:cubicBezTo>
                  <a:pt x="6658" y="6279"/>
                  <a:pt x="6658" y="6279"/>
                  <a:pt x="6652" y="6279"/>
                </a:cubicBezTo>
                <a:cubicBezTo>
                  <a:pt x="6646" y="6279"/>
                  <a:pt x="6641" y="6273"/>
                  <a:pt x="6635" y="6273"/>
                </a:cubicBezTo>
                <a:cubicBezTo>
                  <a:pt x="6629" y="6273"/>
                  <a:pt x="6629" y="6273"/>
                  <a:pt x="6623" y="6273"/>
                </a:cubicBezTo>
                <a:cubicBezTo>
                  <a:pt x="6617" y="6273"/>
                  <a:pt x="6611" y="6267"/>
                  <a:pt x="6611" y="6267"/>
                </a:cubicBezTo>
                <a:cubicBezTo>
                  <a:pt x="6599" y="6267"/>
                  <a:pt x="6599" y="6267"/>
                  <a:pt x="6599" y="6267"/>
                </a:cubicBezTo>
                <a:cubicBezTo>
                  <a:pt x="6593" y="6267"/>
                  <a:pt x="6593" y="6261"/>
                  <a:pt x="6587" y="6261"/>
                </a:cubicBezTo>
                <a:cubicBezTo>
                  <a:pt x="6581" y="6261"/>
                  <a:pt x="6575" y="6255"/>
                  <a:pt x="6569" y="6255"/>
                </a:cubicBezTo>
                <a:cubicBezTo>
                  <a:pt x="6563" y="6249"/>
                  <a:pt x="6552" y="6249"/>
                  <a:pt x="6546" y="6249"/>
                </a:cubicBezTo>
                <a:cubicBezTo>
                  <a:pt x="6534" y="6249"/>
                  <a:pt x="6528" y="6249"/>
                  <a:pt x="6522" y="6249"/>
                </a:cubicBezTo>
                <a:cubicBezTo>
                  <a:pt x="6522" y="6303"/>
                  <a:pt x="6522" y="6303"/>
                  <a:pt x="6522" y="6303"/>
                </a:cubicBezTo>
                <a:cubicBezTo>
                  <a:pt x="6475" y="6303"/>
                  <a:pt x="6475" y="6303"/>
                  <a:pt x="6475" y="6303"/>
                </a:cubicBezTo>
                <a:cubicBezTo>
                  <a:pt x="6475" y="6285"/>
                  <a:pt x="6475" y="6285"/>
                  <a:pt x="6475" y="6285"/>
                </a:cubicBezTo>
                <a:cubicBezTo>
                  <a:pt x="6475" y="6279"/>
                  <a:pt x="6475" y="6273"/>
                  <a:pt x="6475" y="6273"/>
                </a:cubicBezTo>
                <a:cubicBezTo>
                  <a:pt x="6480" y="6267"/>
                  <a:pt x="6480" y="6261"/>
                  <a:pt x="6486" y="6261"/>
                </a:cubicBezTo>
                <a:cubicBezTo>
                  <a:pt x="6492" y="6255"/>
                  <a:pt x="6492" y="6249"/>
                  <a:pt x="6492" y="6249"/>
                </a:cubicBezTo>
                <a:cubicBezTo>
                  <a:pt x="6498" y="6249"/>
                  <a:pt x="6504" y="6249"/>
                  <a:pt x="6504" y="6243"/>
                </a:cubicBezTo>
                <a:cubicBezTo>
                  <a:pt x="6510" y="6237"/>
                  <a:pt x="6510" y="6231"/>
                  <a:pt x="6510" y="6226"/>
                </a:cubicBezTo>
                <a:cubicBezTo>
                  <a:pt x="6498" y="6220"/>
                  <a:pt x="6492" y="6226"/>
                  <a:pt x="6486" y="6220"/>
                </a:cubicBezTo>
                <a:cubicBezTo>
                  <a:pt x="6480" y="6220"/>
                  <a:pt x="6480" y="6214"/>
                  <a:pt x="6475" y="6214"/>
                </a:cubicBezTo>
                <a:cubicBezTo>
                  <a:pt x="6469" y="6208"/>
                  <a:pt x="6463" y="6208"/>
                  <a:pt x="6451" y="6208"/>
                </a:cubicBezTo>
                <a:cubicBezTo>
                  <a:pt x="6445" y="6202"/>
                  <a:pt x="6445" y="6202"/>
                  <a:pt x="6439" y="6202"/>
                </a:cubicBezTo>
                <a:cubicBezTo>
                  <a:pt x="6427" y="6202"/>
                  <a:pt x="6427" y="6202"/>
                  <a:pt x="6427" y="6202"/>
                </a:cubicBezTo>
                <a:cubicBezTo>
                  <a:pt x="6415" y="6202"/>
                  <a:pt x="6415" y="6202"/>
                  <a:pt x="6415" y="6202"/>
                </a:cubicBezTo>
                <a:cubicBezTo>
                  <a:pt x="6409" y="6202"/>
                  <a:pt x="6409" y="6202"/>
                  <a:pt x="6403" y="6202"/>
                </a:cubicBezTo>
                <a:cubicBezTo>
                  <a:pt x="6403" y="6214"/>
                  <a:pt x="6403" y="6220"/>
                  <a:pt x="6403" y="6226"/>
                </a:cubicBezTo>
                <a:cubicBezTo>
                  <a:pt x="6403" y="6231"/>
                  <a:pt x="6403" y="6231"/>
                  <a:pt x="6403" y="6237"/>
                </a:cubicBezTo>
                <a:cubicBezTo>
                  <a:pt x="6397" y="6249"/>
                  <a:pt x="6386" y="6255"/>
                  <a:pt x="6374" y="6255"/>
                </a:cubicBezTo>
                <a:cubicBezTo>
                  <a:pt x="6368" y="6255"/>
                  <a:pt x="6362" y="6249"/>
                  <a:pt x="6356" y="6249"/>
                </a:cubicBezTo>
                <a:cubicBezTo>
                  <a:pt x="6356" y="6226"/>
                  <a:pt x="6356" y="6226"/>
                  <a:pt x="6356" y="6226"/>
                </a:cubicBezTo>
                <a:lnTo>
                  <a:pt x="6356" y="6220"/>
                </a:lnTo>
                <a:cubicBezTo>
                  <a:pt x="6356" y="6214"/>
                  <a:pt x="6356" y="6208"/>
                  <a:pt x="6356" y="6208"/>
                </a:cubicBezTo>
                <a:cubicBezTo>
                  <a:pt x="6368" y="6208"/>
                  <a:pt x="6380" y="6208"/>
                  <a:pt x="6391" y="6202"/>
                </a:cubicBezTo>
                <a:cubicBezTo>
                  <a:pt x="6391" y="6202"/>
                  <a:pt x="6397" y="6202"/>
                  <a:pt x="6403" y="6202"/>
                </a:cubicBezTo>
                <a:cubicBezTo>
                  <a:pt x="6403" y="6196"/>
                  <a:pt x="6403" y="6190"/>
                  <a:pt x="6409" y="6190"/>
                </a:cubicBezTo>
                <a:cubicBezTo>
                  <a:pt x="6409" y="6178"/>
                  <a:pt x="6403" y="6172"/>
                  <a:pt x="6409" y="6166"/>
                </a:cubicBezTo>
                <a:cubicBezTo>
                  <a:pt x="6409" y="6154"/>
                  <a:pt x="6409" y="6149"/>
                  <a:pt x="6409" y="6142"/>
                </a:cubicBezTo>
                <a:cubicBezTo>
                  <a:pt x="6409" y="6137"/>
                  <a:pt x="6409" y="6131"/>
                  <a:pt x="6409" y="6125"/>
                </a:cubicBezTo>
                <a:cubicBezTo>
                  <a:pt x="6409" y="6113"/>
                  <a:pt x="6409" y="6107"/>
                  <a:pt x="6409" y="6095"/>
                </a:cubicBezTo>
                <a:cubicBezTo>
                  <a:pt x="6403" y="6095"/>
                  <a:pt x="6397" y="6095"/>
                  <a:pt x="6391" y="6095"/>
                </a:cubicBezTo>
                <a:cubicBezTo>
                  <a:pt x="6386" y="6095"/>
                  <a:pt x="6386" y="6095"/>
                  <a:pt x="6380" y="6095"/>
                </a:cubicBezTo>
                <a:lnTo>
                  <a:pt x="6374" y="6095"/>
                </a:lnTo>
                <a:cubicBezTo>
                  <a:pt x="6374" y="6036"/>
                  <a:pt x="6374" y="6036"/>
                  <a:pt x="6374" y="6036"/>
                </a:cubicBezTo>
                <a:cubicBezTo>
                  <a:pt x="6374" y="6030"/>
                  <a:pt x="6368" y="6030"/>
                  <a:pt x="6368" y="6024"/>
                </a:cubicBezTo>
                <a:cubicBezTo>
                  <a:pt x="6368" y="6018"/>
                  <a:pt x="6368" y="6012"/>
                  <a:pt x="6362" y="6006"/>
                </a:cubicBezTo>
                <a:cubicBezTo>
                  <a:pt x="6362" y="6006"/>
                  <a:pt x="6362" y="6000"/>
                  <a:pt x="6362" y="5994"/>
                </a:cubicBezTo>
                <a:cubicBezTo>
                  <a:pt x="6356" y="5994"/>
                  <a:pt x="6350" y="5994"/>
                  <a:pt x="6350" y="5988"/>
                </a:cubicBezTo>
                <a:cubicBezTo>
                  <a:pt x="6350" y="5983"/>
                  <a:pt x="6350" y="5976"/>
                  <a:pt x="6350" y="5976"/>
                </a:cubicBezTo>
                <a:cubicBezTo>
                  <a:pt x="6344" y="5971"/>
                  <a:pt x="6344" y="5965"/>
                  <a:pt x="6338" y="5965"/>
                </a:cubicBezTo>
                <a:cubicBezTo>
                  <a:pt x="6338" y="5959"/>
                  <a:pt x="6332" y="5965"/>
                  <a:pt x="6332" y="5965"/>
                </a:cubicBezTo>
                <a:cubicBezTo>
                  <a:pt x="6320" y="5959"/>
                  <a:pt x="6303" y="5953"/>
                  <a:pt x="6297" y="5947"/>
                </a:cubicBezTo>
                <a:cubicBezTo>
                  <a:pt x="6291" y="5947"/>
                  <a:pt x="6285" y="5947"/>
                  <a:pt x="6285" y="5941"/>
                </a:cubicBezTo>
                <a:cubicBezTo>
                  <a:pt x="6279" y="5935"/>
                  <a:pt x="6285" y="5923"/>
                  <a:pt x="6279" y="5917"/>
                </a:cubicBezTo>
                <a:cubicBezTo>
                  <a:pt x="6273" y="5917"/>
                  <a:pt x="6267" y="5917"/>
                  <a:pt x="6267" y="5917"/>
                </a:cubicBezTo>
                <a:cubicBezTo>
                  <a:pt x="6261" y="5917"/>
                  <a:pt x="6255" y="5911"/>
                  <a:pt x="6255" y="5911"/>
                </a:cubicBezTo>
                <a:cubicBezTo>
                  <a:pt x="6249" y="5911"/>
                  <a:pt x="6249" y="5899"/>
                  <a:pt x="6243" y="5899"/>
                </a:cubicBezTo>
                <a:cubicBezTo>
                  <a:pt x="6237" y="5894"/>
                  <a:pt x="6231" y="5899"/>
                  <a:pt x="6220" y="5899"/>
                </a:cubicBezTo>
                <a:cubicBezTo>
                  <a:pt x="6214" y="5899"/>
                  <a:pt x="6208" y="5894"/>
                  <a:pt x="6208" y="5894"/>
                </a:cubicBezTo>
                <a:cubicBezTo>
                  <a:pt x="6202" y="5894"/>
                  <a:pt x="6196" y="5888"/>
                  <a:pt x="6190" y="5888"/>
                </a:cubicBezTo>
                <a:cubicBezTo>
                  <a:pt x="6178" y="5882"/>
                  <a:pt x="6178" y="5882"/>
                  <a:pt x="6178" y="5882"/>
                </a:cubicBezTo>
                <a:cubicBezTo>
                  <a:pt x="6172" y="5876"/>
                  <a:pt x="6172" y="5870"/>
                  <a:pt x="6160" y="5870"/>
                </a:cubicBezTo>
                <a:cubicBezTo>
                  <a:pt x="6154" y="5870"/>
                  <a:pt x="6148" y="5870"/>
                  <a:pt x="6143" y="5876"/>
                </a:cubicBezTo>
                <a:cubicBezTo>
                  <a:pt x="6143" y="5876"/>
                  <a:pt x="6143" y="5882"/>
                  <a:pt x="6136" y="5888"/>
                </a:cubicBezTo>
                <a:cubicBezTo>
                  <a:pt x="6125" y="5894"/>
                  <a:pt x="6119" y="5888"/>
                  <a:pt x="6107" y="5888"/>
                </a:cubicBezTo>
                <a:cubicBezTo>
                  <a:pt x="6089" y="5888"/>
                  <a:pt x="6089" y="5888"/>
                  <a:pt x="6089" y="5888"/>
                </a:cubicBezTo>
                <a:cubicBezTo>
                  <a:pt x="6083" y="5888"/>
                  <a:pt x="6083" y="5888"/>
                  <a:pt x="6077" y="5888"/>
                </a:cubicBezTo>
                <a:cubicBezTo>
                  <a:pt x="6065" y="5882"/>
                  <a:pt x="6059" y="5882"/>
                  <a:pt x="6054" y="5882"/>
                </a:cubicBezTo>
                <a:cubicBezTo>
                  <a:pt x="6042" y="5882"/>
                  <a:pt x="6042" y="5876"/>
                  <a:pt x="6030" y="5870"/>
                </a:cubicBezTo>
                <a:cubicBezTo>
                  <a:pt x="6030" y="5870"/>
                  <a:pt x="6024" y="5870"/>
                  <a:pt x="6018" y="5870"/>
                </a:cubicBezTo>
                <a:cubicBezTo>
                  <a:pt x="6012" y="5864"/>
                  <a:pt x="6006" y="5858"/>
                  <a:pt x="5994" y="5852"/>
                </a:cubicBezTo>
                <a:cubicBezTo>
                  <a:pt x="5988" y="5846"/>
                  <a:pt x="5977" y="5846"/>
                  <a:pt x="5970" y="5840"/>
                </a:cubicBezTo>
                <a:cubicBezTo>
                  <a:pt x="5965" y="5834"/>
                  <a:pt x="5965" y="5834"/>
                  <a:pt x="5965" y="5828"/>
                </a:cubicBezTo>
                <a:cubicBezTo>
                  <a:pt x="5959" y="5822"/>
                  <a:pt x="5953" y="5822"/>
                  <a:pt x="5953" y="5817"/>
                </a:cubicBezTo>
                <a:cubicBezTo>
                  <a:pt x="5953" y="5799"/>
                  <a:pt x="5953" y="5793"/>
                  <a:pt x="5953" y="5781"/>
                </a:cubicBezTo>
                <a:cubicBezTo>
                  <a:pt x="5947" y="5781"/>
                  <a:pt x="5947" y="5775"/>
                  <a:pt x="5941" y="5775"/>
                </a:cubicBezTo>
                <a:cubicBezTo>
                  <a:pt x="5935" y="5775"/>
                  <a:pt x="5929" y="5775"/>
                  <a:pt x="5929" y="5775"/>
                </a:cubicBezTo>
                <a:cubicBezTo>
                  <a:pt x="5923" y="5775"/>
                  <a:pt x="5923" y="5769"/>
                  <a:pt x="5917" y="5769"/>
                </a:cubicBezTo>
                <a:cubicBezTo>
                  <a:pt x="5911" y="5769"/>
                  <a:pt x="5911" y="5763"/>
                  <a:pt x="5905" y="5763"/>
                </a:cubicBezTo>
                <a:cubicBezTo>
                  <a:pt x="5899" y="5757"/>
                  <a:pt x="5899" y="5757"/>
                  <a:pt x="5893" y="5751"/>
                </a:cubicBezTo>
                <a:cubicBezTo>
                  <a:pt x="5888" y="5745"/>
                  <a:pt x="5888" y="5751"/>
                  <a:pt x="5882" y="5745"/>
                </a:cubicBezTo>
                <a:cubicBezTo>
                  <a:pt x="5882" y="5745"/>
                  <a:pt x="5888" y="5733"/>
                  <a:pt x="5882" y="5733"/>
                </a:cubicBezTo>
                <a:cubicBezTo>
                  <a:pt x="5882" y="5733"/>
                  <a:pt x="5876" y="5733"/>
                  <a:pt x="5870" y="5733"/>
                </a:cubicBezTo>
                <a:cubicBezTo>
                  <a:pt x="5864" y="5733"/>
                  <a:pt x="5864" y="5728"/>
                  <a:pt x="5858" y="5728"/>
                </a:cubicBezTo>
                <a:cubicBezTo>
                  <a:pt x="5852" y="5722"/>
                  <a:pt x="5846" y="5722"/>
                  <a:pt x="5846" y="5716"/>
                </a:cubicBezTo>
                <a:cubicBezTo>
                  <a:pt x="5846" y="5716"/>
                  <a:pt x="5846" y="5710"/>
                  <a:pt x="5840" y="5704"/>
                </a:cubicBezTo>
                <a:cubicBezTo>
                  <a:pt x="5840" y="5698"/>
                  <a:pt x="5840" y="5692"/>
                  <a:pt x="5840" y="5680"/>
                </a:cubicBezTo>
                <a:cubicBezTo>
                  <a:pt x="5828" y="5680"/>
                  <a:pt x="5828" y="5680"/>
                  <a:pt x="5828" y="5680"/>
                </a:cubicBezTo>
                <a:cubicBezTo>
                  <a:pt x="5822" y="5680"/>
                  <a:pt x="5816" y="5686"/>
                  <a:pt x="5811" y="5686"/>
                </a:cubicBezTo>
                <a:cubicBezTo>
                  <a:pt x="5799" y="5686"/>
                  <a:pt x="5793" y="5692"/>
                  <a:pt x="5787" y="5692"/>
                </a:cubicBezTo>
                <a:cubicBezTo>
                  <a:pt x="5781" y="5692"/>
                  <a:pt x="5781" y="5698"/>
                  <a:pt x="5775" y="5698"/>
                </a:cubicBezTo>
                <a:cubicBezTo>
                  <a:pt x="5769" y="5698"/>
                  <a:pt x="5763" y="5698"/>
                  <a:pt x="5757" y="5692"/>
                </a:cubicBezTo>
                <a:cubicBezTo>
                  <a:pt x="5757" y="5686"/>
                  <a:pt x="5763" y="5686"/>
                  <a:pt x="5757" y="5680"/>
                </a:cubicBezTo>
                <a:cubicBezTo>
                  <a:pt x="5757" y="5668"/>
                  <a:pt x="5757" y="5662"/>
                  <a:pt x="5757" y="5651"/>
                </a:cubicBezTo>
                <a:cubicBezTo>
                  <a:pt x="5769" y="5651"/>
                  <a:pt x="5769" y="5651"/>
                  <a:pt x="5769" y="5651"/>
                </a:cubicBezTo>
                <a:cubicBezTo>
                  <a:pt x="5775" y="5644"/>
                  <a:pt x="5775" y="5644"/>
                  <a:pt x="5781" y="5639"/>
                </a:cubicBezTo>
                <a:cubicBezTo>
                  <a:pt x="5781" y="5633"/>
                  <a:pt x="5775" y="5627"/>
                  <a:pt x="5769" y="5627"/>
                </a:cubicBezTo>
                <a:cubicBezTo>
                  <a:pt x="5769" y="5621"/>
                  <a:pt x="5763" y="5627"/>
                  <a:pt x="5757" y="5621"/>
                </a:cubicBezTo>
                <a:cubicBezTo>
                  <a:pt x="5751" y="5621"/>
                  <a:pt x="5751" y="5621"/>
                  <a:pt x="5745" y="5615"/>
                </a:cubicBezTo>
                <a:cubicBezTo>
                  <a:pt x="5739" y="5615"/>
                  <a:pt x="5733" y="5615"/>
                  <a:pt x="5733" y="5615"/>
                </a:cubicBezTo>
                <a:cubicBezTo>
                  <a:pt x="5704" y="5633"/>
                  <a:pt x="5704" y="5633"/>
                  <a:pt x="5704" y="5633"/>
                </a:cubicBezTo>
                <a:cubicBezTo>
                  <a:pt x="5698" y="5633"/>
                  <a:pt x="5698" y="5633"/>
                  <a:pt x="5698" y="5633"/>
                </a:cubicBezTo>
                <a:cubicBezTo>
                  <a:pt x="5698" y="5633"/>
                  <a:pt x="5692" y="5633"/>
                  <a:pt x="5686" y="5627"/>
                </a:cubicBezTo>
                <a:cubicBezTo>
                  <a:pt x="5680" y="5627"/>
                  <a:pt x="5674" y="5621"/>
                  <a:pt x="5668" y="5621"/>
                </a:cubicBezTo>
                <a:cubicBezTo>
                  <a:pt x="5656" y="5621"/>
                  <a:pt x="5650" y="5621"/>
                  <a:pt x="5650" y="5627"/>
                </a:cubicBezTo>
                <a:cubicBezTo>
                  <a:pt x="5645" y="5633"/>
                  <a:pt x="5645" y="5639"/>
                  <a:pt x="5645" y="5639"/>
                </a:cubicBezTo>
                <a:cubicBezTo>
                  <a:pt x="5645" y="5644"/>
                  <a:pt x="5645" y="5651"/>
                  <a:pt x="5645" y="5651"/>
                </a:cubicBezTo>
                <a:cubicBezTo>
                  <a:pt x="5638" y="5656"/>
                  <a:pt x="5638" y="5656"/>
                  <a:pt x="5638" y="5662"/>
                </a:cubicBezTo>
                <a:cubicBezTo>
                  <a:pt x="5633" y="5668"/>
                  <a:pt x="5627" y="5680"/>
                  <a:pt x="5615" y="5680"/>
                </a:cubicBezTo>
                <a:cubicBezTo>
                  <a:pt x="5609" y="5680"/>
                  <a:pt x="5609" y="5680"/>
                  <a:pt x="5603" y="5674"/>
                </a:cubicBezTo>
                <a:cubicBezTo>
                  <a:pt x="5597" y="5674"/>
                  <a:pt x="5597" y="5668"/>
                  <a:pt x="5597" y="5668"/>
                </a:cubicBezTo>
                <a:cubicBezTo>
                  <a:pt x="5597" y="5662"/>
                  <a:pt x="5591" y="5656"/>
                  <a:pt x="5591" y="5656"/>
                </a:cubicBezTo>
                <a:cubicBezTo>
                  <a:pt x="5585" y="5651"/>
                  <a:pt x="5585" y="5644"/>
                  <a:pt x="5579" y="5644"/>
                </a:cubicBezTo>
                <a:cubicBezTo>
                  <a:pt x="5573" y="5639"/>
                  <a:pt x="5561" y="5639"/>
                  <a:pt x="5556" y="5633"/>
                </a:cubicBezTo>
                <a:cubicBezTo>
                  <a:pt x="5550" y="5633"/>
                  <a:pt x="5544" y="5633"/>
                  <a:pt x="5538" y="5633"/>
                </a:cubicBezTo>
                <a:cubicBezTo>
                  <a:pt x="5479" y="5633"/>
                  <a:pt x="5479" y="5633"/>
                  <a:pt x="5479" y="5633"/>
                </a:cubicBezTo>
                <a:cubicBezTo>
                  <a:pt x="5479" y="5633"/>
                  <a:pt x="5472" y="5627"/>
                  <a:pt x="5467" y="5627"/>
                </a:cubicBezTo>
                <a:cubicBezTo>
                  <a:pt x="5461" y="5621"/>
                  <a:pt x="5449" y="5621"/>
                  <a:pt x="5437" y="5621"/>
                </a:cubicBezTo>
                <a:cubicBezTo>
                  <a:pt x="5437" y="5585"/>
                  <a:pt x="5437" y="5585"/>
                  <a:pt x="5437" y="5585"/>
                </a:cubicBezTo>
                <a:cubicBezTo>
                  <a:pt x="5431" y="5585"/>
                  <a:pt x="5425" y="5585"/>
                  <a:pt x="5419" y="5585"/>
                </a:cubicBezTo>
                <a:cubicBezTo>
                  <a:pt x="5413" y="5585"/>
                  <a:pt x="5407" y="5579"/>
                  <a:pt x="5407" y="5579"/>
                </a:cubicBezTo>
                <a:cubicBezTo>
                  <a:pt x="5401" y="5579"/>
                  <a:pt x="5395" y="5579"/>
                  <a:pt x="5390" y="5573"/>
                </a:cubicBezTo>
                <a:cubicBezTo>
                  <a:pt x="5390" y="5573"/>
                  <a:pt x="5390" y="5567"/>
                  <a:pt x="5384" y="5562"/>
                </a:cubicBezTo>
                <a:cubicBezTo>
                  <a:pt x="5378" y="5562"/>
                  <a:pt x="5378" y="5562"/>
                  <a:pt x="5372" y="5562"/>
                </a:cubicBezTo>
                <a:cubicBezTo>
                  <a:pt x="5360" y="5556"/>
                  <a:pt x="5348" y="5556"/>
                  <a:pt x="5330" y="5550"/>
                </a:cubicBezTo>
                <a:cubicBezTo>
                  <a:pt x="5330" y="5562"/>
                  <a:pt x="5330" y="5567"/>
                  <a:pt x="5330" y="5573"/>
                </a:cubicBezTo>
                <a:cubicBezTo>
                  <a:pt x="5330" y="5579"/>
                  <a:pt x="5330" y="5585"/>
                  <a:pt x="5324" y="5591"/>
                </a:cubicBezTo>
                <a:cubicBezTo>
                  <a:pt x="5324" y="5591"/>
                  <a:pt x="5324" y="5597"/>
                  <a:pt x="5318" y="5597"/>
                </a:cubicBezTo>
                <a:cubicBezTo>
                  <a:pt x="5306" y="5603"/>
                  <a:pt x="5301" y="5597"/>
                  <a:pt x="5295" y="5597"/>
                </a:cubicBezTo>
                <a:cubicBezTo>
                  <a:pt x="5289" y="5603"/>
                  <a:pt x="5289" y="5609"/>
                  <a:pt x="5283" y="5609"/>
                </a:cubicBezTo>
                <a:cubicBezTo>
                  <a:pt x="5277" y="5609"/>
                  <a:pt x="5277" y="5615"/>
                  <a:pt x="5271" y="5615"/>
                </a:cubicBezTo>
                <a:cubicBezTo>
                  <a:pt x="5265" y="5621"/>
                  <a:pt x="5259" y="5621"/>
                  <a:pt x="5259" y="5627"/>
                </a:cubicBezTo>
                <a:cubicBezTo>
                  <a:pt x="5259" y="5633"/>
                  <a:pt x="5265" y="5633"/>
                  <a:pt x="5265" y="5639"/>
                </a:cubicBezTo>
                <a:cubicBezTo>
                  <a:pt x="5265" y="5644"/>
                  <a:pt x="5265" y="5651"/>
                  <a:pt x="5265" y="5651"/>
                </a:cubicBezTo>
                <a:cubicBezTo>
                  <a:pt x="5265" y="5656"/>
                  <a:pt x="5265" y="5656"/>
                  <a:pt x="5265" y="5662"/>
                </a:cubicBezTo>
                <a:cubicBezTo>
                  <a:pt x="5265" y="5668"/>
                  <a:pt x="5271" y="5668"/>
                  <a:pt x="5271" y="5674"/>
                </a:cubicBezTo>
                <a:cubicBezTo>
                  <a:pt x="5271" y="5680"/>
                  <a:pt x="5271" y="5686"/>
                  <a:pt x="5271" y="5692"/>
                </a:cubicBezTo>
                <a:cubicBezTo>
                  <a:pt x="5271" y="5698"/>
                  <a:pt x="5271" y="5704"/>
                  <a:pt x="5271" y="5710"/>
                </a:cubicBezTo>
                <a:cubicBezTo>
                  <a:pt x="5271" y="5716"/>
                  <a:pt x="5265" y="5716"/>
                  <a:pt x="5265" y="5722"/>
                </a:cubicBezTo>
                <a:cubicBezTo>
                  <a:pt x="5265" y="5722"/>
                  <a:pt x="5259" y="5722"/>
                  <a:pt x="5253" y="5716"/>
                </a:cubicBezTo>
                <a:cubicBezTo>
                  <a:pt x="5253" y="5716"/>
                  <a:pt x="5253" y="5710"/>
                  <a:pt x="5247" y="5704"/>
                </a:cubicBezTo>
                <a:cubicBezTo>
                  <a:pt x="5241" y="5698"/>
                  <a:pt x="5235" y="5686"/>
                  <a:pt x="5229" y="5674"/>
                </a:cubicBezTo>
                <a:cubicBezTo>
                  <a:pt x="5229" y="5668"/>
                  <a:pt x="5224" y="5662"/>
                  <a:pt x="5224" y="5651"/>
                </a:cubicBezTo>
                <a:cubicBezTo>
                  <a:pt x="5224" y="5644"/>
                  <a:pt x="5224" y="5644"/>
                  <a:pt x="5224" y="5639"/>
                </a:cubicBezTo>
                <a:cubicBezTo>
                  <a:pt x="5229" y="5633"/>
                  <a:pt x="5235" y="5633"/>
                  <a:pt x="5235" y="5627"/>
                </a:cubicBezTo>
                <a:cubicBezTo>
                  <a:pt x="5235" y="5627"/>
                  <a:pt x="5235" y="5621"/>
                  <a:pt x="5235" y="5615"/>
                </a:cubicBezTo>
                <a:cubicBezTo>
                  <a:pt x="5235" y="5615"/>
                  <a:pt x="5241" y="5609"/>
                  <a:pt x="5241" y="5603"/>
                </a:cubicBezTo>
                <a:cubicBezTo>
                  <a:pt x="5241" y="5597"/>
                  <a:pt x="5229" y="5597"/>
                  <a:pt x="5229" y="5591"/>
                </a:cubicBezTo>
                <a:cubicBezTo>
                  <a:pt x="5229" y="5573"/>
                  <a:pt x="5241" y="5567"/>
                  <a:pt x="5253" y="5562"/>
                </a:cubicBezTo>
                <a:cubicBezTo>
                  <a:pt x="5253" y="5556"/>
                  <a:pt x="5259" y="5556"/>
                  <a:pt x="5265" y="5550"/>
                </a:cubicBezTo>
                <a:cubicBezTo>
                  <a:pt x="5265" y="5550"/>
                  <a:pt x="5271" y="5544"/>
                  <a:pt x="5271" y="5538"/>
                </a:cubicBezTo>
                <a:cubicBezTo>
                  <a:pt x="5277" y="5538"/>
                  <a:pt x="5277" y="5538"/>
                  <a:pt x="5283" y="5532"/>
                </a:cubicBezTo>
                <a:cubicBezTo>
                  <a:pt x="5277" y="5520"/>
                  <a:pt x="5277" y="5520"/>
                  <a:pt x="5277" y="5520"/>
                </a:cubicBezTo>
                <a:cubicBezTo>
                  <a:pt x="5253" y="5520"/>
                  <a:pt x="5253" y="5520"/>
                  <a:pt x="5253" y="5520"/>
                </a:cubicBezTo>
                <a:cubicBezTo>
                  <a:pt x="5247" y="5520"/>
                  <a:pt x="5247" y="5526"/>
                  <a:pt x="5241" y="5526"/>
                </a:cubicBezTo>
                <a:cubicBezTo>
                  <a:pt x="5235" y="5526"/>
                  <a:pt x="5229" y="5526"/>
                  <a:pt x="5229" y="5526"/>
                </a:cubicBezTo>
                <a:cubicBezTo>
                  <a:pt x="5224" y="5532"/>
                  <a:pt x="5218" y="5532"/>
                  <a:pt x="5218" y="5532"/>
                </a:cubicBezTo>
                <a:cubicBezTo>
                  <a:pt x="5218" y="5538"/>
                  <a:pt x="5218" y="5544"/>
                  <a:pt x="5212" y="5544"/>
                </a:cubicBezTo>
                <a:cubicBezTo>
                  <a:pt x="5212" y="5556"/>
                  <a:pt x="5212" y="5562"/>
                  <a:pt x="5212" y="5573"/>
                </a:cubicBezTo>
                <a:cubicBezTo>
                  <a:pt x="5152" y="5573"/>
                  <a:pt x="5152" y="5573"/>
                  <a:pt x="5152" y="5573"/>
                </a:cubicBezTo>
                <a:cubicBezTo>
                  <a:pt x="5140" y="5573"/>
                  <a:pt x="5135" y="5579"/>
                  <a:pt x="5129" y="5585"/>
                </a:cubicBezTo>
                <a:cubicBezTo>
                  <a:pt x="5123" y="5591"/>
                  <a:pt x="5117" y="5591"/>
                  <a:pt x="5117" y="5591"/>
                </a:cubicBezTo>
                <a:cubicBezTo>
                  <a:pt x="5111" y="5597"/>
                  <a:pt x="5105" y="5597"/>
                  <a:pt x="5099" y="5597"/>
                </a:cubicBezTo>
                <a:cubicBezTo>
                  <a:pt x="5093" y="5603"/>
                  <a:pt x="5093" y="5603"/>
                  <a:pt x="5087" y="5603"/>
                </a:cubicBezTo>
                <a:cubicBezTo>
                  <a:pt x="5075" y="5609"/>
                  <a:pt x="5069" y="5609"/>
                  <a:pt x="5057" y="5609"/>
                </a:cubicBezTo>
                <a:lnTo>
                  <a:pt x="5052" y="5615"/>
                </a:lnTo>
                <a:cubicBezTo>
                  <a:pt x="5040" y="5615"/>
                  <a:pt x="5034" y="5615"/>
                  <a:pt x="5028" y="5615"/>
                </a:cubicBezTo>
                <a:cubicBezTo>
                  <a:pt x="5028" y="5680"/>
                  <a:pt x="5028" y="5680"/>
                  <a:pt x="5028" y="5680"/>
                </a:cubicBezTo>
                <a:cubicBezTo>
                  <a:pt x="5016" y="5686"/>
                  <a:pt x="5016" y="5692"/>
                  <a:pt x="5004" y="5698"/>
                </a:cubicBezTo>
                <a:cubicBezTo>
                  <a:pt x="4998" y="5698"/>
                  <a:pt x="4998" y="5698"/>
                  <a:pt x="4992" y="5698"/>
                </a:cubicBezTo>
                <a:cubicBezTo>
                  <a:pt x="4986" y="5698"/>
                  <a:pt x="4980" y="5698"/>
                  <a:pt x="4969" y="5698"/>
                </a:cubicBezTo>
                <a:cubicBezTo>
                  <a:pt x="4969" y="5704"/>
                  <a:pt x="4969" y="5710"/>
                  <a:pt x="4969" y="5716"/>
                </a:cubicBezTo>
                <a:cubicBezTo>
                  <a:pt x="4969" y="5722"/>
                  <a:pt x="4963" y="5722"/>
                  <a:pt x="4963" y="5728"/>
                </a:cubicBezTo>
                <a:cubicBezTo>
                  <a:pt x="4963" y="5733"/>
                  <a:pt x="4957" y="5733"/>
                  <a:pt x="4957" y="5739"/>
                </a:cubicBezTo>
                <a:cubicBezTo>
                  <a:pt x="4957" y="5745"/>
                  <a:pt x="4957" y="5745"/>
                  <a:pt x="4957" y="5751"/>
                </a:cubicBezTo>
                <a:cubicBezTo>
                  <a:pt x="4957" y="5757"/>
                  <a:pt x="4951" y="5757"/>
                  <a:pt x="4945" y="5757"/>
                </a:cubicBezTo>
                <a:cubicBezTo>
                  <a:pt x="4939" y="5769"/>
                  <a:pt x="4933" y="5769"/>
                  <a:pt x="4921" y="5775"/>
                </a:cubicBezTo>
                <a:cubicBezTo>
                  <a:pt x="4921" y="5781"/>
                  <a:pt x="4915" y="5781"/>
                  <a:pt x="4909" y="5787"/>
                </a:cubicBezTo>
                <a:cubicBezTo>
                  <a:pt x="4909" y="5787"/>
                  <a:pt x="4915" y="5793"/>
                  <a:pt x="4909" y="5799"/>
                </a:cubicBezTo>
                <a:cubicBezTo>
                  <a:pt x="4909" y="5805"/>
                  <a:pt x="4903" y="5805"/>
                  <a:pt x="4897" y="5810"/>
                </a:cubicBezTo>
                <a:lnTo>
                  <a:pt x="4897" y="5817"/>
                </a:lnTo>
                <a:lnTo>
                  <a:pt x="4897" y="5828"/>
                </a:lnTo>
                <a:cubicBezTo>
                  <a:pt x="4903" y="5828"/>
                  <a:pt x="4909" y="5828"/>
                  <a:pt x="4909" y="5828"/>
                </a:cubicBezTo>
                <a:cubicBezTo>
                  <a:pt x="4915" y="5834"/>
                  <a:pt x="4921" y="5834"/>
                  <a:pt x="4927" y="5834"/>
                </a:cubicBezTo>
                <a:cubicBezTo>
                  <a:pt x="4927" y="5852"/>
                  <a:pt x="4921" y="5864"/>
                  <a:pt x="4927" y="5882"/>
                </a:cubicBezTo>
                <a:lnTo>
                  <a:pt x="4927" y="5888"/>
                </a:lnTo>
                <a:cubicBezTo>
                  <a:pt x="4933" y="5899"/>
                  <a:pt x="4939" y="5905"/>
                  <a:pt x="4939" y="5911"/>
                </a:cubicBezTo>
                <a:cubicBezTo>
                  <a:pt x="4939" y="5917"/>
                  <a:pt x="4939" y="5923"/>
                  <a:pt x="4945" y="5923"/>
                </a:cubicBezTo>
                <a:cubicBezTo>
                  <a:pt x="4945" y="5929"/>
                  <a:pt x="4945" y="5935"/>
                  <a:pt x="4945" y="5941"/>
                </a:cubicBezTo>
                <a:cubicBezTo>
                  <a:pt x="4945" y="5947"/>
                  <a:pt x="4945" y="5953"/>
                  <a:pt x="4945" y="5959"/>
                </a:cubicBezTo>
                <a:cubicBezTo>
                  <a:pt x="4939" y="5965"/>
                  <a:pt x="4933" y="5965"/>
                  <a:pt x="4933" y="5965"/>
                </a:cubicBezTo>
                <a:cubicBezTo>
                  <a:pt x="4927" y="5971"/>
                  <a:pt x="4915" y="5971"/>
                  <a:pt x="4915" y="5976"/>
                </a:cubicBezTo>
                <a:cubicBezTo>
                  <a:pt x="4915" y="5983"/>
                  <a:pt x="4915" y="5988"/>
                  <a:pt x="4915" y="5988"/>
                </a:cubicBezTo>
                <a:cubicBezTo>
                  <a:pt x="4915" y="6000"/>
                  <a:pt x="4921" y="6006"/>
                  <a:pt x="4921" y="6012"/>
                </a:cubicBezTo>
                <a:cubicBezTo>
                  <a:pt x="4921" y="6024"/>
                  <a:pt x="4921" y="6030"/>
                  <a:pt x="4915" y="6036"/>
                </a:cubicBezTo>
                <a:cubicBezTo>
                  <a:pt x="4915" y="6042"/>
                  <a:pt x="4909" y="6048"/>
                  <a:pt x="4903" y="6048"/>
                </a:cubicBezTo>
                <a:cubicBezTo>
                  <a:pt x="4903" y="6054"/>
                  <a:pt x="4903" y="6060"/>
                  <a:pt x="4897" y="6060"/>
                </a:cubicBezTo>
                <a:cubicBezTo>
                  <a:pt x="4891" y="6060"/>
                  <a:pt x="4891" y="6060"/>
                  <a:pt x="4886" y="6060"/>
                </a:cubicBezTo>
                <a:cubicBezTo>
                  <a:pt x="4880" y="6065"/>
                  <a:pt x="4874" y="6065"/>
                  <a:pt x="4862" y="6065"/>
                </a:cubicBezTo>
                <a:cubicBezTo>
                  <a:pt x="4862" y="6083"/>
                  <a:pt x="4862" y="6083"/>
                  <a:pt x="4862" y="6083"/>
                </a:cubicBezTo>
                <a:cubicBezTo>
                  <a:pt x="4862" y="6089"/>
                  <a:pt x="4868" y="6089"/>
                  <a:pt x="4868" y="6095"/>
                </a:cubicBezTo>
                <a:cubicBezTo>
                  <a:pt x="4868" y="6095"/>
                  <a:pt x="4868" y="6101"/>
                  <a:pt x="4868" y="6107"/>
                </a:cubicBezTo>
                <a:cubicBezTo>
                  <a:pt x="4856" y="6113"/>
                  <a:pt x="4844" y="6119"/>
                  <a:pt x="4832" y="6125"/>
                </a:cubicBezTo>
                <a:cubicBezTo>
                  <a:pt x="4832" y="6149"/>
                  <a:pt x="4832" y="6149"/>
                  <a:pt x="4832" y="6149"/>
                </a:cubicBezTo>
                <a:cubicBezTo>
                  <a:pt x="4826" y="6149"/>
                  <a:pt x="4820" y="6149"/>
                  <a:pt x="4820" y="6149"/>
                </a:cubicBezTo>
                <a:cubicBezTo>
                  <a:pt x="4808" y="6154"/>
                  <a:pt x="4802" y="6154"/>
                  <a:pt x="4797" y="6160"/>
                </a:cubicBezTo>
                <a:cubicBezTo>
                  <a:pt x="4791" y="6160"/>
                  <a:pt x="4791" y="6166"/>
                  <a:pt x="4791" y="6172"/>
                </a:cubicBezTo>
                <a:cubicBezTo>
                  <a:pt x="4779" y="6184"/>
                  <a:pt x="4779" y="6196"/>
                  <a:pt x="4779" y="6214"/>
                </a:cubicBezTo>
                <a:cubicBezTo>
                  <a:pt x="4731" y="6214"/>
                  <a:pt x="4731" y="6214"/>
                  <a:pt x="4731" y="6214"/>
                </a:cubicBezTo>
                <a:cubicBezTo>
                  <a:pt x="4731" y="6231"/>
                  <a:pt x="4737" y="6237"/>
                  <a:pt x="4731" y="6249"/>
                </a:cubicBezTo>
                <a:cubicBezTo>
                  <a:pt x="4731" y="6261"/>
                  <a:pt x="4731" y="6267"/>
                  <a:pt x="4731" y="6273"/>
                </a:cubicBezTo>
                <a:cubicBezTo>
                  <a:pt x="4731" y="6279"/>
                  <a:pt x="4725" y="6279"/>
                  <a:pt x="4725" y="6285"/>
                </a:cubicBezTo>
                <a:cubicBezTo>
                  <a:pt x="4725" y="6291"/>
                  <a:pt x="4731" y="6291"/>
                  <a:pt x="4731" y="6297"/>
                </a:cubicBezTo>
                <a:cubicBezTo>
                  <a:pt x="4731" y="6303"/>
                  <a:pt x="4725" y="6309"/>
                  <a:pt x="4725" y="6309"/>
                </a:cubicBezTo>
                <a:cubicBezTo>
                  <a:pt x="4731" y="6320"/>
                  <a:pt x="4737" y="6326"/>
                  <a:pt x="4737" y="6332"/>
                </a:cubicBezTo>
                <a:cubicBezTo>
                  <a:pt x="4743" y="6332"/>
                  <a:pt x="4749" y="6326"/>
                  <a:pt x="4749" y="6326"/>
                </a:cubicBezTo>
                <a:cubicBezTo>
                  <a:pt x="4755" y="6326"/>
                  <a:pt x="4761" y="6320"/>
                  <a:pt x="4767" y="6320"/>
                </a:cubicBezTo>
                <a:cubicBezTo>
                  <a:pt x="4779" y="6320"/>
                  <a:pt x="4785" y="6326"/>
                  <a:pt x="4797" y="6326"/>
                </a:cubicBezTo>
                <a:cubicBezTo>
                  <a:pt x="4797" y="6344"/>
                  <a:pt x="4797" y="6344"/>
                  <a:pt x="4797" y="6344"/>
                </a:cubicBezTo>
                <a:cubicBezTo>
                  <a:pt x="4791" y="6350"/>
                  <a:pt x="4791" y="6356"/>
                  <a:pt x="4791" y="6356"/>
                </a:cubicBezTo>
                <a:cubicBezTo>
                  <a:pt x="4779" y="6362"/>
                  <a:pt x="4773" y="6368"/>
                  <a:pt x="4767" y="6368"/>
                </a:cubicBezTo>
                <a:cubicBezTo>
                  <a:pt x="4761" y="6368"/>
                  <a:pt x="4761" y="6368"/>
                  <a:pt x="4755" y="6368"/>
                </a:cubicBezTo>
                <a:cubicBezTo>
                  <a:pt x="4749" y="6368"/>
                  <a:pt x="4743" y="6368"/>
                  <a:pt x="4737" y="6368"/>
                </a:cubicBezTo>
                <a:cubicBezTo>
                  <a:pt x="4737" y="6380"/>
                  <a:pt x="4743" y="6386"/>
                  <a:pt x="4737" y="6392"/>
                </a:cubicBezTo>
                <a:cubicBezTo>
                  <a:pt x="4737" y="6397"/>
                  <a:pt x="4737" y="6403"/>
                  <a:pt x="4737" y="6403"/>
                </a:cubicBezTo>
                <a:cubicBezTo>
                  <a:pt x="4731" y="6409"/>
                  <a:pt x="4731" y="6409"/>
                  <a:pt x="4725" y="6409"/>
                </a:cubicBezTo>
                <a:cubicBezTo>
                  <a:pt x="4720" y="6415"/>
                  <a:pt x="4720" y="6415"/>
                  <a:pt x="4714" y="6421"/>
                </a:cubicBezTo>
                <a:cubicBezTo>
                  <a:pt x="4708" y="6421"/>
                  <a:pt x="4708" y="6421"/>
                  <a:pt x="4702" y="6427"/>
                </a:cubicBezTo>
                <a:cubicBezTo>
                  <a:pt x="4702" y="6433"/>
                  <a:pt x="4702" y="6439"/>
                  <a:pt x="4702" y="6445"/>
                </a:cubicBezTo>
                <a:cubicBezTo>
                  <a:pt x="4702" y="6451"/>
                  <a:pt x="4702" y="6457"/>
                  <a:pt x="4702" y="6463"/>
                </a:cubicBezTo>
                <a:cubicBezTo>
                  <a:pt x="4702" y="6469"/>
                  <a:pt x="4708" y="6469"/>
                  <a:pt x="4714" y="6475"/>
                </a:cubicBezTo>
                <a:cubicBezTo>
                  <a:pt x="4714" y="6480"/>
                  <a:pt x="4720" y="6480"/>
                  <a:pt x="4720" y="6486"/>
                </a:cubicBezTo>
                <a:cubicBezTo>
                  <a:pt x="4720" y="6498"/>
                  <a:pt x="4720" y="6498"/>
                  <a:pt x="4720" y="6498"/>
                </a:cubicBezTo>
                <a:cubicBezTo>
                  <a:pt x="4720" y="6504"/>
                  <a:pt x="4720" y="6510"/>
                  <a:pt x="4720" y="6522"/>
                </a:cubicBezTo>
                <a:cubicBezTo>
                  <a:pt x="4720" y="6528"/>
                  <a:pt x="4720" y="6528"/>
                  <a:pt x="4720" y="6534"/>
                </a:cubicBezTo>
                <a:cubicBezTo>
                  <a:pt x="4720" y="6540"/>
                  <a:pt x="4725" y="6540"/>
                  <a:pt x="4725" y="6546"/>
                </a:cubicBezTo>
                <a:cubicBezTo>
                  <a:pt x="4731" y="6546"/>
                  <a:pt x="4737" y="6546"/>
                  <a:pt x="4737" y="6552"/>
                </a:cubicBezTo>
                <a:cubicBezTo>
                  <a:pt x="4743" y="6552"/>
                  <a:pt x="4749" y="6552"/>
                  <a:pt x="4749" y="6552"/>
                </a:cubicBezTo>
                <a:cubicBezTo>
                  <a:pt x="4755" y="6552"/>
                  <a:pt x="4761" y="6552"/>
                  <a:pt x="4761" y="6552"/>
                </a:cubicBezTo>
                <a:cubicBezTo>
                  <a:pt x="4767" y="6552"/>
                  <a:pt x="4767" y="6552"/>
                  <a:pt x="4773" y="6558"/>
                </a:cubicBezTo>
                <a:cubicBezTo>
                  <a:pt x="4779" y="6558"/>
                  <a:pt x="4785" y="6558"/>
                  <a:pt x="4785" y="6563"/>
                </a:cubicBezTo>
                <a:cubicBezTo>
                  <a:pt x="4791" y="6563"/>
                  <a:pt x="4791" y="6569"/>
                  <a:pt x="4797" y="6575"/>
                </a:cubicBezTo>
                <a:lnTo>
                  <a:pt x="4802" y="6581"/>
                </a:lnTo>
                <a:cubicBezTo>
                  <a:pt x="4802" y="6587"/>
                  <a:pt x="4808" y="6593"/>
                  <a:pt x="4808" y="6599"/>
                </a:cubicBezTo>
                <a:cubicBezTo>
                  <a:pt x="4814" y="6599"/>
                  <a:pt x="4814" y="6605"/>
                  <a:pt x="4814" y="6611"/>
                </a:cubicBezTo>
                <a:cubicBezTo>
                  <a:pt x="4820" y="6611"/>
                  <a:pt x="4826" y="6611"/>
                  <a:pt x="4826" y="6617"/>
                </a:cubicBezTo>
                <a:cubicBezTo>
                  <a:pt x="4832" y="6623"/>
                  <a:pt x="4832" y="6623"/>
                  <a:pt x="4832" y="6629"/>
                </a:cubicBezTo>
                <a:cubicBezTo>
                  <a:pt x="4838" y="6635"/>
                  <a:pt x="4832" y="6647"/>
                  <a:pt x="4832" y="6652"/>
                </a:cubicBezTo>
                <a:cubicBezTo>
                  <a:pt x="4832" y="6658"/>
                  <a:pt x="4838" y="6658"/>
                  <a:pt x="4838" y="6664"/>
                </a:cubicBezTo>
                <a:cubicBezTo>
                  <a:pt x="4838" y="6670"/>
                  <a:pt x="4838" y="6670"/>
                  <a:pt x="4838" y="6676"/>
                </a:cubicBezTo>
                <a:cubicBezTo>
                  <a:pt x="4844" y="6682"/>
                  <a:pt x="4850" y="6682"/>
                  <a:pt x="4850" y="6682"/>
                </a:cubicBezTo>
                <a:cubicBezTo>
                  <a:pt x="4856" y="6688"/>
                  <a:pt x="4856" y="6694"/>
                  <a:pt x="4862" y="6694"/>
                </a:cubicBezTo>
                <a:cubicBezTo>
                  <a:pt x="4862" y="6700"/>
                  <a:pt x="4868" y="6700"/>
                  <a:pt x="4874" y="6706"/>
                </a:cubicBezTo>
                <a:cubicBezTo>
                  <a:pt x="4874" y="6712"/>
                  <a:pt x="4874" y="6718"/>
                  <a:pt x="4874" y="6730"/>
                </a:cubicBezTo>
                <a:cubicBezTo>
                  <a:pt x="4874" y="6753"/>
                  <a:pt x="4874" y="6753"/>
                  <a:pt x="4874" y="6753"/>
                </a:cubicBezTo>
                <a:cubicBezTo>
                  <a:pt x="4874" y="6759"/>
                  <a:pt x="4880" y="6765"/>
                  <a:pt x="4880" y="6765"/>
                </a:cubicBezTo>
                <a:cubicBezTo>
                  <a:pt x="4886" y="6771"/>
                  <a:pt x="4886" y="6777"/>
                  <a:pt x="4886" y="6777"/>
                </a:cubicBezTo>
                <a:cubicBezTo>
                  <a:pt x="4891" y="6783"/>
                  <a:pt x="4897" y="6783"/>
                  <a:pt x="4897" y="6789"/>
                </a:cubicBezTo>
                <a:cubicBezTo>
                  <a:pt x="4909" y="6795"/>
                  <a:pt x="4915" y="6807"/>
                  <a:pt x="4915" y="6818"/>
                </a:cubicBezTo>
                <a:cubicBezTo>
                  <a:pt x="4915" y="6836"/>
                  <a:pt x="4909" y="6848"/>
                  <a:pt x="4915" y="6860"/>
                </a:cubicBezTo>
                <a:cubicBezTo>
                  <a:pt x="4915" y="6860"/>
                  <a:pt x="4921" y="6866"/>
                  <a:pt x="4921" y="6872"/>
                </a:cubicBezTo>
                <a:cubicBezTo>
                  <a:pt x="4927" y="6872"/>
                  <a:pt x="4933" y="6872"/>
                  <a:pt x="4933" y="6878"/>
                </a:cubicBezTo>
                <a:cubicBezTo>
                  <a:pt x="4939" y="6878"/>
                  <a:pt x="4939" y="6884"/>
                  <a:pt x="4939" y="6884"/>
                </a:cubicBezTo>
                <a:cubicBezTo>
                  <a:pt x="4945" y="6890"/>
                  <a:pt x="4945" y="6890"/>
                  <a:pt x="4951" y="6890"/>
                </a:cubicBezTo>
                <a:cubicBezTo>
                  <a:pt x="4957" y="6896"/>
                  <a:pt x="4957" y="6896"/>
                  <a:pt x="4963" y="6901"/>
                </a:cubicBezTo>
                <a:cubicBezTo>
                  <a:pt x="4969" y="6901"/>
                  <a:pt x="4969" y="6901"/>
                  <a:pt x="4974" y="6906"/>
                </a:cubicBezTo>
                <a:cubicBezTo>
                  <a:pt x="4974" y="6906"/>
                  <a:pt x="4980" y="6912"/>
                  <a:pt x="4980" y="6918"/>
                </a:cubicBezTo>
                <a:cubicBezTo>
                  <a:pt x="4980" y="6918"/>
                  <a:pt x="4980" y="6924"/>
                  <a:pt x="4980" y="6930"/>
                </a:cubicBezTo>
                <a:cubicBezTo>
                  <a:pt x="4980" y="6942"/>
                  <a:pt x="4980" y="6948"/>
                  <a:pt x="4980" y="6960"/>
                </a:cubicBezTo>
                <a:cubicBezTo>
                  <a:pt x="4980" y="6960"/>
                  <a:pt x="4980" y="6966"/>
                  <a:pt x="4980" y="6972"/>
                </a:cubicBezTo>
                <a:cubicBezTo>
                  <a:pt x="4980" y="6978"/>
                  <a:pt x="4980" y="6978"/>
                  <a:pt x="4980" y="6984"/>
                </a:cubicBezTo>
                <a:cubicBezTo>
                  <a:pt x="4986" y="6989"/>
                  <a:pt x="4992" y="6989"/>
                  <a:pt x="4992" y="6989"/>
                </a:cubicBezTo>
                <a:cubicBezTo>
                  <a:pt x="4998" y="7001"/>
                  <a:pt x="4998" y="7007"/>
                  <a:pt x="5004" y="7013"/>
                </a:cubicBezTo>
                <a:cubicBezTo>
                  <a:pt x="5010" y="7019"/>
                  <a:pt x="5010" y="7019"/>
                  <a:pt x="5010" y="7025"/>
                </a:cubicBezTo>
                <a:cubicBezTo>
                  <a:pt x="5016" y="7031"/>
                  <a:pt x="5016" y="7031"/>
                  <a:pt x="5022" y="7037"/>
                </a:cubicBezTo>
                <a:cubicBezTo>
                  <a:pt x="5028" y="7037"/>
                  <a:pt x="5028" y="7037"/>
                  <a:pt x="5034" y="7037"/>
                </a:cubicBezTo>
                <a:cubicBezTo>
                  <a:pt x="5040" y="7043"/>
                  <a:pt x="5046" y="7043"/>
                  <a:pt x="5046" y="7049"/>
                </a:cubicBezTo>
                <a:cubicBezTo>
                  <a:pt x="5052" y="7049"/>
                  <a:pt x="5052" y="7055"/>
                  <a:pt x="5057" y="7055"/>
                </a:cubicBezTo>
                <a:cubicBezTo>
                  <a:pt x="5063" y="7055"/>
                  <a:pt x="5069" y="7061"/>
                  <a:pt x="5069" y="7061"/>
                </a:cubicBezTo>
                <a:cubicBezTo>
                  <a:pt x="5081" y="7061"/>
                  <a:pt x="5087" y="7061"/>
                  <a:pt x="5093" y="7061"/>
                </a:cubicBezTo>
                <a:cubicBezTo>
                  <a:pt x="5099" y="7061"/>
                  <a:pt x="5099" y="7066"/>
                  <a:pt x="5105" y="7066"/>
                </a:cubicBezTo>
                <a:cubicBezTo>
                  <a:pt x="5111" y="7072"/>
                  <a:pt x="5111" y="7078"/>
                  <a:pt x="5117" y="7078"/>
                </a:cubicBezTo>
                <a:cubicBezTo>
                  <a:pt x="5123" y="7084"/>
                  <a:pt x="5123" y="7090"/>
                  <a:pt x="5123" y="7090"/>
                </a:cubicBezTo>
                <a:cubicBezTo>
                  <a:pt x="5129" y="7096"/>
                  <a:pt x="5135" y="7096"/>
                  <a:pt x="5135" y="7096"/>
                </a:cubicBezTo>
                <a:cubicBezTo>
                  <a:pt x="5140" y="7102"/>
                  <a:pt x="5146" y="7102"/>
                  <a:pt x="5146" y="7108"/>
                </a:cubicBezTo>
                <a:cubicBezTo>
                  <a:pt x="5158" y="7114"/>
                  <a:pt x="5158" y="7120"/>
                  <a:pt x="5170" y="7120"/>
                </a:cubicBezTo>
                <a:cubicBezTo>
                  <a:pt x="5176" y="7126"/>
                  <a:pt x="5188" y="7126"/>
                  <a:pt x="5194" y="7132"/>
                </a:cubicBezTo>
                <a:cubicBezTo>
                  <a:pt x="5200" y="7132"/>
                  <a:pt x="5200" y="7138"/>
                  <a:pt x="5206" y="7138"/>
                </a:cubicBezTo>
                <a:cubicBezTo>
                  <a:pt x="5218" y="7144"/>
                  <a:pt x="5224" y="7144"/>
                  <a:pt x="5229" y="7155"/>
                </a:cubicBezTo>
                <a:cubicBezTo>
                  <a:pt x="5235" y="7155"/>
                  <a:pt x="5235" y="7161"/>
                  <a:pt x="5235" y="7167"/>
                </a:cubicBezTo>
                <a:cubicBezTo>
                  <a:pt x="5241" y="7173"/>
                  <a:pt x="5247" y="7173"/>
                  <a:pt x="5247" y="7179"/>
                </a:cubicBezTo>
                <a:cubicBezTo>
                  <a:pt x="5253" y="7185"/>
                  <a:pt x="5259" y="7191"/>
                  <a:pt x="5265" y="7197"/>
                </a:cubicBezTo>
                <a:cubicBezTo>
                  <a:pt x="5271" y="7203"/>
                  <a:pt x="5271" y="7209"/>
                  <a:pt x="5277" y="7209"/>
                </a:cubicBezTo>
                <a:cubicBezTo>
                  <a:pt x="5283" y="7209"/>
                  <a:pt x="5283" y="7209"/>
                  <a:pt x="5289" y="7209"/>
                </a:cubicBezTo>
                <a:cubicBezTo>
                  <a:pt x="5295" y="7209"/>
                  <a:pt x="5301" y="7209"/>
                  <a:pt x="5312" y="7209"/>
                </a:cubicBezTo>
                <a:cubicBezTo>
                  <a:pt x="5312" y="7327"/>
                  <a:pt x="5312" y="7327"/>
                  <a:pt x="5312" y="7327"/>
                </a:cubicBezTo>
                <a:cubicBezTo>
                  <a:pt x="5312" y="7339"/>
                  <a:pt x="5306" y="7345"/>
                  <a:pt x="5306" y="7351"/>
                </a:cubicBezTo>
                <a:cubicBezTo>
                  <a:pt x="5306" y="7363"/>
                  <a:pt x="5306" y="7363"/>
                  <a:pt x="5306" y="7369"/>
                </a:cubicBezTo>
                <a:cubicBezTo>
                  <a:pt x="5306" y="7375"/>
                  <a:pt x="5306" y="7375"/>
                  <a:pt x="5306" y="7375"/>
                </a:cubicBezTo>
                <a:cubicBezTo>
                  <a:pt x="5306" y="7387"/>
                  <a:pt x="5306" y="7387"/>
                  <a:pt x="5306" y="7387"/>
                </a:cubicBezTo>
                <a:cubicBezTo>
                  <a:pt x="5306" y="7398"/>
                  <a:pt x="5312" y="7405"/>
                  <a:pt x="5312" y="7416"/>
                </a:cubicBezTo>
                <a:cubicBezTo>
                  <a:pt x="5312" y="7422"/>
                  <a:pt x="5312" y="7422"/>
                  <a:pt x="5312" y="7422"/>
                </a:cubicBezTo>
                <a:cubicBezTo>
                  <a:pt x="5312" y="7428"/>
                  <a:pt x="5306" y="7428"/>
                  <a:pt x="5306" y="7434"/>
                </a:cubicBezTo>
                <a:cubicBezTo>
                  <a:pt x="5306" y="7440"/>
                  <a:pt x="5306" y="7440"/>
                  <a:pt x="5306" y="7446"/>
                </a:cubicBezTo>
                <a:cubicBezTo>
                  <a:pt x="5306" y="7452"/>
                  <a:pt x="5301" y="7452"/>
                  <a:pt x="5301" y="7458"/>
                </a:cubicBezTo>
                <a:cubicBezTo>
                  <a:pt x="5301" y="7464"/>
                  <a:pt x="5301" y="7470"/>
                  <a:pt x="5301" y="7476"/>
                </a:cubicBezTo>
                <a:cubicBezTo>
                  <a:pt x="5301" y="7476"/>
                  <a:pt x="5301" y="7476"/>
                  <a:pt x="5301" y="7482"/>
                </a:cubicBezTo>
                <a:cubicBezTo>
                  <a:pt x="5301" y="7493"/>
                  <a:pt x="5301" y="7493"/>
                  <a:pt x="5301" y="7493"/>
                </a:cubicBezTo>
                <a:cubicBezTo>
                  <a:pt x="5301" y="7499"/>
                  <a:pt x="5306" y="7499"/>
                  <a:pt x="5306" y="7505"/>
                </a:cubicBezTo>
                <a:cubicBezTo>
                  <a:pt x="5306" y="7511"/>
                  <a:pt x="5306" y="7517"/>
                  <a:pt x="5306" y="7523"/>
                </a:cubicBezTo>
                <a:cubicBezTo>
                  <a:pt x="5306" y="7529"/>
                  <a:pt x="5306" y="7529"/>
                  <a:pt x="5306" y="7529"/>
                </a:cubicBezTo>
                <a:cubicBezTo>
                  <a:pt x="5306" y="7541"/>
                  <a:pt x="5306" y="7541"/>
                  <a:pt x="5306" y="7541"/>
                </a:cubicBezTo>
                <a:cubicBezTo>
                  <a:pt x="5306" y="7547"/>
                  <a:pt x="5295" y="7547"/>
                  <a:pt x="5295" y="7553"/>
                </a:cubicBezTo>
                <a:cubicBezTo>
                  <a:pt x="5295" y="7564"/>
                  <a:pt x="5295" y="7571"/>
                  <a:pt x="5295" y="7576"/>
                </a:cubicBezTo>
                <a:cubicBezTo>
                  <a:pt x="5301" y="7582"/>
                  <a:pt x="5306" y="7588"/>
                  <a:pt x="5306" y="7594"/>
                </a:cubicBezTo>
                <a:cubicBezTo>
                  <a:pt x="5306" y="7606"/>
                  <a:pt x="5306" y="7606"/>
                  <a:pt x="5306" y="7606"/>
                </a:cubicBezTo>
                <a:cubicBezTo>
                  <a:pt x="5306" y="7618"/>
                  <a:pt x="5306" y="7618"/>
                  <a:pt x="5306" y="7618"/>
                </a:cubicBezTo>
                <a:cubicBezTo>
                  <a:pt x="5306" y="7618"/>
                  <a:pt x="5301" y="7624"/>
                  <a:pt x="5301" y="7630"/>
                </a:cubicBezTo>
                <a:cubicBezTo>
                  <a:pt x="5301" y="7630"/>
                  <a:pt x="5301" y="7636"/>
                  <a:pt x="5301" y="7642"/>
                </a:cubicBezTo>
                <a:cubicBezTo>
                  <a:pt x="5301" y="7642"/>
                  <a:pt x="5295" y="7648"/>
                  <a:pt x="5295" y="7653"/>
                </a:cubicBezTo>
                <a:cubicBezTo>
                  <a:pt x="5295" y="7653"/>
                  <a:pt x="5295" y="7659"/>
                  <a:pt x="5289" y="7659"/>
                </a:cubicBezTo>
                <a:cubicBezTo>
                  <a:pt x="5289" y="7665"/>
                  <a:pt x="5289" y="7671"/>
                  <a:pt x="5283" y="7677"/>
                </a:cubicBezTo>
                <a:cubicBezTo>
                  <a:pt x="5283" y="7689"/>
                  <a:pt x="5277" y="7695"/>
                  <a:pt x="5271" y="7707"/>
                </a:cubicBezTo>
                <a:cubicBezTo>
                  <a:pt x="5271" y="7707"/>
                  <a:pt x="5265" y="7713"/>
                  <a:pt x="5265" y="7719"/>
                </a:cubicBezTo>
                <a:cubicBezTo>
                  <a:pt x="5265" y="7725"/>
                  <a:pt x="5265" y="7730"/>
                  <a:pt x="5265" y="7742"/>
                </a:cubicBezTo>
                <a:cubicBezTo>
                  <a:pt x="5265" y="7742"/>
                  <a:pt x="5265" y="7742"/>
                  <a:pt x="5265" y="7748"/>
                </a:cubicBezTo>
                <a:cubicBezTo>
                  <a:pt x="5265" y="7760"/>
                  <a:pt x="5265" y="7766"/>
                  <a:pt x="5265" y="7778"/>
                </a:cubicBezTo>
                <a:cubicBezTo>
                  <a:pt x="5265" y="7778"/>
                  <a:pt x="5265" y="7784"/>
                  <a:pt x="5265" y="7790"/>
                </a:cubicBezTo>
                <a:cubicBezTo>
                  <a:pt x="5265" y="7790"/>
                  <a:pt x="5265" y="7796"/>
                  <a:pt x="5265" y="7802"/>
                </a:cubicBezTo>
                <a:cubicBezTo>
                  <a:pt x="5265" y="7808"/>
                  <a:pt x="5265" y="7808"/>
                  <a:pt x="5265" y="7814"/>
                </a:cubicBezTo>
                <a:cubicBezTo>
                  <a:pt x="5265" y="7819"/>
                  <a:pt x="5265" y="7825"/>
                  <a:pt x="5265" y="7825"/>
                </a:cubicBezTo>
                <a:cubicBezTo>
                  <a:pt x="5265" y="7831"/>
                  <a:pt x="5259" y="7837"/>
                  <a:pt x="5259" y="7843"/>
                </a:cubicBezTo>
                <a:cubicBezTo>
                  <a:pt x="5253" y="7843"/>
                  <a:pt x="5253" y="7849"/>
                  <a:pt x="5253" y="7855"/>
                </a:cubicBezTo>
                <a:cubicBezTo>
                  <a:pt x="5253" y="7861"/>
                  <a:pt x="5247" y="7861"/>
                  <a:pt x="5247" y="7867"/>
                </a:cubicBezTo>
                <a:cubicBezTo>
                  <a:pt x="5241" y="7873"/>
                  <a:pt x="5235" y="7873"/>
                  <a:pt x="5235" y="7879"/>
                </a:cubicBezTo>
                <a:cubicBezTo>
                  <a:pt x="5224" y="7891"/>
                  <a:pt x="5218" y="7896"/>
                  <a:pt x="5218" y="7914"/>
                </a:cubicBezTo>
                <a:cubicBezTo>
                  <a:pt x="5218" y="7920"/>
                  <a:pt x="5218" y="7920"/>
                  <a:pt x="5218" y="7920"/>
                </a:cubicBezTo>
                <a:cubicBezTo>
                  <a:pt x="5218" y="7920"/>
                  <a:pt x="5218" y="7926"/>
                  <a:pt x="5218" y="7932"/>
                </a:cubicBezTo>
                <a:cubicBezTo>
                  <a:pt x="5218" y="7932"/>
                  <a:pt x="5218" y="7938"/>
                  <a:pt x="5218" y="7944"/>
                </a:cubicBezTo>
                <a:cubicBezTo>
                  <a:pt x="5224" y="7944"/>
                  <a:pt x="5224" y="7950"/>
                  <a:pt x="5224" y="7956"/>
                </a:cubicBezTo>
                <a:cubicBezTo>
                  <a:pt x="5229" y="7956"/>
                  <a:pt x="5229" y="7962"/>
                  <a:pt x="5235" y="7962"/>
                </a:cubicBezTo>
                <a:cubicBezTo>
                  <a:pt x="5241" y="7980"/>
                  <a:pt x="5247" y="7991"/>
                  <a:pt x="5247" y="8009"/>
                </a:cubicBezTo>
                <a:cubicBezTo>
                  <a:pt x="5247" y="8027"/>
                  <a:pt x="5241" y="8039"/>
                  <a:pt x="5241" y="8057"/>
                </a:cubicBezTo>
                <a:cubicBezTo>
                  <a:pt x="5241" y="8057"/>
                  <a:pt x="5235" y="8062"/>
                  <a:pt x="5235" y="8069"/>
                </a:cubicBezTo>
                <a:cubicBezTo>
                  <a:pt x="5235" y="8080"/>
                  <a:pt x="5235" y="8086"/>
                  <a:pt x="5235" y="8104"/>
                </a:cubicBezTo>
                <a:cubicBezTo>
                  <a:pt x="5235" y="8110"/>
                  <a:pt x="5229" y="8116"/>
                  <a:pt x="5229" y="8128"/>
                </a:cubicBezTo>
                <a:cubicBezTo>
                  <a:pt x="5229" y="8134"/>
                  <a:pt x="5229" y="8134"/>
                  <a:pt x="5224" y="8140"/>
                </a:cubicBezTo>
                <a:cubicBezTo>
                  <a:pt x="5224" y="8146"/>
                  <a:pt x="5218" y="8146"/>
                  <a:pt x="5212" y="8151"/>
                </a:cubicBezTo>
                <a:cubicBezTo>
                  <a:pt x="5212" y="8157"/>
                  <a:pt x="5218" y="8157"/>
                  <a:pt x="5212" y="8163"/>
                </a:cubicBezTo>
                <a:cubicBezTo>
                  <a:pt x="5212" y="8169"/>
                  <a:pt x="5212" y="8169"/>
                  <a:pt x="5206" y="8175"/>
                </a:cubicBezTo>
                <a:cubicBezTo>
                  <a:pt x="5206" y="8181"/>
                  <a:pt x="5200" y="8181"/>
                  <a:pt x="5200" y="8187"/>
                </a:cubicBezTo>
                <a:cubicBezTo>
                  <a:pt x="5194" y="8193"/>
                  <a:pt x="5194" y="8193"/>
                  <a:pt x="5188" y="8199"/>
                </a:cubicBezTo>
                <a:lnTo>
                  <a:pt x="5182" y="8205"/>
                </a:lnTo>
                <a:cubicBezTo>
                  <a:pt x="5182" y="8229"/>
                  <a:pt x="5182" y="8229"/>
                  <a:pt x="5182" y="8229"/>
                </a:cubicBezTo>
                <a:cubicBezTo>
                  <a:pt x="5182" y="8235"/>
                  <a:pt x="5182" y="8240"/>
                  <a:pt x="5182" y="8246"/>
                </a:cubicBezTo>
                <a:cubicBezTo>
                  <a:pt x="5182" y="8252"/>
                  <a:pt x="5182" y="8252"/>
                  <a:pt x="5182" y="8264"/>
                </a:cubicBezTo>
                <a:lnTo>
                  <a:pt x="5182" y="8270"/>
                </a:lnTo>
                <a:cubicBezTo>
                  <a:pt x="5182" y="8276"/>
                  <a:pt x="5182" y="8276"/>
                  <a:pt x="5182" y="8282"/>
                </a:cubicBezTo>
                <a:cubicBezTo>
                  <a:pt x="5182" y="8288"/>
                  <a:pt x="5176" y="8288"/>
                  <a:pt x="5176" y="8294"/>
                </a:cubicBezTo>
                <a:cubicBezTo>
                  <a:pt x="5170" y="8300"/>
                  <a:pt x="5170" y="8300"/>
                  <a:pt x="5170" y="8306"/>
                </a:cubicBezTo>
                <a:cubicBezTo>
                  <a:pt x="5164" y="8312"/>
                  <a:pt x="5158" y="8312"/>
                  <a:pt x="5158" y="8317"/>
                </a:cubicBezTo>
                <a:cubicBezTo>
                  <a:pt x="5152" y="8323"/>
                  <a:pt x="5152" y="8323"/>
                  <a:pt x="5152" y="8329"/>
                </a:cubicBezTo>
                <a:cubicBezTo>
                  <a:pt x="5152" y="8335"/>
                  <a:pt x="5140" y="8341"/>
                  <a:pt x="5135" y="8347"/>
                </a:cubicBezTo>
                <a:cubicBezTo>
                  <a:pt x="5135" y="8347"/>
                  <a:pt x="5129" y="8347"/>
                  <a:pt x="5123" y="8353"/>
                </a:cubicBezTo>
                <a:cubicBezTo>
                  <a:pt x="5123" y="8359"/>
                  <a:pt x="5123" y="8359"/>
                  <a:pt x="5117" y="8365"/>
                </a:cubicBezTo>
                <a:cubicBezTo>
                  <a:pt x="5117" y="8365"/>
                  <a:pt x="5117" y="8371"/>
                  <a:pt x="5117" y="8377"/>
                </a:cubicBezTo>
                <a:cubicBezTo>
                  <a:pt x="5117" y="8383"/>
                  <a:pt x="5129" y="8383"/>
                  <a:pt x="5129" y="8389"/>
                </a:cubicBezTo>
                <a:cubicBezTo>
                  <a:pt x="5129" y="8389"/>
                  <a:pt x="5129" y="8395"/>
                  <a:pt x="5129" y="8401"/>
                </a:cubicBezTo>
                <a:cubicBezTo>
                  <a:pt x="5129" y="8406"/>
                  <a:pt x="5135" y="8412"/>
                  <a:pt x="5135" y="8424"/>
                </a:cubicBezTo>
                <a:lnTo>
                  <a:pt x="5135" y="8430"/>
                </a:lnTo>
                <a:cubicBezTo>
                  <a:pt x="5135" y="8436"/>
                  <a:pt x="5140" y="8442"/>
                  <a:pt x="5140" y="8442"/>
                </a:cubicBezTo>
                <a:cubicBezTo>
                  <a:pt x="5140" y="8454"/>
                  <a:pt x="5140" y="8460"/>
                  <a:pt x="5140" y="8466"/>
                </a:cubicBezTo>
                <a:cubicBezTo>
                  <a:pt x="5140" y="8489"/>
                  <a:pt x="5140" y="8501"/>
                  <a:pt x="5129" y="8513"/>
                </a:cubicBezTo>
                <a:cubicBezTo>
                  <a:pt x="5129" y="8519"/>
                  <a:pt x="5123" y="8525"/>
                  <a:pt x="5123" y="8525"/>
                </a:cubicBezTo>
                <a:cubicBezTo>
                  <a:pt x="5117" y="8531"/>
                  <a:pt x="5111" y="8531"/>
                  <a:pt x="5111" y="8537"/>
                </a:cubicBezTo>
                <a:cubicBezTo>
                  <a:pt x="5105" y="8543"/>
                  <a:pt x="5111" y="8549"/>
                  <a:pt x="5111" y="8561"/>
                </a:cubicBezTo>
                <a:cubicBezTo>
                  <a:pt x="5111" y="8561"/>
                  <a:pt x="5105" y="8567"/>
                  <a:pt x="5111" y="8572"/>
                </a:cubicBezTo>
                <a:lnTo>
                  <a:pt x="5117" y="8578"/>
                </a:lnTo>
                <a:cubicBezTo>
                  <a:pt x="5123" y="8590"/>
                  <a:pt x="5123" y="8590"/>
                  <a:pt x="5123" y="8590"/>
                </a:cubicBezTo>
                <a:cubicBezTo>
                  <a:pt x="5129" y="8602"/>
                  <a:pt x="5135" y="8608"/>
                  <a:pt x="5135" y="8614"/>
                </a:cubicBezTo>
                <a:cubicBezTo>
                  <a:pt x="5135" y="8620"/>
                  <a:pt x="5129" y="8620"/>
                  <a:pt x="5129" y="8626"/>
                </a:cubicBezTo>
                <a:cubicBezTo>
                  <a:pt x="5123" y="8626"/>
                  <a:pt x="5117" y="8626"/>
                  <a:pt x="5111" y="8632"/>
                </a:cubicBezTo>
                <a:cubicBezTo>
                  <a:pt x="5105" y="8632"/>
                  <a:pt x="5099" y="8632"/>
                  <a:pt x="5099" y="8638"/>
                </a:cubicBezTo>
                <a:cubicBezTo>
                  <a:pt x="5093" y="8644"/>
                  <a:pt x="5093" y="8644"/>
                  <a:pt x="5093" y="8650"/>
                </a:cubicBezTo>
                <a:cubicBezTo>
                  <a:pt x="5093" y="8655"/>
                  <a:pt x="5093" y="8655"/>
                  <a:pt x="5093" y="8661"/>
                </a:cubicBezTo>
                <a:cubicBezTo>
                  <a:pt x="5087" y="8667"/>
                  <a:pt x="5081" y="8667"/>
                  <a:pt x="5081" y="8673"/>
                </a:cubicBezTo>
                <a:cubicBezTo>
                  <a:pt x="5081" y="8673"/>
                  <a:pt x="5081" y="8679"/>
                  <a:pt x="5081" y="8685"/>
                </a:cubicBezTo>
                <a:cubicBezTo>
                  <a:pt x="5075" y="8691"/>
                  <a:pt x="5075" y="8697"/>
                  <a:pt x="5075" y="8703"/>
                </a:cubicBezTo>
                <a:cubicBezTo>
                  <a:pt x="5075" y="8709"/>
                  <a:pt x="5075" y="8715"/>
                  <a:pt x="5081" y="8721"/>
                </a:cubicBezTo>
                <a:cubicBezTo>
                  <a:pt x="5087" y="8721"/>
                  <a:pt x="5093" y="8721"/>
                  <a:pt x="5093" y="8727"/>
                </a:cubicBezTo>
                <a:cubicBezTo>
                  <a:pt x="5099" y="8727"/>
                  <a:pt x="5099" y="8733"/>
                  <a:pt x="5105" y="8733"/>
                </a:cubicBezTo>
                <a:cubicBezTo>
                  <a:pt x="5140" y="8733"/>
                  <a:pt x="5140" y="8733"/>
                  <a:pt x="5140" y="8733"/>
                </a:cubicBezTo>
                <a:cubicBezTo>
                  <a:pt x="5152" y="8632"/>
                  <a:pt x="5152" y="8632"/>
                  <a:pt x="5152" y="8632"/>
                </a:cubicBezTo>
                <a:cubicBezTo>
                  <a:pt x="5194" y="8632"/>
                  <a:pt x="5194" y="8632"/>
                  <a:pt x="5194" y="8632"/>
                </a:cubicBezTo>
                <a:cubicBezTo>
                  <a:pt x="5194" y="8661"/>
                  <a:pt x="5194" y="8661"/>
                  <a:pt x="5194" y="8661"/>
                </a:cubicBezTo>
                <a:cubicBezTo>
                  <a:pt x="5188" y="8667"/>
                  <a:pt x="5188" y="8673"/>
                  <a:pt x="5188" y="8673"/>
                </a:cubicBezTo>
                <a:cubicBezTo>
                  <a:pt x="5182" y="8679"/>
                  <a:pt x="5176" y="8679"/>
                  <a:pt x="5176" y="8679"/>
                </a:cubicBezTo>
                <a:cubicBezTo>
                  <a:pt x="5170" y="8685"/>
                  <a:pt x="5170" y="8691"/>
                  <a:pt x="5164" y="8691"/>
                </a:cubicBezTo>
                <a:cubicBezTo>
                  <a:pt x="5164" y="8750"/>
                  <a:pt x="5164" y="8750"/>
                  <a:pt x="5164" y="8750"/>
                </a:cubicBezTo>
                <a:cubicBezTo>
                  <a:pt x="5164" y="8756"/>
                  <a:pt x="5158" y="8762"/>
                  <a:pt x="5158" y="8762"/>
                </a:cubicBezTo>
                <a:cubicBezTo>
                  <a:pt x="5152" y="8768"/>
                  <a:pt x="5146" y="8768"/>
                  <a:pt x="5146" y="8774"/>
                </a:cubicBezTo>
                <a:cubicBezTo>
                  <a:pt x="5140" y="8774"/>
                  <a:pt x="5140" y="8780"/>
                  <a:pt x="5140" y="8786"/>
                </a:cubicBezTo>
                <a:cubicBezTo>
                  <a:pt x="5140" y="8786"/>
                  <a:pt x="5140" y="8792"/>
                  <a:pt x="5140" y="8798"/>
                </a:cubicBezTo>
                <a:cubicBezTo>
                  <a:pt x="5140" y="8810"/>
                  <a:pt x="5146" y="8816"/>
                  <a:pt x="5146" y="8833"/>
                </a:cubicBezTo>
                <a:cubicBezTo>
                  <a:pt x="5146" y="8845"/>
                  <a:pt x="5146" y="8851"/>
                  <a:pt x="5146" y="8869"/>
                </a:cubicBezTo>
                <a:cubicBezTo>
                  <a:pt x="5146" y="8869"/>
                  <a:pt x="5140" y="8875"/>
                  <a:pt x="5140" y="8881"/>
                </a:cubicBezTo>
                <a:cubicBezTo>
                  <a:pt x="5129" y="8869"/>
                  <a:pt x="5129" y="8869"/>
                  <a:pt x="5129" y="8869"/>
                </a:cubicBezTo>
                <a:cubicBezTo>
                  <a:pt x="5123" y="8869"/>
                  <a:pt x="5123" y="8863"/>
                  <a:pt x="5117" y="8857"/>
                </a:cubicBezTo>
                <a:lnTo>
                  <a:pt x="5111" y="8857"/>
                </a:lnTo>
                <a:cubicBezTo>
                  <a:pt x="5105" y="8851"/>
                  <a:pt x="5111" y="8845"/>
                  <a:pt x="5111" y="8845"/>
                </a:cubicBezTo>
                <a:cubicBezTo>
                  <a:pt x="5111" y="8833"/>
                  <a:pt x="5111" y="8833"/>
                  <a:pt x="5111" y="8833"/>
                </a:cubicBezTo>
                <a:cubicBezTo>
                  <a:pt x="5111" y="8821"/>
                  <a:pt x="5105" y="8816"/>
                  <a:pt x="5105" y="8810"/>
                </a:cubicBezTo>
                <a:lnTo>
                  <a:pt x="5105" y="8816"/>
                </a:lnTo>
                <a:cubicBezTo>
                  <a:pt x="5099" y="8816"/>
                  <a:pt x="5093" y="8816"/>
                  <a:pt x="5087" y="8816"/>
                </a:cubicBezTo>
                <a:cubicBezTo>
                  <a:pt x="5087" y="8851"/>
                  <a:pt x="5087" y="8851"/>
                  <a:pt x="5087" y="8851"/>
                </a:cubicBezTo>
                <a:cubicBezTo>
                  <a:pt x="5093" y="8851"/>
                  <a:pt x="5099" y="8851"/>
                  <a:pt x="5099" y="8851"/>
                </a:cubicBezTo>
                <a:cubicBezTo>
                  <a:pt x="5105" y="8857"/>
                  <a:pt x="5105" y="8863"/>
                  <a:pt x="5105" y="8863"/>
                </a:cubicBezTo>
                <a:cubicBezTo>
                  <a:pt x="5111" y="8869"/>
                  <a:pt x="5117" y="8869"/>
                  <a:pt x="5117" y="8875"/>
                </a:cubicBezTo>
                <a:cubicBezTo>
                  <a:pt x="5117" y="8875"/>
                  <a:pt x="5123" y="8881"/>
                  <a:pt x="5123" y="8887"/>
                </a:cubicBezTo>
                <a:lnTo>
                  <a:pt x="5123" y="8893"/>
                </a:lnTo>
                <a:cubicBezTo>
                  <a:pt x="5123" y="8899"/>
                  <a:pt x="5123" y="8905"/>
                  <a:pt x="5123" y="8905"/>
                </a:cubicBezTo>
                <a:cubicBezTo>
                  <a:pt x="5129" y="8916"/>
                  <a:pt x="5123" y="8922"/>
                  <a:pt x="5123" y="8928"/>
                </a:cubicBezTo>
                <a:lnTo>
                  <a:pt x="5117" y="8922"/>
                </a:lnTo>
                <a:close/>
                <a:moveTo>
                  <a:pt x="5259" y="5241"/>
                </a:moveTo>
                <a:lnTo>
                  <a:pt x="5259" y="5241"/>
                </a:lnTo>
                <a:cubicBezTo>
                  <a:pt x="5271" y="5235"/>
                  <a:pt x="5271" y="5224"/>
                  <a:pt x="5283" y="5218"/>
                </a:cubicBezTo>
                <a:cubicBezTo>
                  <a:pt x="5289" y="5218"/>
                  <a:pt x="5301" y="5212"/>
                  <a:pt x="5306" y="5212"/>
                </a:cubicBezTo>
                <a:cubicBezTo>
                  <a:pt x="5312" y="5212"/>
                  <a:pt x="5318" y="5212"/>
                  <a:pt x="5330" y="5212"/>
                </a:cubicBezTo>
                <a:cubicBezTo>
                  <a:pt x="5336" y="5212"/>
                  <a:pt x="5342" y="5218"/>
                  <a:pt x="5348" y="5218"/>
                </a:cubicBezTo>
                <a:cubicBezTo>
                  <a:pt x="5360" y="5218"/>
                  <a:pt x="5366" y="5212"/>
                  <a:pt x="5372" y="5212"/>
                </a:cubicBezTo>
                <a:cubicBezTo>
                  <a:pt x="5390" y="5212"/>
                  <a:pt x="5401" y="5212"/>
                  <a:pt x="5419" y="5212"/>
                </a:cubicBezTo>
                <a:cubicBezTo>
                  <a:pt x="5437" y="5212"/>
                  <a:pt x="5449" y="5206"/>
                  <a:pt x="5467" y="5206"/>
                </a:cubicBezTo>
                <a:cubicBezTo>
                  <a:pt x="5472" y="5206"/>
                  <a:pt x="5479" y="5200"/>
                  <a:pt x="5490" y="5200"/>
                </a:cubicBezTo>
                <a:cubicBezTo>
                  <a:pt x="5496" y="5200"/>
                  <a:pt x="5502" y="5206"/>
                  <a:pt x="5508" y="5206"/>
                </a:cubicBezTo>
                <a:cubicBezTo>
                  <a:pt x="5526" y="5206"/>
                  <a:pt x="5538" y="5212"/>
                  <a:pt x="5556" y="5212"/>
                </a:cubicBezTo>
                <a:cubicBezTo>
                  <a:pt x="5579" y="5212"/>
                  <a:pt x="5579" y="5212"/>
                  <a:pt x="5579" y="5212"/>
                </a:cubicBezTo>
                <a:cubicBezTo>
                  <a:pt x="5591" y="5212"/>
                  <a:pt x="5591" y="5200"/>
                  <a:pt x="5603" y="5200"/>
                </a:cubicBezTo>
                <a:cubicBezTo>
                  <a:pt x="5597" y="5194"/>
                  <a:pt x="5585" y="5194"/>
                  <a:pt x="5579" y="5188"/>
                </a:cubicBezTo>
                <a:cubicBezTo>
                  <a:pt x="5573" y="5176"/>
                  <a:pt x="5579" y="5164"/>
                  <a:pt x="5579" y="5152"/>
                </a:cubicBezTo>
                <a:cubicBezTo>
                  <a:pt x="5550" y="5158"/>
                  <a:pt x="5538" y="5164"/>
                  <a:pt x="5508" y="5164"/>
                </a:cubicBezTo>
                <a:cubicBezTo>
                  <a:pt x="5490" y="5164"/>
                  <a:pt x="5490" y="5164"/>
                  <a:pt x="5490" y="5164"/>
                </a:cubicBezTo>
                <a:cubicBezTo>
                  <a:pt x="5472" y="5164"/>
                  <a:pt x="5467" y="5152"/>
                  <a:pt x="5455" y="5152"/>
                </a:cubicBezTo>
                <a:cubicBezTo>
                  <a:pt x="5443" y="5152"/>
                  <a:pt x="5443" y="5152"/>
                  <a:pt x="5443" y="5152"/>
                </a:cubicBezTo>
                <a:cubicBezTo>
                  <a:pt x="5431" y="5152"/>
                  <a:pt x="5431" y="5170"/>
                  <a:pt x="5419" y="5170"/>
                </a:cubicBezTo>
                <a:cubicBezTo>
                  <a:pt x="5413" y="5170"/>
                  <a:pt x="5407" y="5170"/>
                  <a:pt x="5395" y="5170"/>
                </a:cubicBezTo>
                <a:cubicBezTo>
                  <a:pt x="5390" y="5170"/>
                  <a:pt x="5378" y="5170"/>
                  <a:pt x="5372" y="5170"/>
                </a:cubicBezTo>
                <a:cubicBezTo>
                  <a:pt x="5366" y="5170"/>
                  <a:pt x="5360" y="5158"/>
                  <a:pt x="5348" y="5152"/>
                </a:cubicBezTo>
                <a:cubicBezTo>
                  <a:pt x="5342" y="5152"/>
                  <a:pt x="5336" y="5152"/>
                  <a:pt x="5330" y="5146"/>
                </a:cubicBezTo>
                <a:cubicBezTo>
                  <a:pt x="5318" y="5146"/>
                  <a:pt x="5312" y="5135"/>
                  <a:pt x="5306" y="5129"/>
                </a:cubicBezTo>
                <a:cubicBezTo>
                  <a:pt x="5289" y="5129"/>
                  <a:pt x="5277" y="5129"/>
                  <a:pt x="5259" y="5129"/>
                </a:cubicBezTo>
                <a:cubicBezTo>
                  <a:pt x="5241" y="5129"/>
                  <a:pt x="5229" y="5123"/>
                  <a:pt x="5212" y="5123"/>
                </a:cubicBezTo>
                <a:cubicBezTo>
                  <a:pt x="5194" y="5123"/>
                  <a:pt x="5188" y="5129"/>
                  <a:pt x="5170" y="5129"/>
                </a:cubicBezTo>
                <a:cubicBezTo>
                  <a:pt x="5170" y="5200"/>
                  <a:pt x="5170" y="5200"/>
                  <a:pt x="5170" y="5200"/>
                </a:cubicBezTo>
                <a:cubicBezTo>
                  <a:pt x="5176" y="5206"/>
                  <a:pt x="5182" y="5218"/>
                  <a:pt x="5188" y="5224"/>
                </a:cubicBezTo>
                <a:cubicBezTo>
                  <a:pt x="5200" y="5230"/>
                  <a:pt x="5206" y="5235"/>
                  <a:pt x="5212" y="5241"/>
                </a:cubicBezTo>
                <a:cubicBezTo>
                  <a:pt x="5235" y="5241"/>
                  <a:pt x="5235" y="5241"/>
                  <a:pt x="5235" y="5241"/>
                </a:cubicBezTo>
                <a:cubicBezTo>
                  <a:pt x="5247" y="5241"/>
                  <a:pt x="5253" y="5241"/>
                  <a:pt x="5259" y="5241"/>
                </a:cubicBezTo>
                <a:close/>
                <a:moveTo>
                  <a:pt x="4992" y="5224"/>
                </a:moveTo>
                <a:lnTo>
                  <a:pt x="4992" y="5224"/>
                </a:lnTo>
                <a:cubicBezTo>
                  <a:pt x="4986" y="5218"/>
                  <a:pt x="4992" y="5206"/>
                  <a:pt x="4986" y="5200"/>
                </a:cubicBezTo>
                <a:cubicBezTo>
                  <a:pt x="4980" y="5194"/>
                  <a:pt x="4969" y="5200"/>
                  <a:pt x="4963" y="5194"/>
                </a:cubicBezTo>
                <a:cubicBezTo>
                  <a:pt x="4957" y="5188"/>
                  <a:pt x="4951" y="5182"/>
                  <a:pt x="4939" y="5182"/>
                </a:cubicBezTo>
                <a:cubicBezTo>
                  <a:pt x="4874" y="5182"/>
                  <a:pt x="4874" y="5182"/>
                  <a:pt x="4874" y="5182"/>
                </a:cubicBezTo>
                <a:cubicBezTo>
                  <a:pt x="4880" y="5194"/>
                  <a:pt x="4880" y="5206"/>
                  <a:pt x="4891" y="5212"/>
                </a:cubicBezTo>
                <a:cubicBezTo>
                  <a:pt x="4903" y="5212"/>
                  <a:pt x="4909" y="5206"/>
                  <a:pt x="4915" y="5212"/>
                </a:cubicBezTo>
                <a:cubicBezTo>
                  <a:pt x="4927" y="5218"/>
                  <a:pt x="4933" y="5218"/>
                  <a:pt x="4939" y="5224"/>
                </a:cubicBezTo>
                <a:cubicBezTo>
                  <a:pt x="4945" y="5230"/>
                  <a:pt x="4939" y="5235"/>
                  <a:pt x="4945" y="5247"/>
                </a:cubicBezTo>
                <a:cubicBezTo>
                  <a:pt x="4951" y="5241"/>
                  <a:pt x="4963" y="5247"/>
                  <a:pt x="4969" y="5247"/>
                </a:cubicBezTo>
                <a:cubicBezTo>
                  <a:pt x="4980" y="5241"/>
                  <a:pt x="4980" y="5230"/>
                  <a:pt x="4992" y="5224"/>
                </a:cubicBezTo>
                <a:close/>
                <a:moveTo>
                  <a:pt x="5093" y="5093"/>
                </a:moveTo>
                <a:lnTo>
                  <a:pt x="5093" y="5093"/>
                </a:lnTo>
                <a:cubicBezTo>
                  <a:pt x="5081" y="5075"/>
                  <a:pt x="5069" y="5063"/>
                  <a:pt x="5052" y="5052"/>
                </a:cubicBezTo>
                <a:cubicBezTo>
                  <a:pt x="5034" y="5040"/>
                  <a:pt x="5028" y="5022"/>
                  <a:pt x="5004" y="5022"/>
                </a:cubicBezTo>
                <a:cubicBezTo>
                  <a:pt x="4980" y="5022"/>
                  <a:pt x="4980" y="5022"/>
                  <a:pt x="4980" y="5022"/>
                </a:cubicBezTo>
                <a:cubicBezTo>
                  <a:pt x="4957" y="5022"/>
                  <a:pt x="4951" y="5022"/>
                  <a:pt x="4927" y="5022"/>
                </a:cubicBezTo>
                <a:cubicBezTo>
                  <a:pt x="4921" y="5022"/>
                  <a:pt x="4915" y="5022"/>
                  <a:pt x="4903" y="5022"/>
                </a:cubicBezTo>
                <a:cubicBezTo>
                  <a:pt x="4897" y="5022"/>
                  <a:pt x="4891" y="5016"/>
                  <a:pt x="4880" y="5010"/>
                </a:cubicBezTo>
                <a:cubicBezTo>
                  <a:pt x="4874" y="5004"/>
                  <a:pt x="4874" y="4992"/>
                  <a:pt x="4868" y="4986"/>
                </a:cubicBezTo>
                <a:cubicBezTo>
                  <a:pt x="4856" y="4986"/>
                  <a:pt x="4850" y="4980"/>
                  <a:pt x="4844" y="4975"/>
                </a:cubicBezTo>
                <a:cubicBezTo>
                  <a:pt x="4826" y="4969"/>
                  <a:pt x="4814" y="4963"/>
                  <a:pt x="4797" y="4957"/>
                </a:cubicBezTo>
                <a:cubicBezTo>
                  <a:pt x="4773" y="4945"/>
                  <a:pt x="4773" y="4945"/>
                  <a:pt x="4773" y="4945"/>
                </a:cubicBezTo>
                <a:cubicBezTo>
                  <a:pt x="4767" y="4939"/>
                  <a:pt x="4767" y="4921"/>
                  <a:pt x="4755" y="4921"/>
                </a:cubicBezTo>
                <a:cubicBezTo>
                  <a:pt x="4743" y="4915"/>
                  <a:pt x="4731" y="4921"/>
                  <a:pt x="4720" y="4921"/>
                </a:cubicBezTo>
                <a:cubicBezTo>
                  <a:pt x="4708" y="4921"/>
                  <a:pt x="4696" y="4921"/>
                  <a:pt x="4684" y="4921"/>
                </a:cubicBezTo>
                <a:cubicBezTo>
                  <a:pt x="4672" y="4921"/>
                  <a:pt x="4672" y="4933"/>
                  <a:pt x="4660" y="4933"/>
                </a:cubicBezTo>
                <a:cubicBezTo>
                  <a:pt x="4648" y="4933"/>
                  <a:pt x="4648" y="4927"/>
                  <a:pt x="4636" y="4927"/>
                </a:cubicBezTo>
                <a:cubicBezTo>
                  <a:pt x="4589" y="4927"/>
                  <a:pt x="4589" y="4927"/>
                  <a:pt x="4589" y="4927"/>
                </a:cubicBezTo>
                <a:cubicBezTo>
                  <a:pt x="4577" y="4927"/>
                  <a:pt x="4571" y="4921"/>
                  <a:pt x="4565" y="4927"/>
                </a:cubicBezTo>
                <a:cubicBezTo>
                  <a:pt x="4554" y="4927"/>
                  <a:pt x="4547" y="4921"/>
                  <a:pt x="4542" y="4927"/>
                </a:cubicBezTo>
                <a:cubicBezTo>
                  <a:pt x="4530" y="4933"/>
                  <a:pt x="4524" y="4945"/>
                  <a:pt x="4524" y="4963"/>
                </a:cubicBezTo>
                <a:cubicBezTo>
                  <a:pt x="4524" y="4975"/>
                  <a:pt x="4536" y="4986"/>
                  <a:pt x="4547" y="4992"/>
                </a:cubicBezTo>
                <a:cubicBezTo>
                  <a:pt x="4559" y="5004"/>
                  <a:pt x="4577" y="5004"/>
                  <a:pt x="4595" y="5004"/>
                </a:cubicBezTo>
                <a:cubicBezTo>
                  <a:pt x="4607" y="5004"/>
                  <a:pt x="4613" y="5004"/>
                  <a:pt x="4619" y="5004"/>
                </a:cubicBezTo>
                <a:cubicBezTo>
                  <a:pt x="4636" y="4998"/>
                  <a:pt x="4648" y="4980"/>
                  <a:pt x="4666" y="4975"/>
                </a:cubicBezTo>
                <a:cubicBezTo>
                  <a:pt x="4672" y="4975"/>
                  <a:pt x="4678" y="4975"/>
                  <a:pt x="4690" y="4975"/>
                </a:cubicBezTo>
                <a:cubicBezTo>
                  <a:pt x="4720" y="4975"/>
                  <a:pt x="4737" y="4986"/>
                  <a:pt x="4755" y="5004"/>
                </a:cubicBezTo>
                <a:cubicBezTo>
                  <a:pt x="4767" y="5010"/>
                  <a:pt x="4761" y="5022"/>
                  <a:pt x="4767" y="5028"/>
                </a:cubicBezTo>
                <a:cubicBezTo>
                  <a:pt x="4773" y="5034"/>
                  <a:pt x="4785" y="5034"/>
                  <a:pt x="4791" y="5034"/>
                </a:cubicBezTo>
                <a:cubicBezTo>
                  <a:pt x="4802" y="5034"/>
                  <a:pt x="4802" y="5046"/>
                  <a:pt x="4814" y="5046"/>
                </a:cubicBezTo>
                <a:cubicBezTo>
                  <a:pt x="4826" y="5046"/>
                  <a:pt x="4832" y="5040"/>
                  <a:pt x="4844" y="5046"/>
                </a:cubicBezTo>
                <a:cubicBezTo>
                  <a:pt x="4856" y="5046"/>
                  <a:pt x="4856" y="5063"/>
                  <a:pt x="4868" y="5069"/>
                </a:cubicBezTo>
                <a:cubicBezTo>
                  <a:pt x="4880" y="5081"/>
                  <a:pt x="4897" y="5093"/>
                  <a:pt x="4915" y="5093"/>
                </a:cubicBezTo>
                <a:lnTo>
                  <a:pt x="5093" y="5093"/>
                </a:lnTo>
                <a:close/>
                <a:moveTo>
                  <a:pt x="7850" y="1998"/>
                </a:moveTo>
                <a:lnTo>
                  <a:pt x="7850" y="1998"/>
                </a:lnTo>
                <a:cubicBezTo>
                  <a:pt x="7862" y="1992"/>
                  <a:pt x="7862" y="1986"/>
                  <a:pt x="7874" y="1986"/>
                </a:cubicBezTo>
                <a:cubicBezTo>
                  <a:pt x="7880" y="1986"/>
                  <a:pt x="7892" y="1986"/>
                  <a:pt x="7897" y="1986"/>
                </a:cubicBezTo>
                <a:cubicBezTo>
                  <a:pt x="7903" y="1986"/>
                  <a:pt x="7909" y="1998"/>
                  <a:pt x="7915" y="2004"/>
                </a:cubicBezTo>
                <a:cubicBezTo>
                  <a:pt x="7921" y="2010"/>
                  <a:pt x="7933" y="2004"/>
                  <a:pt x="7939" y="2016"/>
                </a:cubicBezTo>
                <a:cubicBezTo>
                  <a:pt x="7945" y="2022"/>
                  <a:pt x="7933" y="2034"/>
                  <a:pt x="7939" y="2040"/>
                </a:cubicBezTo>
                <a:cubicBezTo>
                  <a:pt x="7927" y="2040"/>
                  <a:pt x="7921" y="2034"/>
                  <a:pt x="7915" y="2034"/>
                </a:cubicBezTo>
                <a:cubicBezTo>
                  <a:pt x="7886" y="2034"/>
                  <a:pt x="7874" y="2034"/>
                  <a:pt x="7844" y="2034"/>
                </a:cubicBezTo>
                <a:cubicBezTo>
                  <a:pt x="7838" y="2034"/>
                  <a:pt x="7832" y="2040"/>
                  <a:pt x="7820" y="2040"/>
                </a:cubicBezTo>
                <a:cubicBezTo>
                  <a:pt x="7826" y="2075"/>
                  <a:pt x="7826" y="2075"/>
                  <a:pt x="7826" y="2075"/>
                </a:cubicBezTo>
                <a:cubicBezTo>
                  <a:pt x="7838" y="2075"/>
                  <a:pt x="7844" y="2069"/>
                  <a:pt x="7850" y="2069"/>
                </a:cubicBezTo>
                <a:cubicBezTo>
                  <a:pt x="7897" y="2069"/>
                  <a:pt x="7897" y="2069"/>
                  <a:pt x="7897" y="2069"/>
                </a:cubicBezTo>
                <a:lnTo>
                  <a:pt x="7903" y="2075"/>
                </a:lnTo>
                <a:cubicBezTo>
                  <a:pt x="7903" y="2123"/>
                  <a:pt x="7903" y="2123"/>
                  <a:pt x="7903" y="2123"/>
                </a:cubicBezTo>
                <a:cubicBezTo>
                  <a:pt x="7915" y="2146"/>
                  <a:pt x="7915" y="2146"/>
                  <a:pt x="7915" y="2146"/>
                </a:cubicBezTo>
                <a:cubicBezTo>
                  <a:pt x="7939" y="2146"/>
                  <a:pt x="7939" y="2146"/>
                  <a:pt x="7939" y="2146"/>
                </a:cubicBezTo>
                <a:cubicBezTo>
                  <a:pt x="7945" y="2146"/>
                  <a:pt x="7951" y="2141"/>
                  <a:pt x="7957" y="2141"/>
                </a:cubicBezTo>
                <a:cubicBezTo>
                  <a:pt x="7975" y="2141"/>
                  <a:pt x="7986" y="2141"/>
                  <a:pt x="8004" y="2141"/>
                </a:cubicBezTo>
                <a:cubicBezTo>
                  <a:pt x="8028" y="2141"/>
                  <a:pt x="8028" y="2141"/>
                  <a:pt x="8028" y="2141"/>
                </a:cubicBezTo>
                <a:cubicBezTo>
                  <a:pt x="8034" y="2141"/>
                  <a:pt x="8046" y="2134"/>
                  <a:pt x="8052" y="2141"/>
                </a:cubicBezTo>
                <a:cubicBezTo>
                  <a:pt x="8064" y="2146"/>
                  <a:pt x="8058" y="2158"/>
                  <a:pt x="8069" y="2164"/>
                </a:cubicBezTo>
                <a:cubicBezTo>
                  <a:pt x="8075" y="2164"/>
                  <a:pt x="8081" y="2170"/>
                  <a:pt x="8093" y="2176"/>
                </a:cubicBezTo>
                <a:cubicBezTo>
                  <a:pt x="8105" y="2176"/>
                  <a:pt x="8111" y="2176"/>
                  <a:pt x="8123" y="2176"/>
                </a:cubicBezTo>
                <a:cubicBezTo>
                  <a:pt x="8141" y="2176"/>
                  <a:pt x="8147" y="2176"/>
                  <a:pt x="8158" y="2176"/>
                </a:cubicBezTo>
                <a:cubicBezTo>
                  <a:pt x="8170" y="2170"/>
                  <a:pt x="8176" y="2164"/>
                  <a:pt x="8182" y="2158"/>
                </a:cubicBezTo>
                <a:cubicBezTo>
                  <a:pt x="8194" y="2146"/>
                  <a:pt x="8188" y="2134"/>
                  <a:pt x="8200" y="2129"/>
                </a:cubicBezTo>
                <a:cubicBezTo>
                  <a:pt x="8206" y="2123"/>
                  <a:pt x="8212" y="2117"/>
                  <a:pt x="8224" y="2111"/>
                </a:cubicBezTo>
                <a:cubicBezTo>
                  <a:pt x="8230" y="2111"/>
                  <a:pt x="8235" y="2111"/>
                  <a:pt x="8247" y="2111"/>
                </a:cubicBezTo>
                <a:cubicBezTo>
                  <a:pt x="8259" y="2105"/>
                  <a:pt x="8259" y="2093"/>
                  <a:pt x="8265" y="2087"/>
                </a:cubicBezTo>
                <a:cubicBezTo>
                  <a:pt x="8283" y="2081"/>
                  <a:pt x="8295" y="2075"/>
                  <a:pt x="8313" y="2069"/>
                </a:cubicBezTo>
                <a:cubicBezTo>
                  <a:pt x="8342" y="2069"/>
                  <a:pt x="8366" y="2069"/>
                  <a:pt x="8402" y="2069"/>
                </a:cubicBezTo>
                <a:cubicBezTo>
                  <a:pt x="8402" y="2028"/>
                  <a:pt x="8402" y="2028"/>
                  <a:pt x="8402" y="2028"/>
                </a:cubicBezTo>
                <a:cubicBezTo>
                  <a:pt x="8396" y="2016"/>
                  <a:pt x="8396" y="2004"/>
                  <a:pt x="8390" y="2004"/>
                </a:cubicBezTo>
                <a:cubicBezTo>
                  <a:pt x="8366" y="1992"/>
                  <a:pt x="8366" y="1992"/>
                  <a:pt x="8366" y="1992"/>
                </a:cubicBezTo>
                <a:cubicBezTo>
                  <a:pt x="8360" y="1986"/>
                  <a:pt x="8348" y="1992"/>
                  <a:pt x="8342" y="1992"/>
                </a:cubicBezTo>
                <a:cubicBezTo>
                  <a:pt x="8342" y="1980"/>
                  <a:pt x="8342" y="1975"/>
                  <a:pt x="8342" y="1968"/>
                </a:cubicBezTo>
                <a:cubicBezTo>
                  <a:pt x="8342" y="1957"/>
                  <a:pt x="8354" y="1957"/>
                  <a:pt x="8354" y="1945"/>
                </a:cubicBezTo>
                <a:cubicBezTo>
                  <a:pt x="8354" y="1933"/>
                  <a:pt x="8348" y="1927"/>
                  <a:pt x="8348" y="1915"/>
                </a:cubicBezTo>
                <a:cubicBezTo>
                  <a:pt x="8295" y="1915"/>
                  <a:pt x="8295" y="1915"/>
                  <a:pt x="8295" y="1915"/>
                </a:cubicBezTo>
                <a:cubicBezTo>
                  <a:pt x="8283" y="1915"/>
                  <a:pt x="8277" y="1921"/>
                  <a:pt x="8265" y="1921"/>
                </a:cubicBezTo>
                <a:cubicBezTo>
                  <a:pt x="8259" y="1927"/>
                  <a:pt x="8253" y="1933"/>
                  <a:pt x="8247" y="1939"/>
                </a:cubicBezTo>
                <a:cubicBezTo>
                  <a:pt x="8235" y="1945"/>
                  <a:pt x="8230" y="1951"/>
                  <a:pt x="8218" y="1951"/>
                </a:cubicBezTo>
                <a:cubicBezTo>
                  <a:pt x="8212" y="1951"/>
                  <a:pt x="8212" y="1963"/>
                  <a:pt x="8206" y="1963"/>
                </a:cubicBezTo>
                <a:cubicBezTo>
                  <a:pt x="8194" y="1963"/>
                  <a:pt x="8188" y="1957"/>
                  <a:pt x="8182" y="1957"/>
                </a:cubicBezTo>
                <a:cubicBezTo>
                  <a:pt x="8164" y="1957"/>
                  <a:pt x="8152" y="1951"/>
                  <a:pt x="8135" y="1951"/>
                </a:cubicBezTo>
                <a:cubicBezTo>
                  <a:pt x="8117" y="1951"/>
                  <a:pt x="8105" y="1957"/>
                  <a:pt x="8093" y="1957"/>
                </a:cubicBezTo>
                <a:cubicBezTo>
                  <a:pt x="8069" y="1963"/>
                  <a:pt x="8064" y="1980"/>
                  <a:pt x="8040" y="1980"/>
                </a:cubicBezTo>
                <a:cubicBezTo>
                  <a:pt x="7992" y="1980"/>
                  <a:pt x="7992" y="1980"/>
                  <a:pt x="7992" y="1980"/>
                </a:cubicBezTo>
                <a:cubicBezTo>
                  <a:pt x="7992" y="1957"/>
                  <a:pt x="7992" y="1957"/>
                  <a:pt x="7992" y="1957"/>
                </a:cubicBezTo>
                <a:cubicBezTo>
                  <a:pt x="7992" y="1933"/>
                  <a:pt x="7992" y="1933"/>
                  <a:pt x="7992" y="1933"/>
                </a:cubicBezTo>
                <a:cubicBezTo>
                  <a:pt x="7992" y="1921"/>
                  <a:pt x="7980" y="1921"/>
                  <a:pt x="7975" y="1909"/>
                </a:cubicBezTo>
                <a:cubicBezTo>
                  <a:pt x="7957" y="1915"/>
                  <a:pt x="7957" y="1915"/>
                  <a:pt x="7957" y="1915"/>
                </a:cubicBezTo>
                <a:cubicBezTo>
                  <a:pt x="7957" y="1939"/>
                  <a:pt x="7957" y="1939"/>
                  <a:pt x="7957" y="1939"/>
                </a:cubicBezTo>
                <a:cubicBezTo>
                  <a:pt x="7939" y="1933"/>
                  <a:pt x="7933" y="1927"/>
                  <a:pt x="7921" y="1927"/>
                </a:cubicBezTo>
                <a:cubicBezTo>
                  <a:pt x="7909" y="1927"/>
                  <a:pt x="7897" y="1933"/>
                  <a:pt x="7886" y="1933"/>
                </a:cubicBezTo>
                <a:cubicBezTo>
                  <a:pt x="7880" y="1933"/>
                  <a:pt x="7868" y="1933"/>
                  <a:pt x="7862" y="1933"/>
                </a:cubicBezTo>
                <a:cubicBezTo>
                  <a:pt x="7856" y="1939"/>
                  <a:pt x="7844" y="1939"/>
                  <a:pt x="7838" y="1945"/>
                </a:cubicBezTo>
                <a:cubicBezTo>
                  <a:pt x="7832" y="1951"/>
                  <a:pt x="7820" y="1957"/>
                  <a:pt x="7820" y="1968"/>
                </a:cubicBezTo>
                <a:cubicBezTo>
                  <a:pt x="7820" y="1980"/>
                  <a:pt x="7826" y="1986"/>
                  <a:pt x="7826" y="1998"/>
                </a:cubicBezTo>
                <a:cubicBezTo>
                  <a:pt x="7838" y="1992"/>
                  <a:pt x="7844" y="1998"/>
                  <a:pt x="7850" y="1998"/>
                </a:cubicBezTo>
                <a:close/>
                <a:moveTo>
                  <a:pt x="6095" y="3137"/>
                </a:moveTo>
                <a:lnTo>
                  <a:pt x="6095" y="3137"/>
                </a:lnTo>
                <a:cubicBezTo>
                  <a:pt x="6083" y="3142"/>
                  <a:pt x="6077" y="3142"/>
                  <a:pt x="6071" y="3148"/>
                </a:cubicBezTo>
                <a:cubicBezTo>
                  <a:pt x="6065" y="3154"/>
                  <a:pt x="6071" y="3166"/>
                  <a:pt x="6071" y="3172"/>
                </a:cubicBezTo>
                <a:cubicBezTo>
                  <a:pt x="6065" y="3184"/>
                  <a:pt x="6065" y="3190"/>
                  <a:pt x="6065" y="3202"/>
                </a:cubicBezTo>
                <a:cubicBezTo>
                  <a:pt x="6065" y="3214"/>
                  <a:pt x="6054" y="3214"/>
                  <a:pt x="6048" y="3225"/>
                </a:cubicBezTo>
                <a:cubicBezTo>
                  <a:pt x="6042" y="3231"/>
                  <a:pt x="6036" y="3237"/>
                  <a:pt x="6030" y="3249"/>
                </a:cubicBezTo>
                <a:cubicBezTo>
                  <a:pt x="6018" y="3261"/>
                  <a:pt x="6006" y="3279"/>
                  <a:pt x="5988" y="3291"/>
                </a:cubicBezTo>
                <a:cubicBezTo>
                  <a:pt x="5965" y="3314"/>
                  <a:pt x="5947" y="3332"/>
                  <a:pt x="5947" y="3368"/>
                </a:cubicBezTo>
                <a:cubicBezTo>
                  <a:pt x="5947" y="3380"/>
                  <a:pt x="5953" y="3386"/>
                  <a:pt x="5953" y="3397"/>
                </a:cubicBezTo>
                <a:cubicBezTo>
                  <a:pt x="6113" y="3397"/>
                  <a:pt x="6113" y="3397"/>
                  <a:pt x="6113" y="3397"/>
                </a:cubicBezTo>
                <a:cubicBezTo>
                  <a:pt x="6136" y="3397"/>
                  <a:pt x="6148" y="3415"/>
                  <a:pt x="6160" y="3427"/>
                </a:cubicBezTo>
                <a:cubicBezTo>
                  <a:pt x="6178" y="3445"/>
                  <a:pt x="6184" y="3457"/>
                  <a:pt x="6208" y="3463"/>
                </a:cubicBezTo>
                <a:cubicBezTo>
                  <a:pt x="6214" y="3457"/>
                  <a:pt x="6225" y="3457"/>
                  <a:pt x="6231" y="3445"/>
                </a:cubicBezTo>
                <a:cubicBezTo>
                  <a:pt x="6231" y="3433"/>
                  <a:pt x="6231" y="3415"/>
                  <a:pt x="6231" y="3403"/>
                </a:cubicBezTo>
                <a:cubicBezTo>
                  <a:pt x="6231" y="3391"/>
                  <a:pt x="6225" y="3386"/>
                  <a:pt x="6225" y="3380"/>
                </a:cubicBezTo>
                <a:cubicBezTo>
                  <a:pt x="6225" y="3356"/>
                  <a:pt x="6237" y="3350"/>
                  <a:pt x="6249" y="3332"/>
                </a:cubicBezTo>
                <a:cubicBezTo>
                  <a:pt x="6243" y="3309"/>
                  <a:pt x="6243" y="3309"/>
                  <a:pt x="6243" y="3309"/>
                </a:cubicBezTo>
                <a:cubicBezTo>
                  <a:pt x="6231" y="3309"/>
                  <a:pt x="6225" y="3314"/>
                  <a:pt x="6220" y="3309"/>
                </a:cubicBezTo>
                <a:cubicBezTo>
                  <a:pt x="6202" y="3303"/>
                  <a:pt x="6190" y="3291"/>
                  <a:pt x="6172" y="3279"/>
                </a:cubicBezTo>
                <a:cubicBezTo>
                  <a:pt x="6160" y="3273"/>
                  <a:pt x="6160" y="3261"/>
                  <a:pt x="6148" y="3261"/>
                </a:cubicBezTo>
                <a:cubicBezTo>
                  <a:pt x="6143" y="3255"/>
                  <a:pt x="6136" y="3255"/>
                  <a:pt x="6125" y="3255"/>
                </a:cubicBezTo>
                <a:cubicBezTo>
                  <a:pt x="6119" y="3249"/>
                  <a:pt x="6113" y="3255"/>
                  <a:pt x="6107" y="3255"/>
                </a:cubicBezTo>
                <a:cubicBezTo>
                  <a:pt x="6095" y="3249"/>
                  <a:pt x="6089" y="3243"/>
                  <a:pt x="6083" y="3243"/>
                </a:cubicBezTo>
                <a:cubicBezTo>
                  <a:pt x="6089" y="3225"/>
                  <a:pt x="6089" y="3208"/>
                  <a:pt x="6101" y="3196"/>
                </a:cubicBezTo>
                <a:cubicBezTo>
                  <a:pt x="6101" y="3190"/>
                  <a:pt x="6119" y="3190"/>
                  <a:pt x="6119" y="3184"/>
                </a:cubicBezTo>
                <a:cubicBezTo>
                  <a:pt x="6125" y="3178"/>
                  <a:pt x="6125" y="3172"/>
                  <a:pt x="6125" y="3160"/>
                </a:cubicBezTo>
                <a:cubicBezTo>
                  <a:pt x="6125" y="3148"/>
                  <a:pt x="6119" y="3148"/>
                  <a:pt x="6113" y="3137"/>
                </a:cubicBezTo>
                <a:cubicBezTo>
                  <a:pt x="6107" y="3142"/>
                  <a:pt x="6101" y="3137"/>
                  <a:pt x="6095" y="3137"/>
                </a:cubicBezTo>
                <a:close/>
                <a:moveTo>
                  <a:pt x="5787" y="3261"/>
                </a:moveTo>
                <a:lnTo>
                  <a:pt x="5787" y="3261"/>
                </a:lnTo>
                <a:cubicBezTo>
                  <a:pt x="5775" y="3261"/>
                  <a:pt x="5769" y="3255"/>
                  <a:pt x="5763" y="3255"/>
                </a:cubicBezTo>
                <a:cubicBezTo>
                  <a:pt x="5757" y="3249"/>
                  <a:pt x="5745" y="3255"/>
                  <a:pt x="5739" y="3255"/>
                </a:cubicBezTo>
                <a:cubicBezTo>
                  <a:pt x="5727" y="3249"/>
                  <a:pt x="5727" y="3243"/>
                  <a:pt x="5716" y="3243"/>
                </a:cubicBezTo>
                <a:cubicBezTo>
                  <a:pt x="5704" y="3237"/>
                  <a:pt x="5704" y="3225"/>
                  <a:pt x="5692" y="3220"/>
                </a:cubicBezTo>
                <a:cubicBezTo>
                  <a:pt x="5686" y="3214"/>
                  <a:pt x="5680" y="3220"/>
                  <a:pt x="5668" y="3220"/>
                </a:cubicBezTo>
                <a:cubicBezTo>
                  <a:pt x="5650" y="3231"/>
                  <a:pt x="5650" y="3231"/>
                  <a:pt x="5650" y="3231"/>
                </a:cubicBezTo>
                <a:cubicBezTo>
                  <a:pt x="5656" y="3231"/>
                  <a:pt x="5662" y="3237"/>
                  <a:pt x="5668" y="3243"/>
                </a:cubicBezTo>
                <a:cubicBezTo>
                  <a:pt x="5680" y="3249"/>
                  <a:pt x="5680" y="3261"/>
                  <a:pt x="5686" y="3261"/>
                </a:cubicBezTo>
                <a:cubicBezTo>
                  <a:pt x="5692" y="3267"/>
                  <a:pt x="5704" y="3273"/>
                  <a:pt x="5710" y="3279"/>
                </a:cubicBezTo>
                <a:cubicBezTo>
                  <a:pt x="5722" y="3291"/>
                  <a:pt x="5727" y="3303"/>
                  <a:pt x="5745" y="3303"/>
                </a:cubicBezTo>
                <a:cubicBezTo>
                  <a:pt x="5757" y="3303"/>
                  <a:pt x="5763" y="3291"/>
                  <a:pt x="5775" y="3279"/>
                </a:cubicBezTo>
                <a:cubicBezTo>
                  <a:pt x="5775" y="3279"/>
                  <a:pt x="5781" y="3267"/>
                  <a:pt x="5787" y="3261"/>
                </a:cubicBezTo>
                <a:close/>
                <a:moveTo>
                  <a:pt x="7393" y="1731"/>
                </a:moveTo>
                <a:lnTo>
                  <a:pt x="7393" y="1731"/>
                </a:lnTo>
                <a:cubicBezTo>
                  <a:pt x="7400" y="1731"/>
                  <a:pt x="7400" y="1731"/>
                  <a:pt x="7400" y="1731"/>
                </a:cubicBezTo>
                <a:cubicBezTo>
                  <a:pt x="7405" y="1731"/>
                  <a:pt x="7405" y="1731"/>
                  <a:pt x="7411" y="1731"/>
                </a:cubicBezTo>
                <a:lnTo>
                  <a:pt x="7411" y="1731"/>
                </a:lnTo>
                <a:cubicBezTo>
                  <a:pt x="7411" y="1731"/>
                  <a:pt x="7411" y="1731"/>
                  <a:pt x="7417" y="1731"/>
                </a:cubicBezTo>
                <a:lnTo>
                  <a:pt x="7417" y="1731"/>
                </a:lnTo>
                <a:cubicBezTo>
                  <a:pt x="7423" y="1737"/>
                  <a:pt x="7423" y="1737"/>
                  <a:pt x="7423" y="1737"/>
                </a:cubicBezTo>
                <a:cubicBezTo>
                  <a:pt x="7423" y="1737"/>
                  <a:pt x="7423" y="1737"/>
                  <a:pt x="7429" y="1737"/>
                </a:cubicBezTo>
                <a:cubicBezTo>
                  <a:pt x="7429" y="1743"/>
                  <a:pt x="7429" y="1743"/>
                  <a:pt x="7435" y="1743"/>
                </a:cubicBezTo>
                <a:cubicBezTo>
                  <a:pt x="7435" y="1749"/>
                  <a:pt x="7435" y="1749"/>
                  <a:pt x="7435" y="1749"/>
                </a:cubicBezTo>
                <a:cubicBezTo>
                  <a:pt x="7441" y="1749"/>
                  <a:pt x="7447" y="1749"/>
                  <a:pt x="7447" y="1749"/>
                </a:cubicBezTo>
                <a:cubicBezTo>
                  <a:pt x="7459" y="1749"/>
                  <a:pt x="7465" y="1749"/>
                  <a:pt x="7471" y="1749"/>
                </a:cubicBezTo>
                <a:cubicBezTo>
                  <a:pt x="7482" y="1755"/>
                  <a:pt x="7488" y="1761"/>
                  <a:pt x="7494" y="1767"/>
                </a:cubicBezTo>
                <a:cubicBezTo>
                  <a:pt x="7506" y="1773"/>
                  <a:pt x="7512" y="1767"/>
                  <a:pt x="7524" y="1767"/>
                </a:cubicBezTo>
                <a:cubicBezTo>
                  <a:pt x="7530" y="1767"/>
                  <a:pt x="7536" y="1767"/>
                  <a:pt x="7542" y="1767"/>
                </a:cubicBezTo>
                <a:cubicBezTo>
                  <a:pt x="7548" y="1767"/>
                  <a:pt x="7548" y="1761"/>
                  <a:pt x="7554" y="1761"/>
                </a:cubicBezTo>
                <a:cubicBezTo>
                  <a:pt x="7566" y="1761"/>
                  <a:pt x="7571" y="1755"/>
                  <a:pt x="7577" y="1749"/>
                </a:cubicBezTo>
                <a:cubicBezTo>
                  <a:pt x="7583" y="1743"/>
                  <a:pt x="7589" y="1743"/>
                  <a:pt x="7595" y="1737"/>
                </a:cubicBezTo>
                <a:cubicBezTo>
                  <a:pt x="7595" y="1731"/>
                  <a:pt x="7595" y="1725"/>
                  <a:pt x="7601" y="1725"/>
                </a:cubicBezTo>
                <a:cubicBezTo>
                  <a:pt x="7613" y="1720"/>
                  <a:pt x="7619" y="1714"/>
                  <a:pt x="7625" y="1714"/>
                </a:cubicBezTo>
                <a:cubicBezTo>
                  <a:pt x="7631" y="1708"/>
                  <a:pt x="7643" y="1714"/>
                  <a:pt x="7648" y="1714"/>
                </a:cubicBezTo>
                <a:cubicBezTo>
                  <a:pt x="7654" y="1714"/>
                  <a:pt x="7654" y="1708"/>
                  <a:pt x="7660" y="1708"/>
                </a:cubicBezTo>
                <a:cubicBezTo>
                  <a:pt x="7666" y="1708"/>
                  <a:pt x="7672" y="1702"/>
                  <a:pt x="7672" y="1702"/>
                </a:cubicBezTo>
                <a:cubicBezTo>
                  <a:pt x="7678" y="1702"/>
                  <a:pt x="7684" y="1702"/>
                  <a:pt x="7690" y="1702"/>
                </a:cubicBezTo>
                <a:cubicBezTo>
                  <a:pt x="7690" y="1702"/>
                  <a:pt x="7696" y="1696"/>
                  <a:pt x="7702" y="1696"/>
                </a:cubicBezTo>
                <a:cubicBezTo>
                  <a:pt x="7702" y="1696"/>
                  <a:pt x="7708" y="1690"/>
                  <a:pt x="7714" y="1690"/>
                </a:cubicBezTo>
                <a:cubicBezTo>
                  <a:pt x="7714" y="1690"/>
                  <a:pt x="7720" y="1690"/>
                  <a:pt x="7726" y="1690"/>
                </a:cubicBezTo>
                <a:lnTo>
                  <a:pt x="7732" y="1684"/>
                </a:lnTo>
                <a:cubicBezTo>
                  <a:pt x="7737" y="1678"/>
                  <a:pt x="7743" y="1678"/>
                  <a:pt x="7743" y="1678"/>
                </a:cubicBezTo>
                <a:cubicBezTo>
                  <a:pt x="7749" y="1672"/>
                  <a:pt x="7749" y="1666"/>
                  <a:pt x="7755" y="1666"/>
                </a:cubicBezTo>
                <a:cubicBezTo>
                  <a:pt x="7761" y="1660"/>
                  <a:pt x="7761" y="1654"/>
                  <a:pt x="7767" y="1648"/>
                </a:cubicBezTo>
                <a:cubicBezTo>
                  <a:pt x="7767" y="1648"/>
                  <a:pt x="7773" y="1642"/>
                  <a:pt x="7779" y="1636"/>
                </a:cubicBezTo>
                <a:cubicBezTo>
                  <a:pt x="7785" y="1625"/>
                  <a:pt x="7791" y="1619"/>
                  <a:pt x="7803" y="1619"/>
                </a:cubicBezTo>
                <a:cubicBezTo>
                  <a:pt x="7862" y="1619"/>
                  <a:pt x="7862" y="1619"/>
                  <a:pt x="7862" y="1619"/>
                </a:cubicBezTo>
                <a:cubicBezTo>
                  <a:pt x="7868" y="1619"/>
                  <a:pt x="7874" y="1613"/>
                  <a:pt x="7880" y="1607"/>
                </a:cubicBezTo>
                <a:cubicBezTo>
                  <a:pt x="7886" y="1607"/>
                  <a:pt x="7892" y="1601"/>
                  <a:pt x="7892" y="1595"/>
                </a:cubicBezTo>
                <a:cubicBezTo>
                  <a:pt x="7897" y="1595"/>
                  <a:pt x="7903" y="1589"/>
                  <a:pt x="7909" y="1583"/>
                </a:cubicBezTo>
                <a:cubicBezTo>
                  <a:pt x="7909" y="1583"/>
                  <a:pt x="7909" y="1577"/>
                  <a:pt x="7909" y="1571"/>
                </a:cubicBezTo>
                <a:cubicBezTo>
                  <a:pt x="7897" y="1571"/>
                  <a:pt x="7897" y="1571"/>
                  <a:pt x="7897" y="1571"/>
                </a:cubicBezTo>
                <a:cubicBezTo>
                  <a:pt x="7886" y="1577"/>
                  <a:pt x="7880" y="1577"/>
                  <a:pt x="7874" y="1583"/>
                </a:cubicBezTo>
                <a:cubicBezTo>
                  <a:pt x="7874" y="1589"/>
                  <a:pt x="7874" y="1595"/>
                  <a:pt x="7874" y="1595"/>
                </a:cubicBezTo>
                <a:cubicBezTo>
                  <a:pt x="7868" y="1601"/>
                  <a:pt x="7862" y="1601"/>
                  <a:pt x="7850" y="1601"/>
                </a:cubicBezTo>
                <a:cubicBezTo>
                  <a:pt x="7844" y="1601"/>
                  <a:pt x="7844" y="1601"/>
                  <a:pt x="7844" y="1601"/>
                </a:cubicBezTo>
                <a:cubicBezTo>
                  <a:pt x="7838" y="1601"/>
                  <a:pt x="7826" y="1595"/>
                  <a:pt x="7820" y="1589"/>
                </a:cubicBezTo>
                <a:cubicBezTo>
                  <a:pt x="7814" y="1583"/>
                  <a:pt x="7814" y="1571"/>
                  <a:pt x="7803" y="1571"/>
                </a:cubicBezTo>
                <a:cubicBezTo>
                  <a:pt x="7803" y="1565"/>
                  <a:pt x="7797" y="1571"/>
                  <a:pt x="7797" y="1571"/>
                </a:cubicBezTo>
                <a:cubicBezTo>
                  <a:pt x="7785" y="1571"/>
                  <a:pt x="7785" y="1571"/>
                  <a:pt x="7785" y="1571"/>
                </a:cubicBezTo>
                <a:cubicBezTo>
                  <a:pt x="7761" y="1571"/>
                  <a:pt x="7749" y="1571"/>
                  <a:pt x="7732" y="1565"/>
                </a:cubicBezTo>
                <a:cubicBezTo>
                  <a:pt x="7732" y="1559"/>
                  <a:pt x="7726" y="1559"/>
                  <a:pt x="7726" y="1559"/>
                </a:cubicBezTo>
                <a:cubicBezTo>
                  <a:pt x="7720" y="1559"/>
                  <a:pt x="7714" y="1554"/>
                  <a:pt x="7714" y="1554"/>
                </a:cubicBezTo>
                <a:cubicBezTo>
                  <a:pt x="7708" y="1548"/>
                  <a:pt x="7702" y="1548"/>
                  <a:pt x="7702" y="1542"/>
                </a:cubicBezTo>
                <a:cubicBezTo>
                  <a:pt x="7696" y="1536"/>
                  <a:pt x="7696" y="1536"/>
                  <a:pt x="7696" y="1530"/>
                </a:cubicBezTo>
                <a:cubicBezTo>
                  <a:pt x="7696" y="1506"/>
                  <a:pt x="7696" y="1506"/>
                  <a:pt x="7696" y="1506"/>
                </a:cubicBezTo>
                <a:cubicBezTo>
                  <a:pt x="7708" y="1506"/>
                  <a:pt x="7708" y="1500"/>
                  <a:pt x="7720" y="1500"/>
                </a:cubicBezTo>
                <a:cubicBezTo>
                  <a:pt x="7732" y="1500"/>
                  <a:pt x="7737" y="1506"/>
                  <a:pt x="7749" y="1500"/>
                </a:cubicBezTo>
                <a:cubicBezTo>
                  <a:pt x="7755" y="1500"/>
                  <a:pt x="7761" y="1500"/>
                  <a:pt x="7761" y="1500"/>
                </a:cubicBezTo>
                <a:cubicBezTo>
                  <a:pt x="7773" y="1500"/>
                  <a:pt x="7779" y="1500"/>
                  <a:pt x="7791" y="1494"/>
                </a:cubicBezTo>
                <a:cubicBezTo>
                  <a:pt x="7797" y="1488"/>
                  <a:pt x="7803" y="1482"/>
                  <a:pt x="7809" y="1470"/>
                </a:cubicBezTo>
                <a:cubicBezTo>
                  <a:pt x="7814" y="1470"/>
                  <a:pt x="7814" y="1470"/>
                  <a:pt x="7820" y="1476"/>
                </a:cubicBezTo>
                <a:cubicBezTo>
                  <a:pt x="7826" y="1476"/>
                  <a:pt x="7826" y="1482"/>
                  <a:pt x="7826" y="1488"/>
                </a:cubicBezTo>
                <a:cubicBezTo>
                  <a:pt x="7832" y="1494"/>
                  <a:pt x="7826" y="1506"/>
                  <a:pt x="7826" y="1512"/>
                </a:cubicBezTo>
                <a:cubicBezTo>
                  <a:pt x="7826" y="1518"/>
                  <a:pt x="7832" y="1524"/>
                  <a:pt x="7832" y="1524"/>
                </a:cubicBezTo>
                <a:cubicBezTo>
                  <a:pt x="7838" y="1530"/>
                  <a:pt x="7838" y="1536"/>
                  <a:pt x="7838" y="1536"/>
                </a:cubicBezTo>
                <a:cubicBezTo>
                  <a:pt x="7844" y="1548"/>
                  <a:pt x="7856" y="1548"/>
                  <a:pt x="7868" y="1548"/>
                </a:cubicBezTo>
                <a:cubicBezTo>
                  <a:pt x="7874" y="1548"/>
                  <a:pt x="7874" y="1548"/>
                  <a:pt x="7880" y="1542"/>
                </a:cubicBezTo>
                <a:cubicBezTo>
                  <a:pt x="7880" y="1536"/>
                  <a:pt x="7880" y="1530"/>
                  <a:pt x="7880" y="1530"/>
                </a:cubicBezTo>
                <a:cubicBezTo>
                  <a:pt x="7886" y="1518"/>
                  <a:pt x="7897" y="1518"/>
                  <a:pt x="7903" y="1512"/>
                </a:cubicBezTo>
                <a:cubicBezTo>
                  <a:pt x="7915" y="1512"/>
                  <a:pt x="7921" y="1512"/>
                  <a:pt x="7927" y="1512"/>
                </a:cubicBezTo>
                <a:cubicBezTo>
                  <a:pt x="7939" y="1512"/>
                  <a:pt x="7945" y="1512"/>
                  <a:pt x="7957" y="1512"/>
                </a:cubicBezTo>
                <a:cubicBezTo>
                  <a:pt x="7957" y="1512"/>
                  <a:pt x="7963" y="1512"/>
                  <a:pt x="7963" y="1506"/>
                </a:cubicBezTo>
                <a:cubicBezTo>
                  <a:pt x="7963" y="1500"/>
                  <a:pt x="7963" y="1494"/>
                  <a:pt x="7963" y="1488"/>
                </a:cubicBezTo>
                <a:cubicBezTo>
                  <a:pt x="7963" y="1476"/>
                  <a:pt x="7957" y="1470"/>
                  <a:pt x="7951" y="1459"/>
                </a:cubicBezTo>
                <a:cubicBezTo>
                  <a:pt x="7951" y="1453"/>
                  <a:pt x="7945" y="1447"/>
                  <a:pt x="7945" y="1447"/>
                </a:cubicBezTo>
                <a:cubicBezTo>
                  <a:pt x="7933" y="1441"/>
                  <a:pt x="7927" y="1441"/>
                  <a:pt x="7921" y="1435"/>
                </a:cubicBezTo>
                <a:cubicBezTo>
                  <a:pt x="7909" y="1429"/>
                  <a:pt x="7903" y="1423"/>
                  <a:pt x="7897" y="1417"/>
                </a:cubicBezTo>
                <a:cubicBezTo>
                  <a:pt x="7897" y="1405"/>
                  <a:pt x="7903" y="1399"/>
                  <a:pt x="7897" y="1393"/>
                </a:cubicBezTo>
                <a:cubicBezTo>
                  <a:pt x="7897" y="1387"/>
                  <a:pt x="7892" y="1387"/>
                  <a:pt x="7886" y="1387"/>
                </a:cubicBezTo>
                <a:cubicBezTo>
                  <a:pt x="7886" y="1382"/>
                  <a:pt x="7886" y="1376"/>
                  <a:pt x="7886" y="1376"/>
                </a:cubicBezTo>
                <a:cubicBezTo>
                  <a:pt x="7886" y="1370"/>
                  <a:pt x="7886" y="1364"/>
                  <a:pt x="7886" y="1364"/>
                </a:cubicBezTo>
                <a:cubicBezTo>
                  <a:pt x="7886" y="1358"/>
                  <a:pt x="7880" y="1358"/>
                  <a:pt x="7874" y="1358"/>
                </a:cubicBezTo>
                <a:cubicBezTo>
                  <a:pt x="7868" y="1352"/>
                  <a:pt x="7862" y="1352"/>
                  <a:pt x="7850" y="1346"/>
                </a:cubicBezTo>
                <a:cubicBezTo>
                  <a:pt x="7844" y="1346"/>
                  <a:pt x="7844" y="1340"/>
                  <a:pt x="7838" y="1340"/>
                </a:cubicBezTo>
                <a:cubicBezTo>
                  <a:pt x="7844" y="1334"/>
                  <a:pt x="7844" y="1334"/>
                  <a:pt x="7850" y="1328"/>
                </a:cubicBezTo>
                <a:cubicBezTo>
                  <a:pt x="7850" y="1328"/>
                  <a:pt x="7856" y="1328"/>
                  <a:pt x="7862" y="1328"/>
                </a:cubicBezTo>
                <a:cubicBezTo>
                  <a:pt x="7868" y="1328"/>
                  <a:pt x="7874" y="1340"/>
                  <a:pt x="7880" y="1346"/>
                </a:cubicBezTo>
                <a:cubicBezTo>
                  <a:pt x="7886" y="1346"/>
                  <a:pt x="7880" y="1358"/>
                  <a:pt x="7886" y="1358"/>
                </a:cubicBezTo>
                <a:cubicBezTo>
                  <a:pt x="7892" y="1358"/>
                  <a:pt x="7892" y="1358"/>
                  <a:pt x="7897" y="1358"/>
                </a:cubicBezTo>
                <a:cubicBezTo>
                  <a:pt x="7909" y="1358"/>
                  <a:pt x="7909" y="1358"/>
                  <a:pt x="7909" y="1358"/>
                </a:cubicBezTo>
                <a:cubicBezTo>
                  <a:pt x="7915" y="1358"/>
                  <a:pt x="7921" y="1352"/>
                  <a:pt x="7921" y="1352"/>
                </a:cubicBezTo>
                <a:cubicBezTo>
                  <a:pt x="7927" y="1352"/>
                  <a:pt x="7927" y="1358"/>
                  <a:pt x="7933" y="1358"/>
                </a:cubicBezTo>
                <a:cubicBezTo>
                  <a:pt x="7939" y="1340"/>
                  <a:pt x="7939" y="1328"/>
                  <a:pt x="7939" y="1310"/>
                </a:cubicBezTo>
                <a:cubicBezTo>
                  <a:pt x="7939" y="1299"/>
                  <a:pt x="7939" y="1299"/>
                  <a:pt x="7939" y="1299"/>
                </a:cubicBezTo>
                <a:cubicBezTo>
                  <a:pt x="7939" y="1299"/>
                  <a:pt x="7939" y="1293"/>
                  <a:pt x="7939" y="1287"/>
                </a:cubicBezTo>
                <a:cubicBezTo>
                  <a:pt x="7939" y="1287"/>
                  <a:pt x="7945" y="1281"/>
                  <a:pt x="7945" y="1275"/>
                </a:cubicBezTo>
                <a:cubicBezTo>
                  <a:pt x="7945" y="1275"/>
                  <a:pt x="7945" y="1269"/>
                  <a:pt x="7945" y="1263"/>
                </a:cubicBezTo>
                <a:cubicBezTo>
                  <a:pt x="7939" y="1263"/>
                  <a:pt x="7933" y="1263"/>
                  <a:pt x="7933" y="1263"/>
                </a:cubicBezTo>
                <a:cubicBezTo>
                  <a:pt x="7921" y="1257"/>
                  <a:pt x="7915" y="1257"/>
                  <a:pt x="7909" y="1257"/>
                </a:cubicBezTo>
                <a:cubicBezTo>
                  <a:pt x="7897" y="1257"/>
                  <a:pt x="7892" y="1251"/>
                  <a:pt x="7880" y="1257"/>
                </a:cubicBezTo>
                <a:cubicBezTo>
                  <a:pt x="7880" y="1257"/>
                  <a:pt x="7880" y="1263"/>
                  <a:pt x="7880" y="1269"/>
                </a:cubicBezTo>
                <a:cubicBezTo>
                  <a:pt x="7874" y="1269"/>
                  <a:pt x="7868" y="1269"/>
                  <a:pt x="7862" y="1269"/>
                </a:cubicBezTo>
                <a:cubicBezTo>
                  <a:pt x="7826" y="1269"/>
                  <a:pt x="7826" y="1269"/>
                  <a:pt x="7826" y="1269"/>
                </a:cubicBezTo>
                <a:cubicBezTo>
                  <a:pt x="7832" y="1263"/>
                  <a:pt x="7832" y="1257"/>
                  <a:pt x="7838" y="1257"/>
                </a:cubicBezTo>
                <a:cubicBezTo>
                  <a:pt x="7838" y="1251"/>
                  <a:pt x="7844" y="1251"/>
                  <a:pt x="7850" y="1251"/>
                </a:cubicBezTo>
                <a:cubicBezTo>
                  <a:pt x="7850" y="1251"/>
                  <a:pt x="7856" y="1245"/>
                  <a:pt x="7862" y="1245"/>
                </a:cubicBezTo>
                <a:cubicBezTo>
                  <a:pt x="7862" y="1245"/>
                  <a:pt x="7856" y="1239"/>
                  <a:pt x="7862" y="1233"/>
                </a:cubicBezTo>
                <a:cubicBezTo>
                  <a:pt x="7850" y="1233"/>
                  <a:pt x="7844" y="1227"/>
                  <a:pt x="7838" y="1227"/>
                </a:cubicBezTo>
                <a:cubicBezTo>
                  <a:pt x="7832" y="1227"/>
                  <a:pt x="7832" y="1221"/>
                  <a:pt x="7826" y="1221"/>
                </a:cubicBezTo>
                <a:cubicBezTo>
                  <a:pt x="7832" y="1210"/>
                  <a:pt x="7832" y="1210"/>
                  <a:pt x="7832" y="1210"/>
                </a:cubicBezTo>
                <a:cubicBezTo>
                  <a:pt x="7880" y="1210"/>
                  <a:pt x="7880" y="1210"/>
                  <a:pt x="7880" y="1210"/>
                </a:cubicBezTo>
                <a:cubicBezTo>
                  <a:pt x="7880" y="1245"/>
                  <a:pt x="7880" y="1245"/>
                  <a:pt x="7880" y="1245"/>
                </a:cubicBezTo>
                <a:cubicBezTo>
                  <a:pt x="7927" y="1245"/>
                  <a:pt x="7927" y="1245"/>
                  <a:pt x="7927" y="1245"/>
                </a:cubicBezTo>
                <a:cubicBezTo>
                  <a:pt x="7933" y="1245"/>
                  <a:pt x="7939" y="1245"/>
                  <a:pt x="7939" y="1239"/>
                </a:cubicBezTo>
                <a:cubicBezTo>
                  <a:pt x="7945" y="1239"/>
                  <a:pt x="7939" y="1233"/>
                  <a:pt x="7945" y="1227"/>
                </a:cubicBezTo>
                <a:cubicBezTo>
                  <a:pt x="7951" y="1227"/>
                  <a:pt x="7963" y="1227"/>
                  <a:pt x="7969" y="1227"/>
                </a:cubicBezTo>
                <a:cubicBezTo>
                  <a:pt x="7980" y="1227"/>
                  <a:pt x="7980" y="1227"/>
                  <a:pt x="7980" y="1227"/>
                </a:cubicBezTo>
                <a:cubicBezTo>
                  <a:pt x="7998" y="1227"/>
                  <a:pt x="7998" y="1239"/>
                  <a:pt x="8016" y="1239"/>
                </a:cubicBezTo>
                <a:cubicBezTo>
                  <a:pt x="8022" y="1239"/>
                  <a:pt x="8028" y="1233"/>
                  <a:pt x="8034" y="1233"/>
                </a:cubicBezTo>
                <a:cubicBezTo>
                  <a:pt x="8034" y="1227"/>
                  <a:pt x="8034" y="1221"/>
                  <a:pt x="8040" y="1221"/>
                </a:cubicBezTo>
                <a:cubicBezTo>
                  <a:pt x="8046" y="1215"/>
                  <a:pt x="8052" y="1215"/>
                  <a:pt x="8052" y="1210"/>
                </a:cubicBezTo>
                <a:cubicBezTo>
                  <a:pt x="8052" y="1204"/>
                  <a:pt x="8046" y="1198"/>
                  <a:pt x="8040" y="1192"/>
                </a:cubicBezTo>
                <a:cubicBezTo>
                  <a:pt x="8040" y="1186"/>
                  <a:pt x="8034" y="1180"/>
                  <a:pt x="8034" y="1180"/>
                </a:cubicBezTo>
                <a:cubicBezTo>
                  <a:pt x="8028" y="1174"/>
                  <a:pt x="8022" y="1168"/>
                  <a:pt x="8016" y="1168"/>
                </a:cubicBezTo>
                <a:cubicBezTo>
                  <a:pt x="8010" y="1168"/>
                  <a:pt x="8004" y="1168"/>
                  <a:pt x="7998" y="1168"/>
                </a:cubicBezTo>
                <a:cubicBezTo>
                  <a:pt x="7992" y="1168"/>
                  <a:pt x="7992" y="1174"/>
                  <a:pt x="7986" y="1174"/>
                </a:cubicBezTo>
                <a:cubicBezTo>
                  <a:pt x="7980" y="1174"/>
                  <a:pt x="7980" y="1180"/>
                  <a:pt x="7975" y="1180"/>
                </a:cubicBezTo>
                <a:cubicBezTo>
                  <a:pt x="7969" y="1180"/>
                  <a:pt x="7969" y="1174"/>
                  <a:pt x="7963" y="1174"/>
                </a:cubicBezTo>
                <a:cubicBezTo>
                  <a:pt x="7957" y="1174"/>
                  <a:pt x="7951" y="1168"/>
                  <a:pt x="7951" y="1168"/>
                </a:cubicBezTo>
                <a:cubicBezTo>
                  <a:pt x="7951" y="1162"/>
                  <a:pt x="7945" y="1162"/>
                  <a:pt x="7945" y="1156"/>
                </a:cubicBezTo>
                <a:cubicBezTo>
                  <a:pt x="7945" y="1144"/>
                  <a:pt x="7951" y="1144"/>
                  <a:pt x="7957" y="1144"/>
                </a:cubicBezTo>
                <a:cubicBezTo>
                  <a:pt x="7963" y="1144"/>
                  <a:pt x="7969" y="1144"/>
                  <a:pt x="7969" y="1144"/>
                </a:cubicBezTo>
                <a:cubicBezTo>
                  <a:pt x="7975" y="1144"/>
                  <a:pt x="7980" y="1150"/>
                  <a:pt x="7980" y="1150"/>
                </a:cubicBezTo>
                <a:cubicBezTo>
                  <a:pt x="7992" y="1150"/>
                  <a:pt x="7998" y="1150"/>
                  <a:pt x="8004" y="1150"/>
                </a:cubicBezTo>
                <a:cubicBezTo>
                  <a:pt x="8016" y="1150"/>
                  <a:pt x="8022" y="1150"/>
                  <a:pt x="8034" y="1150"/>
                </a:cubicBezTo>
                <a:lnTo>
                  <a:pt x="8040" y="1144"/>
                </a:lnTo>
                <a:cubicBezTo>
                  <a:pt x="8052" y="1138"/>
                  <a:pt x="8052" y="1138"/>
                  <a:pt x="8052" y="1138"/>
                </a:cubicBezTo>
                <a:cubicBezTo>
                  <a:pt x="8058" y="1132"/>
                  <a:pt x="8058" y="1127"/>
                  <a:pt x="8064" y="1127"/>
                </a:cubicBezTo>
                <a:cubicBezTo>
                  <a:pt x="8069" y="1127"/>
                  <a:pt x="8069" y="1132"/>
                  <a:pt x="8075" y="1132"/>
                </a:cubicBezTo>
                <a:cubicBezTo>
                  <a:pt x="8093" y="1132"/>
                  <a:pt x="8093" y="1132"/>
                  <a:pt x="8093" y="1132"/>
                </a:cubicBezTo>
                <a:cubicBezTo>
                  <a:pt x="8099" y="1132"/>
                  <a:pt x="8105" y="1132"/>
                  <a:pt x="8111" y="1132"/>
                </a:cubicBezTo>
                <a:cubicBezTo>
                  <a:pt x="8117" y="1132"/>
                  <a:pt x="8117" y="1132"/>
                  <a:pt x="8123" y="1127"/>
                </a:cubicBezTo>
                <a:cubicBezTo>
                  <a:pt x="8129" y="1127"/>
                  <a:pt x="8123" y="1121"/>
                  <a:pt x="8123" y="1115"/>
                </a:cubicBezTo>
                <a:cubicBezTo>
                  <a:pt x="8117" y="1109"/>
                  <a:pt x="8111" y="1103"/>
                  <a:pt x="8105" y="1103"/>
                </a:cubicBezTo>
                <a:cubicBezTo>
                  <a:pt x="8099" y="1097"/>
                  <a:pt x="8093" y="1103"/>
                  <a:pt x="8093" y="1103"/>
                </a:cubicBezTo>
                <a:cubicBezTo>
                  <a:pt x="8087" y="1097"/>
                  <a:pt x="8081" y="1097"/>
                  <a:pt x="8075" y="1091"/>
                </a:cubicBezTo>
                <a:cubicBezTo>
                  <a:pt x="8069" y="1085"/>
                  <a:pt x="8064" y="1085"/>
                  <a:pt x="8064" y="1079"/>
                </a:cubicBezTo>
                <a:cubicBezTo>
                  <a:pt x="8064" y="1073"/>
                  <a:pt x="8058" y="1073"/>
                  <a:pt x="8058" y="1067"/>
                </a:cubicBezTo>
                <a:cubicBezTo>
                  <a:pt x="8058" y="1061"/>
                  <a:pt x="8064" y="1055"/>
                  <a:pt x="8064" y="1050"/>
                </a:cubicBezTo>
                <a:cubicBezTo>
                  <a:pt x="8064" y="1044"/>
                  <a:pt x="8058" y="1038"/>
                  <a:pt x="8058" y="1032"/>
                </a:cubicBezTo>
                <a:cubicBezTo>
                  <a:pt x="8058" y="1026"/>
                  <a:pt x="8064" y="1026"/>
                  <a:pt x="8064" y="1020"/>
                </a:cubicBezTo>
                <a:lnTo>
                  <a:pt x="8064" y="1014"/>
                </a:lnTo>
                <a:cubicBezTo>
                  <a:pt x="8081" y="1014"/>
                  <a:pt x="8087" y="1014"/>
                  <a:pt x="8111" y="1014"/>
                </a:cubicBezTo>
                <a:cubicBezTo>
                  <a:pt x="8111" y="978"/>
                  <a:pt x="8111" y="978"/>
                  <a:pt x="8111" y="978"/>
                </a:cubicBezTo>
                <a:cubicBezTo>
                  <a:pt x="8111" y="966"/>
                  <a:pt x="8093" y="961"/>
                  <a:pt x="8087" y="949"/>
                </a:cubicBezTo>
                <a:cubicBezTo>
                  <a:pt x="8081" y="943"/>
                  <a:pt x="8087" y="943"/>
                  <a:pt x="8087" y="937"/>
                </a:cubicBezTo>
                <a:cubicBezTo>
                  <a:pt x="8087" y="931"/>
                  <a:pt x="8081" y="925"/>
                  <a:pt x="8081" y="919"/>
                </a:cubicBezTo>
                <a:cubicBezTo>
                  <a:pt x="8069" y="919"/>
                  <a:pt x="8064" y="925"/>
                  <a:pt x="8046" y="919"/>
                </a:cubicBezTo>
                <a:cubicBezTo>
                  <a:pt x="8040" y="919"/>
                  <a:pt x="8040" y="919"/>
                  <a:pt x="8034" y="919"/>
                </a:cubicBezTo>
                <a:cubicBezTo>
                  <a:pt x="8028" y="919"/>
                  <a:pt x="8028" y="913"/>
                  <a:pt x="8022" y="913"/>
                </a:cubicBezTo>
                <a:cubicBezTo>
                  <a:pt x="8016" y="913"/>
                  <a:pt x="8016" y="913"/>
                  <a:pt x="8010" y="907"/>
                </a:cubicBezTo>
                <a:cubicBezTo>
                  <a:pt x="8004" y="907"/>
                  <a:pt x="8004" y="907"/>
                  <a:pt x="7998" y="901"/>
                </a:cubicBezTo>
                <a:cubicBezTo>
                  <a:pt x="7998" y="901"/>
                  <a:pt x="7992" y="895"/>
                  <a:pt x="7992" y="889"/>
                </a:cubicBezTo>
                <a:cubicBezTo>
                  <a:pt x="7986" y="889"/>
                  <a:pt x="7986" y="884"/>
                  <a:pt x="7986" y="877"/>
                </a:cubicBezTo>
                <a:cubicBezTo>
                  <a:pt x="7986" y="872"/>
                  <a:pt x="7986" y="872"/>
                  <a:pt x="7986" y="872"/>
                </a:cubicBezTo>
                <a:cubicBezTo>
                  <a:pt x="7992" y="866"/>
                  <a:pt x="7998" y="866"/>
                  <a:pt x="7998" y="866"/>
                </a:cubicBezTo>
                <a:cubicBezTo>
                  <a:pt x="8004" y="860"/>
                  <a:pt x="8004" y="854"/>
                  <a:pt x="8010" y="854"/>
                </a:cubicBezTo>
                <a:cubicBezTo>
                  <a:pt x="8010" y="848"/>
                  <a:pt x="8016" y="854"/>
                  <a:pt x="8022" y="854"/>
                </a:cubicBezTo>
                <a:cubicBezTo>
                  <a:pt x="8028" y="848"/>
                  <a:pt x="8034" y="848"/>
                  <a:pt x="8046" y="848"/>
                </a:cubicBezTo>
                <a:cubicBezTo>
                  <a:pt x="8052" y="848"/>
                  <a:pt x="8052" y="848"/>
                  <a:pt x="8058" y="848"/>
                </a:cubicBezTo>
                <a:cubicBezTo>
                  <a:pt x="8081" y="848"/>
                  <a:pt x="8081" y="848"/>
                  <a:pt x="8081" y="848"/>
                </a:cubicBezTo>
                <a:cubicBezTo>
                  <a:pt x="8087" y="848"/>
                  <a:pt x="8093" y="842"/>
                  <a:pt x="8105" y="848"/>
                </a:cubicBezTo>
                <a:lnTo>
                  <a:pt x="8111" y="854"/>
                </a:lnTo>
                <a:cubicBezTo>
                  <a:pt x="8117" y="860"/>
                  <a:pt x="8123" y="860"/>
                  <a:pt x="8123" y="872"/>
                </a:cubicBezTo>
                <a:cubicBezTo>
                  <a:pt x="8123" y="877"/>
                  <a:pt x="8123" y="877"/>
                  <a:pt x="8123" y="877"/>
                </a:cubicBezTo>
                <a:cubicBezTo>
                  <a:pt x="8129" y="877"/>
                  <a:pt x="8123" y="884"/>
                  <a:pt x="8117" y="884"/>
                </a:cubicBezTo>
                <a:cubicBezTo>
                  <a:pt x="8117" y="895"/>
                  <a:pt x="8111" y="895"/>
                  <a:pt x="8111" y="901"/>
                </a:cubicBezTo>
                <a:cubicBezTo>
                  <a:pt x="8111" y="919"/>
                  <a:pt x="8117" y="931"/>
                  <a:pt x="8123" y="949"/>
                </a:cubicBezTo>
                <a:cubicBezTo>
                  <a:pt x="8141" y="943"/>
                  <a:pt x="8141" y="943"/>
                  <a:pt x="8141" y="943"/>
                </a:cubicBezTo>
                <a:cubicBezTo>
                  <a:pt x="8141" y="848"/>
                  <a:pt x="8141" y="848"/>
                  <a:pt x="8141" y="848"/>
                </a:cubicBezTo>
                <a:cubicBezTo>
                  <a:pt x="8141" y="842"/>
                  <a:pt x="8147" y="842"/>
                  <a:pt x="8147" y="836"/>
                </a:cubicBezTo>
                <a:cubicBezTo>
                  <a:pt x="8152" y="836"/>
                  <a:pt x="8158" y="830"/>
                  <a:pt x="8158" y="824"/>
                </a:cubicBezTo>
                <a:cubicBezTo>
                  <a:pt x="8158" y="818"/>
                  <a:pt x="8158" y="818"/>
                  <a:pt x="8158" y="818"/>
                </a:cubicBezTo>
                <a:cubicBezTo>
                  <a:pt x="8158" y="812"/>
                  <a:pt x="8152" y="812"/>
                  <a:pt x="8152" y="806"/>
                </a:cubicBezTo>
                <a:cubicBezTo>
                  <a:pt x="8147" y="800"/>
                  <a:pt x="8147" y="795"/>
                  <a:pt x="8135" y="795"/>
                </a:cubicBezTo>
                <a:cubicBezTo>
                  <a:pt x="8129" y="795"/>
                  <a:pt x="8123" y="795"/>
                  <a:pt x="8117" y="795"/>
                </a:cubicBezTo>
                <a:lnTo>
                  <a:pt x="8111" y="800"/>
                </a:lnTo>
                <a:cubicBezTo>
                  <a:pt x="8099" y="800"/>
                  <a:pt x="8099" y="800"/>
                  <a:pt x="8087" y="800"/>
                </a:cubicBezTo>
                <a:cubicBezTo>
                  <a:pt x="8069" y="800"/>
                  <a:pt x="8069" y="800"/>
                  <a:pt x="8069" y="800"/>
                </a:cubicBezTo>
                <a:cubicBezTo>
                  <a:pt x="8064" y="800"/>
                  <a:pt x="8064" y="800"/>
                  <a:pt x="8058" y="800"/>
                </a:cubicBezTo>
                <a:cubicBezTo>
                  <a:pt x="8052" y="800"/>
                  <a:pt x="8052" y="800"/>
                  <a:pt x="8046" y="800"/>
                </a:cubicBezTo>
                <a:cubicBezTo>
                  <a:pt x="8046" y="765"/>
                  <a:pt x="8046" y="765"/>
                  <a:pt x="8046" y="765"/>
                </a:cubicBezTo>
                <a:cubicBezTo>
                  <a:pt x="8052" y="765"/>
                  <a:pt x="8058" y="759"/>
                  <a:pt x="8058" y="759"/>
                </a:cubicBezTo>
                <a:cubicBezTo>
                  <a:pt x="8064" y="759"/>
                  <a:pt x="8064" y="765"/>
                  <a:pt x="8069" y="765"/>
                </a:cubicBezTo>
                <a:cubicBezTo>
                  <a:pt x="8081" y="765"/>
                  <a:pt x="8081" y="765"/>
                  <a:pt x="8081" y="765"/>
                </a:cubicBezTo>
                <a:cubicBezTo>
                  <a:pt x="8093" y="765"/>
                  <a:pt x="8099" y="765"/>
                  <a:pt x="8105" y="765"/>
                </a:cubicBezTo>
                <a:cubicBezTo>
                  <a:pt x="8111" y="765"/>
                  <a:pt x="8111" y="759"/>
                  <a:pt x="8117" y="753"/>
                </a:cubicBezTo>
                <a:cubicBezTo>
                  <a:pt x="8111" y="753"/>
                  <a:pt x="8111" y="747"/>
                  <a:pt x="8111" y="741"/>
                </a:cubicBezTo>
                <a:cubicBezTo>
                  <a:pt x="8105" y="741"/>
                  <a:pt x="8105" y="735"/>
                  <a:pt x="8099" y="729"/>
                </a:cubicBezTo>
                <a:cubicBezTo>
                  <a:pt x="8087" y="729"/>
                  <a:pt x="8081" y="735"/>
                  <a:pt x="8075" y="735"/>
                </a:cubicBezTo>
                <a:cubicBezTo>
                  <a:pt x="8069" y="735"/>
                  <a:pt x="8069" y="729"/>
                  <a:pt x="8064" y="723"/>
                </a:cubicBezTo>
                <a:cubicBezTo>
                  <a:pt x="8058" y="723"/>
                  <a:pt x="8058" y="723"/>
                  <a:pt x="8052" y="723"/>
                </a:cubicBezTo>
                <a:cubicBezTo>
                  <a:pt x="8046" y="723"/>
                  <a:pt x="8046" y="723"/>
                  <a:pt x="8040" y="723"/>
                </a:cubicBezTo>
                <a:cubicBezTo>
                  <a:pt x="8034" y="723"/>
                  <a:pt x="8028" y="718"/>
                  <a:pt x="8022" y="718"/>
                </a:cubicBezTo>
                <a:cubicBezTo>
                  <a:pt x="8010" y="718"/>
                  <a:pt x="8004" y="718"/>
                  <a:pt x="7992" y="723"/>
                </a:cubicBezTo>
                <a:cubicBezTo>
                  <a:pt x="7992" y="729"/>
                  <a:pt x="7998" y="735"/>
                  <a:pt x="7992" y="741"/>
                </a:cubicBezTo>
                <a:cubicBezTo>
                  <a:pt x="7992" y="747"/>
                  <a:pt x="7992" y="747"/>
                  <a:pt x="7986" y="753"/>
                </a:cubicBezTo>
                <a:cubicBezTo>
                  <a:pt x="7986" y="753"/>
                  <a:pt x="7980" y="753"/>
                  <a:pt x="7975" y="753"/>
                </a:cubicBezTo>
                <a:cubicBezTo>
                  <a:pt x="7975" y="747"/>
                  <a:pt x="7969" y="747"/>
                  <a:pt x="7963" y="741"/>
                </a:cubicBezTo>
                <a:cubicBezTo>
                  <a:pt x="7963" y="741"/>
                  <a:pt x="7963" y="735"/>
                  <a:pt x="7963" y="729"/>
                </a:cubicBezTo>
                <a:cubicBezTo>
                  <a:pt x="7963" y="723"/>
                  <a:pt x="7963" y="718"/>
                  <a:pt x="7969" y="711"/>
                </a:cubicBezTo>
                <a:cubicBezTo>
                  <a:pt x="7969" y="706"/>
                  <a:pt x="7969" y="700"/>
                  <a:pt x="7975" y="700"/>
                </a:cubicBezTo>
                <a:cubicBezTo>
                  <a:pt x="7975" y="694"/>
                  <a:pt x="7980" y="700"/>
                  <a:pt x="7986" y="694"/>
                </a:cubicBezTo>
                <a:cubicBezTo>
                  <a:pt x="7986" y="688"/>
                  <a:pt x="7992" y="688"/>
                  <a:pt x="7992" y="682"/>
                </a:cubicBezTo>
                <a:cubicBezTo>
                  <a:pt x="7998" y="682"/>
                  <a:pt x="7992" y="676"/>
                  <a:pt x="7992" y="670"/>
                </a:cubicBezTo>
                <a:cubicBezTo>
                  <a:pt x="7992" y="664"/>
                  <a:pt x="7992" y="658"/>
                  <a:pt x="7992" y="646"/>
                </a:cubicBezTo>
                <a:cubicBezTo>
                  <a:pt x="7992" y="640"/>
                  <a:pt x="7998" y="629"/>
                  <a:pt x="7998" y="617"/>
                </a:cubicBezTo>
                <a:cubicBezTo>
                  <a:pt x="8034" y="617"/>
                  <a:pt x="8034" y="617"/>
                  <a:pt x="8034" y="617"/>
                </a:cubicBezTo>
                <a:cubicBezTo>
                  <a:pt x="8034" y="605"/>
                  <a:pt x="8034" y="599"/>
                  <a:pt x="8040" y="587"/>
                </a:cubicBezTo>
                <a:cubicBezTo>
                  <a:pt x="8040" y="587"/>
                  <a:pt x="8046" y="581"/>
                  <a:pt x="8046" y="575"/>
                </a:cubicBezTo>
                <a:cubicBezTo>
                  <a:pt x="8058" y="575"/>
                  <a:pt x="8064" y="575"/>
                  <a:pt x="8069" y="575"/>
                </a:cubicBezTo>
                <a:cubicBezTo>
                  <a:pt x="8081" y="575"/>
                  <a:pt x="8081" y="575"/>
                  <a:pt x="8081" y="575"/>
                </a:cubicBezTo>
                <a:cubicBezTo>
                  <a:pt x="8087" y="575"/>
                  <a:pt x="8087" y="569"/>
                  <a:pt x="8093" y="569"/>
                </a:cubicBezTo>
                <a:cubicBezTo>
                  <a:pt x="8093" y="563"/>
                  <a:pt x="8093" y="557"/>
                  <a:pt x="8093" y="557"/>
                </a:cubicBezTo>
                <a:cubicBezTo>
                  <a:pt x="8093" y="552"/>
                  <a:pt x="8087" y="545"/>
                  <a:pt x="8087" y="540"/>
                </a:cubicBezTo>
                <a:cubicBezTo>
                  <a:pt x="8087" y="534"/>
                  <a:pt x="8093" y="528"/>
                  <a:pt x="8099" y="522"/>
                </a:cubicBezTo>
                <a:cubicBezTo>
                  <a:pt x="8099" y="516"/>
                  <a:pt x="8105" y="516"/>
                  <a:pt x="8105" y="510"/>
                </a:cubicBezTo>
                <a:cubicBezTo>
                  <a:pt x="8105" y="504"/>
                  <a:pt x="8111" y="504"/>
                  <a:pt x="8111" y="498"/>
                </a:cubicBezTo>
                <a:cubicBezTo>
                  <a:pt x="8111" y="492"/>
                  <a:pt x="8117" y="492"/>
                  <a:pt x="8123" y="492"/>
                </a:cubicBezTo>
                <a:cubicBezTo>
                  <a:pt x="8129" y="486"/>
                  <a:pt x="8135" y="480"/>
                  <a:pt x="8147" y="480"/>
                </a:cubicBezTo>
                <a:cubicBezTo>
                  <a:pt x="8158" y="474"/>
                  <a:pt x="8164" y="486"/>
                  <a:pt x="8182" y="480"/>
                </a:cubicBezTo>
                <a:lnTo>
                  <a:pt x="8188" y="480"/>
                </a:lnTo>
                <a:cubicBezTo>
                  <a:pt x="8194" y="474"/>
                  <a:pt x="8194" y="468"/>
                  <a:pt x="8194" y="468"/>
                </a:cubicBezTo>
                <a:cubicBezTo>
                  <a:pt x="8200" y="463"/>
                  <a:pt x="8200" y="457"/>
                  <a:pt x="8200" y="457"/>
                </a:cubicBezTo>
                <a:cubicBezTo>
                  <a:pt x="8200" y="451"/>
                  <a:pt x="8200" y="445"/>
                  <a:pt x="8206" y="445"/>
                </a:cubicBezTo>
                <a:cubicBezTo>
                  <a:pt x="8206" y="439"/>
                  <a:pt x="8212" y="439"/>
                  <a:pt x="8218" y="439"/>
                </a:cubicBezTo>
                <a:cubicBezTo>
                  <a:pt x="8224" y="433"/>
                  <a:pt x="8224" y="433"/>
                  <a:pt x="8230" y="433"/>
                </a:cubicBezTo>
                <a:cubicBezTo>
                  <a:pt x="8230" y="433"/>
                  <a:pt x="8235" y="433"/>
                  <a:pt x="8241" y="433"/>
                </a:cubicBezTo>
                <a:cubicBezTo>
                  <a:pt x="8241" y="433"/>
                  <a:pt x="8247" y="433"/>
                  <a:pt x="8253" y="427"/>
                </a:cubicBezTo>
                <a:cubicBezTo>
                  <a:pt x="8253" y="427"/>
                  <a:pt x="8259" y="433"/>
                  <a:pt x="8265" y="427"/>
                </a:cubicBezTo>
                <a:cubicBezTo>
                  <a:pt x="8265" y="427"/>
                  <a:pt x="8265" y="421"/>
                  <a:pt x="8271" y="415"/>
                </a:cubicBezTo>
                <a:cubicBezTo>
                  <a:pt x="8265" y="403"/>
                  <a:pt x="8265" y="403"/>
                  <a:pt x="8265" y="403"/>
                </a:cubicBezTo>
                <a:cubicBezTo>
                  <a:pt x="8164" y="403"/>
                  <a:pt x="8164" y="403"/>
                  <a:pt x="8164" y="403"/>
                </a:cubicBezTo>
                <a:cubicBezTo>
                  <a:pt x="8135" y="397"/>
                  <a:pt x="8135" y="397"/>
                  <a:pt x="8135" y="397"/>
                </a:cubicBezTo>
                <a:cubicBezTo>
                  <a:pt x="8147" y="397"/>
                  <a:pt x="8152" y="397"/>
                  <a:pt x="8158" y="391"/>
                </a:cubicBezTo>
                <a:cubicBezTo>
                  <a:pt x="8170" y="386"/>
                  <a:pt x="8176" y="374"/>
                  <a:pt x="8188" y="374"/>
                </a:cubicBezTo>
                <a:cubicBezTo>
                  <a:pt x="8200" y="374"/>
                  <a:pt x="8200" y="374"/>
                  <a:pt x="8206" y="379"/>
                </a:cubicBezTo>
                <a:cubicBezTo>
                  <a:pt x="8212" y="379"/>
                  <a:pt x="8218" y="386"/>
                  <a:pt x="8224" y="386"/>
                </a:cubicBezTo>
                <a:cubicBezTo>
                  <a:pt x="8230" y="386"/>
                  <a:pt x="8230" y="386"/>
                  <a:pt x="8235" y="386"/>
                </a:cubicBezTo>
                <a:cubicBezTo>
                  <a:pt x="8247" y="386"/>
                  <a:pt x="8247" y="386"/>
                  <a:pt x="8247" y="386"/>
                </a:cubicBezTo>
                <a:cubicBezTo>
                  <a:pt x="8253" y="386"/>
                  <a:pt x="8253" y="386"/>
                  <a:pt x="8259" y="386"/>
                </a:cubicBezTo>
                <a:cubicBezTo>
                  <a:pt x="8265" y="386"/>
                  <a:pt x="8265" y="386"/>
                  <a:pt x="8271" y="386"/>
                </a:cubicBezTo>
                <a:cubicBezTo>
                  <a:pt x="8277" y="386"/>
                  <a:pt x="8283" y="379"/>
                  <a:pt x="8283" y="379"/>
                </a:cubicBezTo>
                <a:cubicBezTo>
                  <a:pt x="8289" y="379"/>
                  <a:pt x="8289" y="374"/>
                  <a:pt x="8295" y="368"/>
                </a:cubicBezTo>
                <a:cubicBezTo>
                  <a:pt x="8295" y="368"/>
                  <a:pt x="8301" y="362"/>
                  <a:pt x="8301" y="356"/>
                </a:cubicBezTo>
                <a:cubicBezTo>
                  <a:pt x="8307" y="350"/>
                  <a:pt x="8313" y="350"/>
                  <a:pt x="8318" y="344"/>
                </a:cubicBezTo>
                <a:cubicBezTo>
                  <a:pt x="8318" y="338"/>
                  <a:pt x="8318" y="332"/>
                  <a:pt x="8324" y="332"/>
                </a:cubicBezTo>
                <a:cubicBezTo>
                  <a:pt x="8330" y="332"/>
                  <a:pt x="8342" y="332"/>
                  <a:pt x="8348" y="332"/>
                </a:cubicBezTo>
                <a:cubicBezTo>
                  <a:pt x="8360" y="332"/>
                  <a:pt x="8360" y="332"/>
                  <a:pt x="8360" y="332"/>
                </a:cubicBezTo>
                <a:cubicBezTo>
                  <a:pt x="8378" y="332"/>
                  <a:pt x="8390" y="326"/>
                  <a:pt x="8407" y="326"/>
                </a:cubicBezTo>
                <a:cubicBezTo>
                  <a:pt x="8407" y="326"/>
                  <a:pt x="8413" y="326"/>
                  <a:pt x="8419" y="326"/>
                </a:cubicBezTo>
                <a:cubicBezTo>
                  <a:pt x="8419" y="320"/>
                  <a:pt x="8425" y="320"/>
                  <a:pt x="8425" y="320"/>
                </a:cubicBezTo>
                <a:cubicBezTo>
                  <a:pt x="8431" y="320"/>
                  <a:pt x="8437" y="314"/>
                  <a:pt x="8437" y="308"/>
                </a:cubicBezTo>
                <a:cubicBezTo>
                  <a:pt x="8443" y="302"/>
                  <a:pt x="8449" y="302"/>
                  <a:pt x="8449" y="297"/>
                </a:cubicBezTo>
                <a:cubicBezTo>
                  <a:pt x="8449" y="291"/>
                  <a:pt x="8449" y="285"/>
                  <a:pt x="8449" y="273"/>
                </a:cubicBezTo>
                <a:cubicBezTo>
                  <a:pt x="8449" y="267"/>
                  <a:pt x="8449" y="261"/>
                  <a:pt x="8443" y="255"/>
                </a:cubicBezTo>
                <a:cubicBezTo>
                  <a:pt x="8443" y="249"/>
                  <a:pt x="8437" y="249"/>
                  <a:pt x="8431" y="249"/>
                </a:cubicBezTo>
                <a:cubicBezTo>
                  <a:pt x="8425" y="243"/>
                  <a:pt x="8419" y="243"/>
                  <a:pt x="8407" y="243"/>
                </a:cubicBezTo>
                <a:cubicBezTo>
                  <a:pt x="8396" y="243"/>
                  <a:pt x="8390" y="243"/>
                  <a:pt x="8384" y="249"/>
                </a:cubicBezTo>
                <a:cubicBezTo>
                  <a:pt x="8378" y="249"/>
                  <a:pt x="8372" y="255"/>
                  <a:pt x="8366" y="255"/>
                </a:cubicBezTo>
                <a:cubicBezTo>
                  <a:pt x="8360" y="255"/>
                  <a:pt x="8354" y="261"/>
                  <a:pt x="8342" y="261"/>
                </a:cubicBezTo>
                <a:cubicBezTo>
                  <a:pt x="8336" y="261"/>
                  <a:pt x="8330" y="255"/>
                  <a:pt x="8318" y="255"/>
                </a:cubicBezTo>
                <a:cubicBezTo>
                  <a:pt x="8313" y="249"/>
                  <a:pt x="8313" y="249"/>
                  <a:pt x="8307" y="249"/>
                </a:cubicBezTo>
                <a:cubicBezTo>
                  <a:pt x="8289" y="243"/>
                  <a:pt x="8289" y="243"/>
                  <a:pt x="8289" y="243"/>
                </a:cubicBezTo>
                <a:cubicBezTo>
                  <a:pt x="8283" y="237"/>
                  <a:pt x="8277" y="237"/>
                  <a:pt x="8271" y="237"/>
                </a:cubicBezTo>
                <a:cubicBezTo>
                  <a:pt x="8265" y="237"/>
                  <a:pt x="8259" y="243"/>
                  <a:pt x="8247" y="243"/>
                </a:cubicBezTo>
                <a:cubicBezTo>
                  <a:pt x="8241" y="243"/>
                  <a:pt x="8241" y="243"/>
                  <a:pt x="8235" y="243"/>
                </a:cubicBezTo>
                <a:cubicBezTo>
                  <a:pt x="8224" y="243"/>
                  <a:pt x="8218" y="243"/>
                  <a:pt x="8206" y="249"/>
                </a:cubicBezTo>
                <a:cubicBezTo>
                  <a:pt x="8206" y="249"/>
                  <a:pt x="8200" y="255"/>
                  <a:pt x="8194" y="255"/>
                </a:cubicBezTo>
                <a:cubicBezTo>
                  <a:pt x="8194" y="261"/>
                  <a:pt x="8188" y="261"/>
                  <a:pt x="8188" y="261"/>
                </a:cubicBezTo>
                <a:cubicBezTo>
                  <a:pt x="8182" y="273"/>
                  <a:pt x="8182" y="279"/>
                  <a:pt x="8176" y="285"/>
                </a:cubicBezTo>
                <a:cubicBezTo>
                  <a:pt x="8176" y="291"/>
                  <a:pt x="8176" y="297"/>
                  <a:pt x="8170" y="297"/>
                </a:cubicBezTo>
                <a:cubicBezTo>
                  <a:pt x="8170" y="302"/>
                  <a:pt x="8164" y="302"/>
                  <a:pt x="8158" y="302"/>
                </a:cubicBezTo>
                <a:cubicBezTo>
                  <a:pt x="8152" y="302"/>
                  <a:pt x="8147" y="302"/>
                  <a:pt x="8135" y="302"/>
                </a:cubicBezTo>
                <a:cubicBezTo>
                  <a:pt x="8123" y="302"/>
                  <a:pt x="8117" y="302"/>
                  <a:pt x="8111" y="302"/>
                </a:cubicBezTo>
                <a:cubicBezTo>
                  <a:pt x="8099" y="302"/>
                  <a:pt x="8093" y="302"/>
                  <a:pt x="8087" y="302"/>
                </a:cubicBezTo>
                <a:cubicBezTo>
                  <a:pt x="8081" y="297"/>
                  <a:pt x="8081" y="291"/>
                  <a:pt x="8075" y="291"/>
                </a:cubicBezTo>
                <a:cubicBezTo>
                  <a:pt x="8069" y="285"/>
                  <a:pt x="8058" y="285"/>
                  <a:pt x="8046" y="285"/>
                </a:cubicBezTo>
                <a:cubicBezTo>
                  <a:pt x="8040" y="285"/>
                  <a:pt x="8034" y="285"/>
                  <a:pt x="8028" y="285"/>
                </a:cubicBezTo>
                <a:cubicBezTo>
                  <a:pt x="8016" y="291"/>
                  <a:pt x="8016" y="297"/>
                  <a:pt x="8010" y="308"/>
                </a:cubicBezTo>
                <a:cubicBezTo>
                  <a:pt x="8004" y="308"/>
                  <a:pt x="8004" y="314"/>
                  <a:pt x="8004" y="320"/>
                </a:cubicBezTo>
                <a:cubicBezTo>
                  <a:pt x="7998" y="320"/>
                  <a:pt x="7998" y="320"/>
                  <a:pt x="7992" y="326"/>
                </a:cubicBezTo>
                <a:cubicBezTo>
                  <a:pt x="7986" y="326"/>
                  <a:pt x="7986" y="326"/>
                  <a:pt x="7980" y="326"/>
                </a:cubicBezTo>
                <a:cubicBezTo>
                  <a:pt x="7969" y="326"/>
                  <a:pt x="7963" y="320"/>
                  <a:pt x="7957" y="326"/>
                </a:cubicBezTo>
                <a:cubicBezTo>
                  <a:pt x="7945" y="326"/>
                  <a:pt x="7939" y="326"/>
                  <a:pt x="7933" y="332"/>
                </a:cubicBezTo>
                <a:cubicBezTo>
                  <a:pt x="7927" y="332"/>
                  <a:pt x="7927" y="338"/>
                  <a:pt x="7921" y="338"/>
                </a:cubicBezTo>
                <a:cubicBezTo>
                  <a:pt x="7909" y="344"/>
                  <a:pt x="7903" y="338"/>
                  <a:pt x="7892" y="344"/>
                </a:cubicBezTo>
                <a:cubicBezTo>
                  <a:pt x="7892" y="344"/>
                  <a:pt x="7886" y="350"/>
                  <a:pt x="7880" y="350"/>
                </a:cubicBezTo>
                <a:cubicBezTo>
                  <a:pt x="7880" y="356"/>
                  <a:pt x="7874" y="362"/>
                  <a:pt x="7868" y="362"/>
                </a:cubicBezTo>
                <a:cubicBezTo>
                  <a:pt x="7862" y="374"/>
                  <a:pt x="7862" y="386"/>
                  <a:pt x="7850" y="391"/>
                </a:cubicBezTo>
                <a:cubicBezTo>
                  <a:pt x="7844" y="397"/>
                  <a:pt x="7844" y="397"/>
                  <a:pt x="7838" y="397"/>
                </a:cubicBezTo>
                <a:cubicBezTo>
                  <a:pt x="7832" y="397"/>
                  <a:pt x="7832" y="391"/>
                  <a:pt x="7826" y="391"/>
                </a:cubicBezTo>
                <a:cubicBezTo>
                  <a:pt x="7832" y="391"/>
                  <a:pt x="7832" y="386"/>
                  <a:pt x="7832" y="379"/>
                </a:cubicBezTo>
                <a:cubicBezTo>
                  <a:pt x="7838" y="379"/>
                  <a:pt x="7844" y="379"/>
                  <a:pt x="7844" y="374"/>
                </a:cubicBezTo>
                <a:cubicBezTo>
                  <a:pt x="7850" y="374"/>
                  <a:pt x="7850" y="368"/>
                  <a:pt x="7850" y="362"/>
                </a:cubicBezTo>
                <a:cubicBezTo>
                  <a:pt x="7856" y="362"/>
                  <a:pt x="7856" y="356"/>
                  <a:pt x="7862" y="350"/>
                </a:cubicBezTo>
                <a:cubicBezTo>
                  <a:pt x="7862" y="344"/>
                  <a:pt x="7868" y="332"/>
                  <a:pt x="7874" y="332"/>
                </a:cubicBezTo>
                <a:cubicBezTo>
                  <a:pt x="7880" y="326"/>
                  <a:pt x="7880" y="332"/>
                  <a:pt x="7886" y="332"/>
                </a:cubicBezTo>
                <a:cubicBezTo>
                  <a:pt x="7892" y="326"/>
                  <a:pt x="7897" y="326"/>
                  <a:pt x="7903" y="320"/>
                </a:cubicBezTo>
                <a:cubicBezTo>
                  <a:pt x="7903" y="314"/>
                  <a:pt x="7903" y="314"/>
                  <a:pt x="7903" y="308"/>
                </a:cubicBezTo>
                <a:cubicBezTo>
                  <a:pt x="7903" y="285"/>
                  <a:pt x="7903" y="285"/>
                  <a:pt x="7903" y="285"/>
                </a:cubicBezTo>
                <a:cubicBezTo>
                  <a:pt x="7909" y="279"/>
                  <a:pt x="7909" y="273"/>
                  <a:pt x="7915" y="273"/>
                </a:cubicBezTo>
                <a:cubicBezTo>
                  <a:pt x="7921" y="273"/>
                  <a:pt x="7927" y="273"/>
                  <a:pt x="7927" y="267"/>
                </a:cubicBezTo>
                <a:cubicBezTo>
                  <a:pt x="7933" y="267"/>
                  <a:pt x="7939" y="267"/>
                  <a:pt x="7939" y="261"/>
                </a:cubicBezTo>
                <a:cubicBezTo>
                  <a:pt x="7945" y="255"/>
                  <a:pt x="7939" y="255"/>
                  <a:pt x="7939" y="249"/>
                </a:cubicBezTo>
                <a:cubicBezTo>
                  <a:pt x="7939" y="243"/>
                  <a:pt x="7939" y="243"/>
                  <a:pt x="7939" y="237"/>
                </a:cubicBezTo>
                <a:cubicBezTo>
                  <a:pt x="7939" y="231"/>
                  <a:pt x="7939" y="231"/>
                  <a:pt x="7933" y="225"/>
                </a:cubicBezTo>
                <a:cubicBezTo>
                  <a:pt x="7933" y="225"/>
                  <a:pt x="7927" y="220"/>
                  <a:pt x="7927" y="213"/>
                </a:cubicBezTo>
                <a:cubicBezTo>
                  <a:pt x="7921" y="213"/>
                  <a:pt x="7921" y="213"/>
                  <a:pt x="7915" y="213"/>
                </a:cubicBezTo>
                <a:cubicBezTo>
                  <a:pt x="7903" y="213"/>
                  <a:pt x="7903" y="213"/>
                  <a:pt x="7903" y="213"/>
                </a:cubicBezTo>
                <a:cubicBezTo>
                  <a:pt x="7897" y="213"/>
                  <a:pt x="7897" y="220"/>
                  <a:pt x="7892" y="220"/>
                </a:cubicBezTo>
                <a:cubicBezTo>
                  <a:pt x="7880" y="220"/>
                  <a:pt x="7874" y="220"/>
                  <a:pt x="7862" y="220"/>
                </a:cubicBezTo>
                <a:cubicBezTo>
                  <a:pt x="7856" y="220"/>
                  <a:pt x="7856" y="220"/>
                  <a:pt x="7850" y="220"/>
                </a:cubicBezTo>
                <a:cubicBezTo>
                  <a:pt x="7838" y="220"/>
                  <a:pt x="7826" y="220"/>
                  <a:pt x="7814" y="220"/>
                </a:cubicBezTo>
                <a:cubicBezTo>
                  <a:pt x="7809" y="220"/>
                  <a:pt x="7803" y="220"/>
                  <a:pt x="7803" y="213"/>
                </a:cubicBezTo>
                <a:cubicBezTo>
                  <a:pt x="7803" y="231"/>
                  <a:pt x="7803" y="237"/>
                  <a:pt x="7803" y="255"/>
                </a:cubicBezTo>
                <a:lnTo>
                  <a:pt x="7797" y="261"/>
                </a:lnTo>
                <a:cubicBezTo>
                  <a:pt x="7797" y="267"/>
                  <a:pt x="7803" y="267"/>
                  <a:pt x="7803" y="273"/>
                </a:cubicBezTo>
                <a:cubicBezTo>
                  <a:pt x="7797" y="273"/>
                  <a:pt x="7791" y="279"/>
                  <a:pt x="7785" y="279"/>
                </a:cubicBezTo>
                <a:cubicBezTo>
                  <a:pt x="7779" y="279"/>
                  <a:pt x="7779" y="273"/>
                  <a:pt x="7773" y="273"/>
                </a:cubicBezTo>
                <a:cubicBezTo>
                  <a:pt x="7761" y="273"/>
                  <a:pt x="7761" y="273"/>
                  <a:pt x="7749" y="273"/>
                </a:cubicBezTo>
                <a:cubicBezTo>
                  <a:pt x="7743" y="273"/>
                  <a:pt x="7737" y="273"/>
                  <a:pt x="7732" y="273"/>
                </a:cubicBezTo>
                <a:cubicBezTo>
                  <a:pt x="7720" y="273"/>
                  <a:pt x="7720" y="279"/>
                  <a:pt x="7708" y="285"/>
                </a:cubicBezTo>
                <a:cubicBezTo>
                  <a:pt x="7708" y="285"/>
                  <a:pt x="7702" y="285"/>
                  <a:pt x="7696" y="285"/>
                </a:cubicBezTo>
                <a:cubicBezTo>
                  <a:pt x="7690" y="291"/>
                  <a:pt x="7690" y="291"/>
                  <a:pt x="7684" y="297"/>
                </a:cubicBezTo>
                <a:cubicBezTo>
                  <a:pt x="7684" y="297"/>
                  <a:pt x="7678" y="297"/>
                  <a:pt x="7672" y="297"/>
                </a:cubicBezTo>
                <a:cubicBezTo>
                  <a:pt x="7672" y="291"/>
                  <a:pt x="7678" y="285"/>
                  <a:pt x="7678" y="285"/>
                </a:cubicBezTo>
                <a:cubicBezTo>
                  <a:pt x="7678" y="279"/>
                  <a:pt x="7684" y="279"/>
                  <a:pt x="7684" y="273"/>
                </a:cubicBezTo>
                <a:cubicBezTo>
                  <a:pt x="7684" y="267"/>
                  <a:pt x="7684" y="261"/>
                  <a:pt x="7690" y="261"/>
                </a:cubicBezTo>
                <a:cubicBezTo>
                  <a:pt x="7690" y="255"/>
                  <a:pt x="7696" y="249"/>
                  <a:pt x="7702" y="249"/>
                </a:cubicBezTo>
                <a:cubicBezTo>
                  <a:pt x="7714" y="249"/>
                  <a:pt x="7714" y="249"/>
                  <a:pt x="7714" y="249"/>
                </a:cubicBezTo>
                <a:cubicBezTo>
                  <a:pt x="7720" y="249"/>
                  <a:pt x="7726" y="249"/>
                  <a:pt x="7737" y="249"/>
                </a:cubicBezTo>
                <a:cubicBezTo>
                  <a:pt x="7743" y="249"/>
                  <a:pt x="7749" y="249"/>
                  <a:pt x="7761" y="249"/>
                </a:cubicBezTo>
                <a:cubicBezTo>
                  <a:pt x="7767" y="243"/>
                  <a:pt x="7767" y="243"/>
                  <a:pt x="7773" y="237"/>
                </a:cubicBezTo>
                <a:cubicBezTo>
                  <a:pt x="7767" y="225"/>
                  <a:pt x="7767" y="225"/>
                  <a:pt x="7767" y="225"/>
                </a:cubicBezTo>
                <a:cubicBezTo>
                  <a:pt x="7767" y="225"/>
                  <a:pt x="7761" y="220"/>
                  <a:pt x="7755" y="220"/>
                </a:cubicBezTo>
                <a:cubicBezTo>
                  <a:pt x="7749" y="220"/>
                  <a:pt x="7749" y="220"/>
                  <a:pt x="7743" y="220"/>
                </a:cubicBezTo>
                <a:cubicBezTo>
                  <a:pt x="7737" y="220"/>
                  <a:pt x="7732" y="220"/>
                  <a:pt x="7726" y="220"/>
                </a:cubicBezTo>
                <a:cubicBezTo>
                  <a:pt x="7708" y="220"/>
                  <a:pt x="7696" y="225"/>
                  <a:pt x="7678" y="225"/>
                </a:cubicBezTo>
                <a:cubicBezTo>
                  <a:pt x="7672" y="225"/>
                  <a:pt x="7666" y="225"/>
                  <a:pt x="7654" y="225"/>
                </a:cubicBezTo>
                <a:cubicBezTo>
                  <a:pt x="7654" y="225"/>
                  <a:pt x="7648" y="231"/>
                  <a:pt x="7643" y="231"/>
                </a:cubicBezTo>
                <a:cubicBezTo>
                  <a:pt x="7566" y="231"/>
                  <a:pt x="7566" y="231"/>
                  <a:pt x="7566" y="231"/>
                </a:cubicBezTo>
                <a:cubicBezTo>
                  <a:pt x="7554" y="231"/>
                  <a:pt x="7548" y="225"/>
                  <a:pt x="7536" y="225"/>
                </a:cubicBezTo>
                <a:cubicBezTo>
                  <a:pt x="7524" y="225"/>
                  <a:pt x="7518" y="225"/>
                  <a:pt x="7506" y="231"/>
                </a:cubicBezTo>
                <a:cubicBezTo>
                  <a:pt x="7500" y="231"/>
                  <a:pt x="7494" y="231"/>
                  <a:pt x="7494" y="231"/>
                </a:cubicBezTo>
                <a:cubicBezTo>
                  <a:pt x="7488" y="231"/>
                  <a:pt x="7482" y="237"/>
                  <a:pt x="7482" y="237"/>
                </a:cubicBezTo>
                <a:cubicBezTo>
                  <a:pt x="7477" y="237"/>
                  <a:pt x="7471" y="243"/>
                  <a:pt x="7471" y="243"/>
                </a:cubicBezTo>
                <a:cubicBezTo>
                  <a:pt x="7465" y="243"/>
                  <a:pt x="7459" y="249"/>
                  <a:pt x="7453" y="249"/>
                </a:cubicBezTo>
                <a:cubicBezTo>
                  <a:pt x="7447" y="249"/>
                  <a:pt x="7441" y="249"/>
                  <a:pt x="7435" y="249"/>
                </a:cubicBezTo>
                <a:cubicBezTo>
                  <a:pt x="7429" y="249"/>
                  <a:pt x="7429" y="255"/>
                  <a:pt x="7423" y="255"/>
                </a:cubicBezTo>
                <a:cubicBezTo>
                  <a:pt x="7417" y="255"/>
                  <a:pt x="7411" y="255"/>
                  <a:pt x="7405" y="255"/>
                </a:cubicBezTo>
                <a:cubicBezTo>
                  <a:pt x="7400" y="255"/>
                  <a:pt x="7400" y="261"/>
                  <a:pt x="7393" y="261"/>
                </a:cubicBezTo>
                <a:cubicBezTo>
                  <a:pt x="7388" y="261"/>
                  <a:pt x="7382" y="261"/>
                  <a:pt x="7382" y="261"/>
                </a:cubicBezTo>
                <a:cubicBezTo>
                  <a:pt x="7376" y="267"/>
                  <a:pt x="7370" y="267"/>
                  <a:pt x="7364" y="267"/>
                </a:cubicBezTo>
                <a:cubicBezTo>
                  <a:pt x="7358" y="267"/>
                  <a:pt x="7358" y="267"/>
                  <a:pt x="7352" y="261"/>
                </a:cubicBezTo>
                <a:cubicBezTo>
                  <a:pt x="7358" y="261"/>
                  <a:pt x="7358" y="255"/>
                  <a:pt x="7358" y="255"/>
                </a:cubicBezTo>
                <a:cubicBezTo>
                  <a:pt x="7364" y="243"/>
                  <a:pt x="7370" y="237"/>
                  <a:pt x="7376" y="231"/>
                </a:cubicBezTo>
                <a:cubicBezTo>
                  <a:pt x="7376" y="225"/>
                  <a:pt x="7382" y="220"/>
                  <a:pt x="7382" y="220"/>
                </a:cubicBezTo>
                <a:cubicBezTo>
                  <a:pt x="7393" y="213"/>
                  <a:pt x="7400" y="208"/>
                  <a:pt x="7411" y="208"/>
                </a:cubicBezTo>
                <a:cubicBezTo>
                  <a:pt x="7417" y="208"/>
                  <a:pt x="7417" y="202"/>
                  <a:pt x="7423" y="202"/>
                </a:cubicBezTo>
                <a:cubicBezTo>
                  <a:pt x="7619" y="202"/>
                  <a:pt x="7619" y="202"/>
                  <a:pt x="7619" y="202"/>
                </a:cubicBezTo>
                <a:cubicBezTo>
                  <a:pt x="7619" y="202"/>
                  <a:pt x="7625" y="202"/>
                  <a:pt x="7631" y="202"/>
                </a:cubicBezTo>
                <a:cubicBezTo>
                  <a:pt x="7631" y="196"/>
                  <a:pt x="7631" y="190"/>
                  <a:pt x="7637" y="190"/>
                </a:cubicBezTo>
                <a:cubicBezTo>
                  <a:pt x="7643" y="190"/>
                  <a:pt x="7643" y="184"/>
                  <a:pt x="7648" y="184"/>
                </a:cubicBezTo>
                <a:cubicBezTo>
                  <a:pt x="7809" y="184"/>
                  <a:pt x="7809" y="184"/>
                  <a:pt x="7809" y="184"/>
                </a:cubicBezTo>
                <a:cubicBezTo>
                  <a:pt x="7814" y="184"/>
                  <a:pt x="7820" y="184"/>
                  <a:pt x="7820" y="184"/>
                </a:cubicBezTo>
                <a:cubicBezTo>
                  <a:pt x="7832" y="184"/>
                  <a:pt x="7838" y="184"/>
                  <a:pt x="7844" y="184"/>
                </a:cubicBezTo>
                <a:cubicBezTo>
                  <a:pt x="7850" y="184"/>
                  <a:pt x="7850" y="178"/>
                  <a:pt x="7856" y="178"/>
                </a:cubicBezTo>
                <a:cubicBezTo>
                  <a:pt x="7862" y="178"/>
                  <a:pt x="7856" y="166"/>
                  <a:pt x="7862" y="166"/>
                </a:cubicBezTo>
                <a:cubicBezTo>
                  <a:pt x="7868" y="166"/>
                  <a:pt x="7868" y="166"/>
                  <a:pt x="7874" y="166"/>
                </a:cubicBezTo>
                <a:cubicBezTo>
                  <a:pt x="7880" y="166"/>
                  <a:pt x="7880" y="160"/>
                  <a:pt x="7886" y="160"/>
                </a:cubicBezTo>
                <a:cubicBezTo>
                  <a:pt x="7892" y="160"/>
                  <a:pt x="7892" y="160"/>
                  <a:pt x="7897" y="160"/>
                </a:cubicBezTo>
                <a:cubicBezTo>
                  <a:pt x="7903" y="160"/>
                  <a:pt x="7903" y="160"/>
                  <a:pt x="7909" y="160"/>
                </a:cubicBezTo>
                <a:cubicBezTo>
                  <a:pt x="7915" y="160"/>
                  <a:pt x="7915" y="154"/>
                  <a:pt x="7921" y="154"/>
                </a:cubicBezTo>
                <a:cubicBezTo>
                  <a:pt x="7933" y="148"/>
                  <a:pt x="7945" y="154"/>
                  <a:pt x="7957" y="154"/>
                </a:cubicBezTo>
                <a:cubicBezTo>
                  <a:pt x="7963" y="154"/>
                  <a:pt x="7963" y="148"/>
                  <a:pt x="7969" y="148"/>
                </a:cubicBezTo>
                <a:cubicBezTo>
                  <a:pt x="7969" y="125"/>
                  <a:pt x="7969" y="125"/>
                  <a:pt x="7969" y="125"/>
                </a:cubicBezTo>
                <a:cubicBezTo>
                  <a:pt x="7939" y="119"/>
                  <a:pt x="7939" y="119"/>
                  <a:pt x="7939" y="119"/>
                </a:cubicBezTo>
                <a:cubicBezTo>
                  <a:pt x="7933" y="125"/>
                  <a:pt x="7927" y="125"/>
                  <a:pt x="7921" y="125"/>
                </a:cubicBezTo>
                <a:cubicBezTo>
                  <a:pt x="7915" y="125"/>
                  <a:pt x="7915" y="125"/>
                  <a:pt x="7915" y="125"/>
                </a:cubicBezTo>
                <a:cubicBezTo>
                  <a:pt x="7909" y="125"/>
                  <a:pt x="7909" y="125"/>
                  <a:pt x="7903" y="119"/>
                </a:cubicBezTo>
                <a:cubicBezTo>
                  <a:pt x="7892" y="119"/>
                  <a:pt x="7880" y="113"/>
                  <a:pt x="7868" y="113"/>
                </a:cubicBezTo>
                <a:cubicBezTo>
                  <a:pt x="7856" y="113"/>
                  <a:pt x="7850" y="119"/>
                  <a:pt x="7844" y="119"/>
                </a:cubicBezTo>
                <a:cubicBezTo>
                  <a:pt x="7832" y="119"/>
                  <a:pt x="7826" y="119"/>
                  <a:pt x="7814" y="113"/>
                </a:cubicBezTo>
                <a:cubicBezTo>
                  <a:pt x="7809" y="113"/>
                  <a:pt x="7809" y="113"/>
                  <a:pt x="7803" y="107"/>
                </a:cubicBezTo>
                <a:cubicBezTo>
                  <a:pt x="7803" y="107"/>
                  <a:pt x="7814" y="107"/>
                  <a:pt x="7814" y="101"/>
                </a:cubicBezTo>
                <a:cubicBezTo>
                  <a:pt x="7814" y="95"/>
                  <a:pt x="7809" y="95"/>
                  <a:pt x="7809" y="89"/>
                </a:cubicBezTo>
                <a:cubicBezTo>
                  <a:pt x="7803" y="89"/>
                  <a:pt x="7803" y="89"/>
                  <a:pt x="7797" y="89"/>
                </a:cubicBezTo>
                <a:cubicBezTo>
                  <a:pt x="7791" y="89"/>
                  <a:pt x="7785" y="83"/>
                  <a:pt x="7773" y="83"/>
                </a:cubicBezTo>
                <a:cubicBezTo>
                  <a:pt x="7773" y="83"/>
                  <a:pt x="7773" y="83"/>
                  <a:pt x="7767" y="83"/>
                </a:cubicBezTo>
                <a:cubicBezTo>
                  <a:pt x="7761" y="89"/>
                  <a:pt x="7761" y="95"/>
                  <a:pt x="7755" y="95"/>
                </a:cubicBezTo>
                <a:cubicBezTo>
                  <a:pt x="7702" y="95"/>
                  <a:pt x="7702" y="95"/>
                  <a:pt x="7702" y="95"/>
                </a:cubicBezTo>
                <a:cubicBezTo>
                  <a:pt x="7690" y="95"/>
                  <a:pt x="7684" y="83"/>
                  <a:pt x="7678" y="77"/>
                </a:cubicBezTo>
                <a:cubicBezTo>
                  <a:pt x="7672" y="77"/>
                  <a:pt x="7672" y="77"/>
                  <a:pt x="7666" y="77"/>
                </a:cubicBezTo>
                <a:cubicBezTo>
                  <a:pt x="7654" y="71"/>
                  <a:pt x="7648" y="77"/>
                  <a:pt x="7643" y="77"/>
                </a:cubicBezTo>
                <a:cubicBezTo>
                  <a:pt x="7571" y="77"/>
                  <a:pt x="7571" y="77"/>
                  <a:pt x="7571" y="77"/>
                </a:cubicBezTo>
                <a:cubicBezTo>
                  <a:pt x="7554" y="77"/>
                  <a:pt x="7554" y="77"/>
                  <a:pt x="7554" y="77"/>
                </a:cubicBezTo>
                <a:cubicBezTo>
                  <a:pt x="7512" y="77"/>
                  <a:pt x="7512" y="77"/>
                  <a:pt x="7512" y="77"/>
                </a:cubicBezTo>
                <a:cubicBezTo>
                  <a:pt x="7488" y="77"/>
                  <a:pt x="7488" y="77"/>
                  <a:pt x="7488" y="77"/>
                </a:cubicBezTo>
                <a:cubicBezTo>
                  <a:pt x="7482" y="77"/>
                  <a:pt x="7477" y="77"/>
                  <a:pt x="7465" y="77"/>
                </a:cubicBezTo>
                <a:cubicBezTo>
                  <a:pt x="7459" y="77"/>
                  <a:pt x="7459" y="83"/>
                  <a:pt x="7453" y="89"/>
                </a:cubicBezTo>
                <a:cubicBezTo>
                  <a:pt x="7352" y="89"/>
                  <a:pt x="7352" y="89"/>
                  <a:pt x="7352" y="89"/>
                </a:cubicBezTo>
                <a:cubicBezTo>
                  <a:pt x="7358" y="77"/>
                  <a:pt x="7358" y="77"/>
                  <a:pt x="7358" y="77"/>
                </a:cubicBezTo>
                <a:cubicBezTo>
                  <a:pt x="7382" y="77"/>
                  <a:pt x="7382" y="77"/>
                  <a:pt x="7382" y="77"/>
                </a:cubicBezTo>
                <a:cubicBezTo>
                  <a:pt x="7388" y="77"/>
                  <a:pt x="7393" y="77"/>
                  <a:pt x="7405" y="77"/>
                </a:cubicBezTo>
                <a:cubicBezTo>
                  <a:pt x="7405" y="77"/>
                  <a:pt x="7411" y="71"/>
                  <a:pt x="7411" y="65"/>
                </a:cubicBezTo>
                <a:cubicBezTo>
                  <a:pt x="7417" y="65"/>
                  <a:pt x="7417" y="59"/>
                  <a:pt x="7417" y="54"/>
                </a:cubicBezTo>
                <a:cubicBezTo>
                  <a:pt x="7761" y="54"/>
                  <a:pt x="7761" y="54"/>
                  <a:pt x="7761" y="54"/>
                </a:cubicBezTo>
                <a:cubicBezTo>
                  <a:pt x="7761" y="47"/>
                  <a:pt x="7761" y="47"/>
                  <a:pt x="7761" y="42"/>
                </a:cubicBezTo>
                <a:cubicBezTo>
                  <a:pt x="7755" y="36"/>
                  <a:pt x="7755" y="36"/>
                  <a:pt x="7749" y="30"/>
                </a:cubicBezTo>
                <a:cubicBezTo>
                  <a:pt x="7743" y="30"/>
                  <a:pt x="7743" y="24"/>
                  <a:pt x="7737" y="24"/>
                </a:cubicBezTo>
                <a:cubicBezTo>
                  <a:pt x="7726" y="18"/>
                  <a:pt x="7720" y="18"/>
                  <a:pt x="7714" y="18"/>
                </a:cubicBezTo>
                <a:cubicBezTo>
                  <a:pt x="7696" y="18"/>
                  <a:pt x="7696" y="18"/>
                  <a:pt x="7696" y="18"/>
                </a:cubicBezTo>
                <a:cubicBezTo>
                  <a:pt x="7690" y="18"/>
                  <a:pt x="7684" y="18"/>
                  <a:pt x="7672" y="18"/>
                </a:cubicBezTo>
                <a:cubicBezTo>
                  <a:pt x="7660" y="18"/>
                  <a:pt x="7654" y="12"/>
                  <a:pt x="7648" y="12"/>
                </a:cubicBezTo>
                <a:cubicBezTo>
                  <a:pt x="7643" y="12"/>
                  <a:pt x="7643" y="6"/>
                  <a:pt x="7637" y="6"/>
                </a:cubicBezTo>
                <a:cubicBezTo>
                  <a:pt x="7631" y="6"/>
                  <a:pt x="7631" y="6"/>
                  <a:pt x="7625" y="6"/>
                </a:cubicBezTo>
                <a:cubicBezTo>
                  <a:pt x="7619" y="0"/>
                  <a:pt x="7613" y="6"/>
                  <a:pt x="7601" y="6"/>
                </a:cubicBezTo>
                <a:cubicBezTo>
                  <a:pt x="7589" y="6"/>
                  <a:pt x="7583" y="6"/>
                  <a:pt x="7577" y="6"/>
                </a:cubicBezTo>
                <a:cubicBezTo>
                  <a:pt x="7571" y="6"/>
                  <a:pt x="7566" y="6"/>
                  <a:pt x="7566" y="6"/>
                </a:cubicBezTo>
                <a:cubicBezTo>
                  <a:pt x="7554" y="6"/>
                  <a:pt x="7548" y="6"/>
                  <a:pt x="7536" y="6"/>
                </a:cubicBezTo>
                <a:cubicBezTo>
                  <a:pt x="7524" y="6"/>
                  <a:pt x="7524" y="6"/>
                  <a:pt x="7524" y="6"/>
                </a:cubicBezTo>
                <a:cubicBezTo>
                  <a:pt x="7512" y="6"/>
                  <a:pt x="7506" y="0"/>
                  <a:pt x="7500" y="0"/>
                </a:cubicBezTo>
                <a:cubicBezTo>
                  <a:pt x="7405" y="0"/>
                  <a:pt x="7352" y="0"/>
                  <a:pt x="7257" y="0"/>
                </a:cubicBezTo>
                <a:cubicBezTo>
                  <a:pt x="7245" y="0"/>
                  <a:pt x="7239" y="0"/>
                  <a:pt x="7234" y="6"/>
                </a:cubicBezTo>
                <a:cubicBezTo>
                  <a:pt x="7227" y="6"/>
                  <a:pt x="7222" y="6"/>
                  <a:pt x="7222" y="6"/>
                </a:cubicBezTo>
                <a:cubicBezTo>
                  <a:pt x="7216" y="6"/>
                  <a:pt x="7210" y="12"/>
                  <a:pt x="7204" y="12"/>
                </a:cubicBezTo>
                <a:cubicBezTo>
                  <a:pt x="7204" y="18"/>
                  <a:pt x="7198" y="24"/>
                  <a:pt x="7192" y="24"/>
                </a:cubicBezTo>
                <a:cubicBezTo>
                  <a:pt x="7192" y="24"/>
                  <a:pt x="7186" y="24"/>
                  <a:pt x="7180" y="24"/>
                </a:cubicBezTo>
                <a:cubicBezTo>
                  <a:pt x="7168" y="24"/>
                  <a:pt x="7168" y="24"/>
                  <a:pt x="7168" y="24"/>
                </a:cubicBezTo>
                <a:cubicBezTo>
                  <a:pt x="7162" y="24"/>
                  <a:pt x="7162" y="24"/>
                  <a:pt x="7156" y="24"/>
                </a:cubicBezTo>
                <a:cubicBezTo>
                  <a:pt x="7139" y="24"/>
                  <a:pt x="7139" y="24"/>
                  <a:pt x="7139" y="24"/>
                </a:cubicBezTo>
                <a:cubicBezTo>
                  <a:pt x="7139" y="24"/>
                  <a:pt x="7133" y="18"/>
                  <a:pt x="7127" y="18"/>
                </a:cubicBezTo>
                <a:cubicBezTo>
                  <a:pt x="7121" y="18"/>
                  <a:pt x="7115" y="18"/>
                  <a:pt x="7109" y="18"/>
                </a:cubicBezTo>
                <a:cubicBezTo>
                  <a:pt x="7103" y="18"/>
                  <a:pt x="7097" y="18"/>
                  <a:pt x="7091" y="18"/>
                </a:cubicBezTo>
                <a:cubicBezTo>
                  <a:pt x="7073" y="18"/>
                  <a:pt x="7068" y="30"/>
                  <a:pt x="7056" y="36"/>
                </a:cubicBezTo>
                <a:cubicBezTo>
                  <a:pt x="7061" y="42"/>
                  <a:pt x="7061" y="54"/>
                  <a:pt x="7061" y="59"/>
                </a:cubicBezTo>
                <a:cubicBezTo>
                  <a:pt x="7068" y="65"/>
                  <a:pt x="7068" y="65"/>
                  <a:pt x="7068" y="71"/>
                </a:cubicBezTo>
                <a:cubicBezTo>
                  <a:pt x="7068" y="83"/>
                  <a:pt x="7056" y="83"/>
                  <a:pt x="7050" y="89"/>
                </a:cubicBezTo>
                <a:cubicBezTo>
                  <a:pt x="7044" y="89"/>
                  <a:pt x="7038" y="89"/>
                  <a:pt x="7026" y="89"/>
                </a:cubicBezTo>
                <a:cubicBezTo>
                  <a:pt x="7014" y="89"/>
                  <a:pt x="7008" y="89"/>
                  <a:pt x="7002" y="83"/>
                </a:cubicBezTo>
                <a:cubicBezTo>
                  <a:pt x="6996" y="83"/>
                  <a:pt x="6996" y="77"/>
                  <a:pt x="6990" y="77"/>
                </a:cubicBezTo>
                <a:cubicBezTo>
                  <a:pt x="6931" y="77"/>
                  <a:pt x="6931" y="77"/>
                  <a:pt x="6931" y="77"/>
                </a:cubicBezTo>
                <a:cubicBezTo>
                  <a:pt x="6913" y="77"/>
                  <a:pt x="6907" y="65"/>
                  <a:pt x="6890" y="54"/>
                </a:cubicBezTo>
                <a:lnTo>
                  <a:pt x="6884" y="54"/>
                </a:lnTo>
                <a:cubicBezTo>
                  <a:pt x="6866" y="54"/>
                  <a:pt x="6860" y="47"/>
                  <a:pt x="6848" y="47"/>
                </a:cubicBezTo>
                <a:cubicBezTo>
                  <a:pt x="6842" y="47"/>
                  <a:pt x="6842" y="47"/>
                  <a:pt x="6836" y="47"/>
                </a:cubicBezTo>
                <a:cubicBezTo>
                  <a:pt x="6830" y="54"/>
                  <a:pt x="6824" y="54"/>
                  <a:pt x="6824" y="54"/>
                </a:cubicBezTo>
                <a:cubicBezTo>
                  <a:pt x="6818" y="54"/>
                  <a:pt x="6818" y="59"/>
                  <a:pt x="6813" y="65"/>
                </a:cubicBezTo>
                <a:cubicBezTo>
                  <a:pt x="6813" y="65"/>
                  <a:pt x="6807" y="71"/>
                  <a:pt x="6801" y="71"/>
                </a:cubicBezTo>
                <a:cubicBezTo>
                  <a:pt x="6789" y="71"/>
                  <a:pt x="6783" y="71"/>
                  <a:pt x="6777" y="71"/>
                </a:cubicBezTo>
                <a:cubicBezTo>
                  <a:pt x="6765" y="71"/>
                  <a:pt x="6765" y="71"/>
                  <a:pt x="6765" y="71"/>
                </a:cubicBezTo>
                <a:cubicBezTo>
                  <a:pt x="6759" y="71"/>
                  <a:pt x="6759" y="71"/>
                  <a:pt x="6753" y="71"/>
                </a:cubicBezTo>
                <a:cubicBezTo>
                  <a:pt x="6747" y="71"/>
                  <a:pt x="6741" y="59"/>
                  <a:pt x="6735" y="59"/>
                </a:cubicBezTo>
                <a:cubicBezTo>
                  <a:pt x="6724" y="59"/>
                  <a:pt x="6718" y="65"/>
                  <a:pt x="6706" y="71"/>
                </a:cubicBezTo>
                <a:cubicBezTo>
                  <a:pt x="6688" y="71"/>
                  <a:pt x="6676" y="65"/>
                  <a:pt x="6658" y="65"/>
                </a:cubicBezTo>
                <a:lnTo>
                  <a:pt x="6652" y="65"/>
                </a:lnTo>
                <a:lnTo>
                  <a:pt x="6646" y="71"/>
                </a:lnTo>
                <a:lnTo>
                  <a:pt x="6641" y="71"/>
                </a:lnTo>
                <a:lnTo>
                  <a:pt x="6635" y="71"/>
                </a:lnTo>
                <a:cubicBezTo>
                  <a:pt x="6629" y="71"/>
                  <a:pt x="6623" y="77"/>
                  <a:pt x="6623" y="77"/>
                </a:cubicBezTo>
                <a:cubicBezTo>
                  <a:pt x="6617" y="77"/>
                  <a:pt x="6611" y="83"/>
                  <a:pt x="6605" y="83"/>
                </a:cubicBezTo>
                <a:cubicBezTo>
                  <a:pt x="6605" y="89"/>
                  <a:pt x="6611" y="89"/>
                  <a:pt x="6611" y="95"/>
                </a:cubicBezTo>
                <a:cubicBezTo>
                  <a:pt x="6617" y="101"/>
                  <a:pt x="6617" y="101"/>
                  <a:pt x="6617" y="101"/>
                </a:cubicBezTo>
                <a:cubicBezTo>
                  <a:pt x="6623" y="101"/>
                  <a:pt x="6623" y="101"/>
                  <a:pt x="6623" y="107"/>
                </a:cubicBezTo>
                <a:cubicBezTo>
                  <a:pt x="6629" y="107"/>
                  <a:pt x="6629" y="101"/>
                  <a:pt x="6635" y="107"/>
                </a:cubicBezTo>
                <a:cubicBezTo>
                  <a:pt x="6641" y="107"/>
                  <a:pt x="6641" y="107"/>
                  <a:pt x="6646" y="113"/>
                </a:cubicBezTo>
                <a:cubicBezTo>
                  <a:pt x="6652" y="113"/>
                  <a:pt x="6652" y="113"/>
                  <a:pt x="6652" y="119"/>
                </a:cubicBezTo>
                <a:cubicBezTo>
                  <a:pt x="6658" y="119"/>
                  <a:pt x="6658" y="119"/>
                  <a:pt x="6658" y="125"/>
                </a:cubicBezTo>
                <a:cubicBezTo>
                  <a:pt x="6658" y="125"/>
                  <a:pt x="6664" y="125"/>
                  <a:pt x="6664" y="131"/>
                </a:cubicBezTo>
                <a:cubicBezTo>
                  <a:pt x="6664" y="131"/>
                  <a:pt x="6664" y="136"/>
                  <a:pt x="6664" y="142"/>
                </a:cubicBezTo>
                <a:cubicBezTo>
                  <a:pt x="6670" y="148"/>
                  <a:pt x="6664" y="148"/>
                  <a:pt x="6664" y="154"/>
                </a:cubicBezTo>
                <a:cubicBezTo>
                  <a:pt x="6658" y="148"/>
                  <a:pt x="6658" y="148"/>
                  <a:pt x="6658" y="148"/>
                </a:cubicBezTo>
                <a:lnTo>
                  <a:pt x="6658" y="148"/>
                </a:lnTo>
                <a:cubicBezTo>
                  <a:pt x="6652" y="142"/>
                  <a:pt x="6652" y="142"/>
                  <a:pt x="6652" y="142"/>
                </a:cubicBezTo>
                <a:cubicBezTo>
                  <a:pt x="6652" y="136"/>
                  <a:pt x="6646" y="142"/>
                  <a:pt x="6646" y="142"/>
                </a:cubicBezTo>
                <a:cubicBezTo>
                  <a:pt x="6646" y="136"/>
                  <a:pt x="6641" y="136"/>
                  <a:pt x="6641" y="136"/>
                </a:cubicBezTo>
                <a:cubicBezTo>
                  <a:pt x="6635" y="136"/>
                  <a:pt x="6635" y="136"/>
                  <a:pt x="6635" y="136"/>
                </a:cubicBezTo>
                <a:cubicBezTo>
                  <a:pt x="6629" y="136"/>
                  <a:pt x="6629" y="131"/>
                  <a:pt x="6623" y="131"/>
                </a:cubicBezTo>
                <a:cubicBezTo>
                  <a:pt x="6623" y="131"/>
                  <a:pt x="6623" y="131"/>
                  <a:pt x="6617" y="131"/>
                </a:cubicBezTo>
                <a:cubicBezTo>
                  <a:pt x="6617" y="131"/>
                  <a:pt x="6617" y="131"/>
                  <a:pt x="6611" y="131"/>
                </a:cubicBezTo>
                <a:cubicBezTo>
                  <a:pt x="6611" y="125"/>
                  <a:pt x="6611" y="125"/>
                  <a:pt x="6605" y="125"/>
                </a:cubicBezTo>
                <a:cubicBezTo>
                  <a:pt x="6605" y="125"/>
                  <a:pt x="6605" y="125"/>
                  <a:pt x="6599" y="125"/>
                </a:cubicBezTo>
                <a:lnTo>
                  <a:pt x="6593" y="125"/>
                </a:lnTo>
                <a:cubicBezTo>
                  <a:pt x="6587" y="125"/>
                  <a:pt x="6587" y="125"/>
                  <a:pt x="6581" y="125"/>
                </a:cubicBezTo>
                <a:cubicBezTo>
                  <a:pt x="6575" y="125"/>
                  <a:pt x="6575" y="125"/>
                  <a:pt x="6569" y="125"/>
                </a:cubicBezTo>
                <a:cubicBezTo>
                  <a:pt x="6569" y="125"/>
                  <a:pt x="6563" y="125"/>
                  <a:pt x="6563" y="131"/>
                </a:cubicBezTo>
                <a:cubicBezTo>
                  <a:pt x="6563" y="131"/>
                  <a:pt x="6563" y="131"/>
                  <a:pt x="6563" y="136"/>
                </a:cubicBezTo>
                <a:cubicBezTo>
                  <a:pt x="6563" y="136"/>
                  <a:pt x="6563" y="136"/>
                  <a:pt x="6563" y="142"/>
                </a:cubicBezTo>
                <a:cubicBezTo>
                  <a:pt x="6563" y="148"/>
                  <a:pt x="6563" y="148"/>
                  <a:pt x="6569" y="154"/>
                </a:cubicBezTo>
                <a:cubicBezTo>
                  <a:pt x="6569" y="154"/>
                  <a:pt x="6569" y="154"/>
                  <a:pt x="6575" y="160"/>
                </a:cubicBezTo>
                <a:cubicBezTo>
                  <a:pt x="6575" y="160"/>
                  <a:pt x="6575" y="160"/>
                  <a:pt x="6581" y="166"/>
                </a:cubicBezTo>
                <a:cubicBezTo>
                  <a:pt x="6587" y="166"/>
                  <a:pt x="6587" y="166"/>
                  <a:pt x="6593" y="172"/>
                </a:cubicBezTo>
                <a:cubicBezTo>
                  <a:pt x="6599" y="172"/>
                  <a:pt x="6605" y="172"/>
                  <a:pt x="6605" y="178"/>
                </a:cubicBezTo>
                <a:cubicBezTo>
                  <a:pt x="6611" y="178"/>
                  <a:pt x="6611" y="178"/>
                  <a:pt x="6611" y="178"/>
                </a:cubicBezTo>
                <a:cubicBezTo>
                  <a:pt x="6617" y="178"/>
                  <a:pt x="6617" y="178"/>
                  <a:pt x="6617" y="178"/>
                </a:cubicBezTo>
                <a:cubicBezTo>
                  <a:pt x="6623" y="178"/>
                  <a:pt x="6623" y="178"/>
                  <a:pt x="6623" y="184"/>
                </a:cubicBezTo>
                <a:cubicBezTo>
                  <a:pt x="6629" y="184"/>
                  <a:pt x="6635" y="184"/>
                  <a:pt x="6641" y="184"/>
                </a:cubicBezTo>
                <a:cubicBezTo>
                  <a:pt x="6652" y="184"/>
                  <a:pt x="6652" y="184"/>
                  <a:pt x="6652" y="184"/>
                </a:cubicBezTo>
                <a:lnTo>
                  <a:pt x="6658" y="184"/>
                </a:lnTo>
                <a:lnTo>
                  <a:pt x="6664" y="184"/>
                </a:lnTo>
                <a:cubicBezTo>
                  <a:pt x="6664" y="190"/>
                  <a:pt x="6670" y="190"/>
                  <a:pt x="6670" y="190"/>
                </a:cubicBezTo>
                <a:cubicBezTo>
                  <a:pt x="6676" y="196"/>
                  <a:pt x="6676" y="196"/>
                  <a:pt x="6682" y="202"/>
                </a:cubicBezTo>
                <a:cubicBezTo>
                  <a:pt x="6682" y="202"/>
                  <a:pt x="6682" y="202"/>
                  <a:pt x="6688" y="208"/>
                </a:cubicBezTo>
                <a:cubicBezTo>
                  <a:pt x="6688" y="208"/>
                  <a:pt x="6694" y="213"/>
                  <a:pt x="6694" y="220"/>
                </a:cubicBezTo>
                <a:cubicBezTo>
                  <a:pt x="6700" y="220"/>
                  <a:pt x="6700" y="220"/>
                  <a:pt x="6700" y="225"/>
                </a:cubicBezTo>
                <a:cubicBezTo>
                  <a:pt x="6700" y="225"/>
                  <a:pt x="6706" y="225"/>
                  <a:pt x="6706" y="231"/>
                </a:cubicBezTo>
                <a:cubicBezTo>
                  <a:pt x="6706" y="231"/>
                  <a:pt x="6706" y="231"/>
                  <a:pt x="6706" y="237"/>
                </a:cubicBezTo>
                <a:lnTo>
                  <a:pt x="6706" y="243"/>
                </a:lnTo>
                <a:cubicBezTo>
                  <a:pt x="6706" y="249"/>
                  <a:pt x="6706" y="255"/>
                  <a:pt x="6700" y="255"/>
                </a:cubicBezTo>
                <a:cubicBezTo>
                  <a:pt x="6700" y="255"/>
                  <a:pt x="6700" y="255"/>
                  <a:pt x="6694" y="255"/>
                </a:cubicBezTo>
                <a:cubicBezTo>
                  <a:pt x="6688" y="255"/>
                  <a:pt x="6688" y="249"/>
                  <a:pt x="6682" y="249"/>
                </a:cubicBezTo>
                <a:lnTo>
                  <a:pt x="6676" y="249"/>
                </a:lnTo>
                <a:cubicBezTo>
                  <a:pt x="6670" y="249"/>
                  <a:pt x="6670" y="249"/>
                  <a:pt x="6670" y="249"/>
                </a:cubicBezTo>
                <a:cubicBezTo>
                  <a:pt x="6664" y="249"/>
                  <a:pt x="6664" y="243"/>
                  <a:pt x="6658" y="243"/>
                </a:cubicBezTo>
                <a:cubicBezTo>
                  <a:pt x="6652" y="243"/>
                  <a:pt x="6652" y="237"/>
                  <a:pt x="6646" y="237"/>
                </a:cubicBezTo>
                <a:cubicBezTo>
                  <a:pt x="6646" y="237"/>
                  <a:pt x="6646" y="237"/>
                  <a:pt x="6641" y="237"/>
                </a:cubicBezTo>
                <a:cubicBezTo>
                  <a:pt x="6641" y="237"/>
                  <a:pt x="6641" y="237"/>
                  <a:pt x="6635" y="231"/>
                </a:cubicBezTo>
                <a:lnTo>
                  <a:pt x="6629" y="231"/>
                </a:lnTo>
                <a:cubicBezTo>
                  <a:pt x="6623" y="231"/>
                  <a:pt x="6623" y="225"/>
                  <a:pt x="6617" y="225"/>
                </a:cubicBezTo>
                <a:cubicBezTo>
                  <a:pt x="6617" y="225"/>
                  <a:pt x="6617" y="225"/>
                  <a:pt x="6611" y="225"/>
                </a:cubicBezTo>
                <a:cubicBezTo>
                  <a:pt x="6605" y="225"/>
                  <a:pt x="6599" y="220"/>
                  <a:pt x="6593" y="220"/>
                </a:cubicBezTo>
                <a:cubicBezTo>
                  <a:pt x="6587" y="220"/>
                  <a:pt x="6587" y="220"/>
                  <a:pt x="6581" y="220"/>
                </a:cubicBezTo>
                <a:cubicBezTo>
                  <a:pt x="6575" y="213"/>
                  <a:pt x="6575" y="213"/>
                  <a:pt x="6569" y="208"/>
                </a:cubicBezTo>
                <a:cubicBezTo>
                  <a:pt x="6563" y="208"/>
                  <a:pt x="6563" y="208"/>
                  <a:pt x="6563" y="208"/>
                </a:cubicBezTo>
                <a:cubicBezTo>
                  <a:pt x="6558" y="208"/>
                  <a:pt x="6558" y="202"/>
                  <a:pt x="6558" y="202"/>
                </a:cubicBezTo>
                <a:cubicBezTo>
                  <a:pt x="6552" y="202"/>
                  <a:pt x="6552" y="202"/>
                  <a:pt x="6552" y="202"/>
                </a:cubicBezTo>
                <a:cubicBezTo>
                  <a:pt x="6546" y="196"/>
                  <a:pt x="6546" y="196"/>
                  <a:pt x="6540" y="196"/>
                </a:cubicBezTo>
                <a:cubicBezTo>
                  <a:pt x="6540" y="190"/>
                  <a:pt x="6534" y="190"/>
                  <a:pt x="6534" y="190"/>
                </a:cubicBezTo>
                <a:lnTo>
                  <a:pt x="6528" y="184"/>
                </a:lnTo>
                <a:lnTo>
                  <a:pt x="6522" y="178"/>
                </a:lnTo>
                <a:cubicBezTo>
                  <a:pt x="6516" y="178"/>
                  <a:pt x="6516" y="178"/>
                  <a:pt x="6516" y="178"/>
                </a:cubicBezTo>
                <a:cubicBezTo>
                  <a:pt x="6510" y="178"/>
                  <a:pt x="6510" y="172"/>
                  <a:pt x="6510" y="172"/>
                </a:cubicBezTo>
                <a:cubicBezTo>
                  <a:pt x="6504" y="172"/>
                  <a:pt x="6504" y="172"/>
                  <a:pt x="6504" y="172"/>
                </a:cubicBezTo>
                <a:cubicBezTo>
                  <a:pt x="6498" y="172"/>
                  <a:pt x="6498" y="172"/>
                  <a:pt x="6492" y="172"/>
                </a:cubicBezTo>
                <a:cubicBezTo>
                  <a:pt x="6469" y="172"/>
                  <a:pt x="6469" y="172"/>
                  <a:pt x="6469" y="172"/>
                </a:cubicBezTo>
                <a:lnTo>
                  <a:pt x="6463" y="172"/>
                </a:lnTo>
                <a:cubicBezTo>
                  <a:pt x="6457" y="172"/>
                  <a:pt x="6451" y="166"/>
                  <a:pt x="6451" y="166"/>
                </a:cubicBezTo>
                <a:cubicBezTo>
                  <a:pt x="6445" y="166"/>
                  <a:pt x="6439" y="166"/>
                  <a:pt x="6439" y="166"/>
                </a:cubicBezTo>
                <a:cubicBezTo>
                  <a:pt x="6433" y="160"/>
                  <a:pt x="6427" y="154"/>
                  <a:pt x="6421" y="154"/>
                </a:cubicBezTo>
                <a:cubicBezTo>
                  <a:pt x="6397" y="154"/>
                  <a:pt x="6386" y="160"/>
                  <a:pt x="6362" y="160"/>
                </a:cubicBezTo>
                <a:cubicBezTo>
                  <a:pt x="6362" y="160"/>
                  <a:pt x="6362" y="160"/>
                  <a:pt x="6362" y="166"/>
                </a:cubicBezTo>
                <a:cubicBezTo>
                  <a:pt x="6362" y="166"/>
                  <a:pt x="6368" y="166"/>
                  <a:pt x="6368" y="172"/>
                </a:cubicBezTo>
                <a:cubicBezTo>
                  <a:pt x="6374" y="178"/>
                  <a:pt x="6374" y="178"/>
                  <a:pt x="6380" y="184"/>
                </a:cubicBezTo>
                <a:cubicBezTo>
                  <a:pt x="6386" y="190"/>
                  <a:pt x="6386" y="190"/>
                  <a:pt x="6391" y="190"/>
                </a:cubicBezTo>
                <a:cubicBezTo>
                  <a:pt x="6391" y="196"/>
                  <a:pt x="6397" y="190"/>
                  <a:pt x="6397" y="190"/>
                </a:cubicBezTo>
                <a:cubicBezTo>
                  <a:pt x="6403" y="196"/>
                  <a:pt x="6403" y="196"/>
                  <a:pt x="6403" y="196"/>
                </a:cubicBezTo>
                <a:cubicBezTo>
                  <a:pt x="6409" y="196"/>
                  <a:pt x="6409" y="202"/>
                  <a:pt x="6409" y="202"/>
                </a:cubicBezTo>
                <a:cubicBezTo>
                  <a:pt x="6409" y="208"/>
                  <a:pt x="6415" y="208"/>
                  <a:pt x="6421" y="213"/>
                </a:cubicBezTo>
                <a:cubicBezTo>
                  <a:pt x="6421" y="213"/>
                  <a:pt x="6421" y="213"/>
                  <a:pt x="6427" y="213"/>
                </a:cubicBezTo>
                <a:cubicBezTo>
                  <a:pt x="6427" y="220"/>
                  <a:pt x="6427" y="220"/>
                  <a:pt x="6427" y="225"/>
                </a:cubicBezTo>
                <a:cubicBezTo>
                  <a:pt x="6433" y="225"/>
                  <a:pt x="6433" y="225"/>
                  <a:pt x="6439" y="225"/>
                </a:cubicBezTo>
                <a:cubicBezTo>
                  <a:pt x="6439" y="231"/>
                  <a:pt x="6439" y="237"/>
                  <a:pt x="6445" y="237"/>
                </a:cubicBezTo>
                <a:cubicBezTo>
                  <a:pt x="6445" y="243"/>
                  <a:pt x="6445" y="243"/>
                  <a:pt x="6445" y="243"/>
                </a:cubicBezTo>
                <a:cubicBezTo>
                  <a:pt x="6445" y="249"/>
                  <a:pt x="6445" y="249"/>
                  <a:pt x="6451" y="255"/>
                </a:cubicBezTo>
                <a:cubicBezTo>
                  <a:pt x="6451" y="255"/>
                  <a:pt x="6451" y="261"/>
                  <a:pt x="6451" y="267"/>
                </a:cubicBezTo>
                <a:cubicBezTo>
                  <a:pt x="6451" y="273"/>
                  <a:pt x="6451" y="273"/>
                  <a:pt x="6451" y="273"/>
                </a:cubicBezTo>
                <a:cubicBezTo>
                  <a:pt x="6439" y="273"/>
                  <a:pt x="6439" y="273"/>
                  <a:pt x="6439" y="273"/>
                </a:cubicBezTo>
                <a:cubicBezTo>
                  <a:pt x="6433" y="273"/>
                  <a:pt x="6433" y="273"/>
                  <a:pt x="6433" y="273"/>
                </a:cubicBezTo>
                <a:cubicBezTo>
                  <a:pt x="6427" y="273"/>
                  <a:pt x="6427" y="273"/>
                  <a:pt x="6421" y="267"/>
                </a:cubicBezTo>
                <a:cubicBezTo>
                  <a:pt x="6421" y="267"/>
                  <a:pt x="6421" y="267"/>
                  <a:pt x="6421" y="261"/>
                </a:cubicBezTo>
                <a:cubicBezTo>
                  <a:pt x="6415" y="261"/>
                  <a:pt x="6409" y="261"/>
                  <a:pt x="6409" y="261"/>
                </a:cubicBezTo>
                <a:lnTo>
                  <a:pt x="6409" y="255"/>
                </a:lnTo>
                <a:cubicBezTo>
                  <a:pt x="6403" y="255"/>
                  <a:pt x="6403" y="255"/>
                  <a:pt x="6403" y="249"/>
                </a:cubicBezTo>
                <a:cubicBezTo>
                  <a:pt x="6397" y="249"/>
                  <a:pt x="6397" y="249"/>
                  <a:pt x="6391" y="243"/>
                </a:cubicBezTo>
                <a:cubicBezTo>
                  <a:pt x="6391" y="243"/>
                  <a:pt x="6386" y="243"/>
                  <a:pt x="6386" y="237"/>
                </a:cubicBezTo>
                <a:cubicBezTo>
                  <a:pt x="6386" y="237"/>
                  <a:pt x="6380" y="237"/>
                  <a:pt x="6380" y="231"/>
                </a:cubicBezTo>
                <a:cubicBezTo>
                  <a:pt x="6374" y="231"/>
                  <a:pt x="6368" y="225"/>
                  <a:pt x="6362" y="225"/>
                </a:cubicBezTo>
                <a:cubicBezTo>
                  <a:pt x="6362" y="225"/>
                  <a:pt x="6362" y="220"/>
                  <a:pt x="6356" y="220"/>
                </a:cubicBezTo>
                <a:cubicBezTo>
                  <a:pt x="6356" y="220"/>
                  <a:pt x="6356" y="220"/>
                  <a:pt x="6350" y="220"/>
                </a:cubicBezTo>
                <a:cubicBezTo>
                  <a:pt x="6350" y="213"/>
                  <a:pt x="6350" y="213"/>
                  <a:pt x="6344" y="213"/>
                </a:cubicBezTo>
                <a:cubicBezTo>
                  <a:pt x="6344" y="208"/>
                  <a:pt x="6338" y="208"/>
                  <a:pt x="6338" y="202"/>
                </a:cubicBezTo>
                <a:cubicBezTo>
                  <a:pt x="6332" y="202"/>
                  <a:pt x="6332" y="202"/>
                  <a:pt x="6332" y="202"/>
                </a:cubicBezTo>
                <a:cubicBezTo>
                  <a:pt x="6326" y="202"/>
                  <a:pt x="6326" y="202"/>
                  <a:pt x="6326" y="202"/>
                </a:cubicBezTo>
                <a:cubicBezTo>
                  <a:pt x="6320" y="202"/>
                  <a:pt x="6314" y="202"/>
                  <a:pt x="6309" y="196"/>
                </a:cubicBezTo>
                <a:lnTo>
                  <a:pt x="6303" y="196"/>
                </a:lnTo>
                <a:cubicBezTo>
                  <a:pt x="6303" y="190"/>
                  <a:pt x="6303" y="190"/>
                  <a:pt x="6303" y="184"/>
                </a:cubicBezTo>
                <a:lnTo>
                  <a:pt x="6297" y="184"/>
                </a:lnTo>
                <a:cubicBezTo>
                  <a:pt x="6297" y="178"/>
                  <a:pt x="6291" y="178"/>
                  <a:pt x="6291" y="178"/>
                </a:cubicBezTo>
                <a:cubicBezTo>
                  <a:pt x="6285" y="178"/>
                  <a:pt x="6285" y="178"/>
                  <a:pt x="6279" y="178"/>
                </a:cubicBezTo>
                <a:cubicBezTo>
                  <a:pt x="6279" y="178"/>
                  <a:pt x="6279" y="178"/>
                  <a:pt x="6273" y="178"/>
                </a:cubicBezTo>
                <a:cubicBezTo>
                  <a:pt x="6273" y="178"/>
                  <a:pt x="6267" y="172"/>
                  <a:pt x="6261" y="172"/>
                </a:cubicBezTo>
                <a:cubicBezTo>
                  <a:pt x="6243" y="172"/>
                  <a:pt x="6243" y="172"/>
                  <a:pt x="6243" y="172"/>
                </a:cubicBezTo>
                <a:cubicBezTo>
                  <a:pt x="6243" y="184"/>
                  <a:pt x="6243" y="184"/>
                  <a:pt x="6243" y="184"/>
                </a:cubicBezTo>
                <a:cubicBezTo>
                  <a:pt x="6243" y="190"/>
                  <a:pt x="6243" y="190"/>
                  <a:pt x="6249" y="196"/>
                </a:cubicBezTo>
                <a:cubicBezTo>
                  <a:pt x="6249" y="202"/>
                  <a:pt x="6255" y="208"/>
                  <a:pt x="6255" y="213"/>
                </a:cubicBezTo>
                <a:cubicBezTo>
                  <a:pt x="6261" y="213"/>
                  <a:pt x="6261" y="220"/>
                  <a:pt x="6261" y="220"/>
                </a:cubicBezTo>
                <a:cubicBezTo>
                  <a:pt x="6261" y="225"/>
                  <a:pt x="6261" y="225"/>
                  <a:pt x="6261" y="231"/>
                </a:cubicBezTo>
                <a:cubicBezTo>
                  <a:pt x="6255" y="231"/>
                  <a:pt x="6261" y="231"/>
                  <a:pt x="6261" y="237"/>
                </a:cubicBezTo>
                <a:lnTo>
                  <a:pt x="6255" y="243"/>
                </a:lnTo>
                <a:cubicBezTo>
                  <a:pt x="6255" y="249"/>
                  <a:pt x="6255" y="249"/>
                  <a:pt x="6255" y="249"/>
                </a:cubicBezTo>
                <a:cubicBezTo>
                  <a:pt x="6255" y="249"/>
                  <a:pt x="6255" y="249"/>
                  <a:pt x="6255" y="255"/>
                </a:cubicBezTo>
                <a:cubicBezTo>
                  <a:pt x="6249" y="261"/>
                  <a:pt x="6249" y="267"/>
                  <a:pt x="6243" y="279"/>
                </a:cubicBezTo>
                <a:lnTo>
                  <a:pt x="6243" y="285"/>
                </a:lnTo>
                <a:cubicBezTo>
                  <a:pt x="6243" y="285"/>
                  <a:pt x="6243" y="291"/>
                  <a:pt x="6237" y="291"/>
                </a:cubicBezTo>
                <a:cubicBezTo>
                  <a:pt x="6237" y="291"/>
                  <a:pt x="6237" y="291"/>
                  <a:pt x="6231" y="291"/>
                </a:cubicBezTo>
                <a:cubicBezTo>
                  <a:pt x="6225" y="291"/>
                  <a:pt x="6225" y="291"/>
                  <a:pt x="6220" y="291"/>
                </a:cubicBezTo>
                <a:lnTo>
                  <a:pt x="6214" y="285"/>
                </a:lnTo>
                <a:cubicBezTo>
                  <a:pt x="6208" y="285"/>
                  <a:pt x="6202" y="279"/>
                  <a:pt x="6202" y="273"/>
                </a:cubicBezTo>
                <a:cubicBezTo>
                  <a:pt x="6202" y="273"/>
                  <a:pt x="6202" y="273"/>
                  <a:pt x="6202" y="267"/>
                </a:cubicBezTo>
                <a:cubicBezTo>
                  <a:pt x="6202" y="267"/>
                  <a:pt x="6202" y="261"/>
                  <a:pt x="6202" y="255"/>
                </a:cubicBezTo>
                <a:cubicBezTo>
                  <a:pt x="6202" y="255"/>
                  <a:pt x="6208" y="255"/>
                  <a:pt x="6208" y="249"/>
                </a:cubicBezTo>
                <a:cubicBezTo>
                  <a:pt x="6214" y="243"/>
                  <a:pt x="6214" y="243"/>
                  <a:pt x="6220" y="237"/>
                </a:cubicBezTo>
                <a:cubicBezTo>
                  <a:pt x="6220" y="237"/>
                  <a:pt x="6225" y="237"/>
                  <a:pt x="6225" y="231"/>
                </a:cubicBezTo>
                <a:cubicBezTo>
                  <a:pt x="6225" y="231"/>
                  <a:pt x="6225" y="231"/>
                  <a:pt x="6225" y="225"/>
                </a:cubicBezTo>
                <a:cubicBezTo>
                  <a:pt x="6225" y="225"/>
                  <a:pt x="6225" y="225"/>
                  <a:pt x="6225" y="220"/>
                </a:cubicBezTo>
                <a:cubicBezTo>
                  <a:pt x="6225" y="220"/>
                  <a:pt x="6220" y="220"/>
                  <a:pt x="6220" y="213"/>
                </a:cubicBezTo>
                <a:cubicBezTo>
                  <a:pt x="6220" y="213"/>
                  <a:pt x="6220" y="208"/>
                  <a:pt x="6214" y="208"/>
                </a:cubicBezTo>
                <a:cubicBezTo>
                  <a:pt x="6214" y="202"/>
                  <a:pt x="6208" y="202"/>
                  <a:pt x="6208" y="202"/>
                </a:cubicBezTo>
                <a:cubicBezTo>
                  <a:pt x="6208" y="196"/>
                  <a:pt x="6208" y="196"/>
                  <a:pt x="6208" y="196"/>
                </a:cubicBezTo>
                <a:lnTo>
                  <a:pt x="6214" y="190"/>
                </a:lnTo>
                <a:cubicBezTo>
                  <a:pt x="6208" y="184"/>
                  <a:pt x="6208" y="184"/>
                  <a:pt x="6202" y="178"/>
                </a:cubicBezTo>
                <a:cubicBezTo>
                  <a:pt x="6202" y="178"/>
                  <a:pt x="6202" y="178"/>
                  <a:pt x="6196" y="172"/>
                </a:cubicBezTo>
                <a:cubicBezTo>
                  <a:pt x="6196" y="172"/>
                  <a:pt x="6190" y="172"/>
                  <a:pt x="6190" y="166"/>
                </a:cubicBezTo>
                <a:lnTo>
                  <a:pt x="6184" y="166"/>
                </a:lnTo>
                <a:cubicBezTo>
                  <a:pt x="6178" y="160"/>
                  <a:pt x="6178" y="160"/>
                  <a:pt x="6178" y="160"/>
                </a:cubicBezTo>
                <a:cubicBezTo>
                  <a:pt x="6172" y="154"/>
                  <a:pt x="6172" y="160"/>
                  <a:pt x="6166" y="160"/>
                </a:cubicBezTo>
                <a:lnTo>
                  <a:pt x="6160" y="160"/>
                </a:lnTo>
                <a:cubicBezTo>
                  <a:pt x="6154" y="160"/>
                  <a:pt x="6154" y="160"/>
                  <a:pt x="6154" y="160"/>
                </a:cubicBezTo>
                <a:cubicBezTo>
                  <a:pt x="6148" y="160"/>
                  <a:pt x="6143" y="160"/>
                  <a:pt x="6143" y="166"/>
                </a:cubicBezTo>
                <a:cubicBezTo>
                  <a:pt x="6136" y="166"/>
                  <a:pt x="6136" y="166"/>
                  <a:pt x="6136" y="166"/>
                </a:cubicBezTo>
                <a:cubicBezTo>
                  <a:pt x="6131" y="166"/>
                  <a:pt x="6125" y="172"/>
                  <a:pt x="6119" y="172"/>
                </a:cubicBezTo>
                <a:cubicBezTo>
                  <a:pt x="6119" y="178"/>
                  <a:pt x="6119" y="178"/>
                  <a:pt x="6113" y="178"/>
                </a:cubicBezTo>
                <a:cubicBezTo>
                  <a:pt x="6113" y="178"/>
                  <a:pt x="6113" y="184"/>
                  <a:pt x="6107" y="184"/>
                </a:cubicBezTo>
                <a:cubicBezTo>
                  <a:pt x="6107" y="184"/>
                  <a:pt x="6107" y="184"/>
                  <a:pt x="6101" y="184"/>
                </a:cubicBezTo>
                <a:cubicBezTo>
                  <a:pt x="6101" y="184"/>
                  <a:pt x="6101" y="184"/>
                  <a:pt x="6095" y="184"/>
                </a:cubicBezTo>
                <a:cubicBezTo>
                  <a:pt x="6095" y="184"/>
                  <a:pt x="6095" y="190"/>
                  <a:pt x="6089" y="190"/>
                </a:cubicBezTo>
                <a:lnTo>
                  <a:pt x="6083" y="190"/>
                </a:lnTo>
                <a:cubicBezTo>
                  <a:pt x="6077" y="190"/>
                  <a:pt x="6077" y="196"/>
                  <a:pt x="6077" y="196"/>
                </a:cubicBezTo>
                <a:cubicBezTo>
                  <a:pt x="6071" y="196"/>
                  <a:pt x="6065" y="196"/>
                  <a:pt x="6065" y="196"/>
                </a:cubicBezTo>
                <a:cubicBezTo>
                  <a:pt x="6059" y="196"/>
                  <a:pt x="6059" y="196"/>
                  <a:pt x="6059" y="196"/>
                </a:cubicBezTo>
                <a:cubicBezTo>
                  <a:pt x="6024" y="196"/>
                  <a:pt x="6024" y="196"/>
                  <a:pt x="6024" y="196"/>
                </a:cubicBezTo>
                <a:cubicBezTo>
                  <a:pt x="6018" y="196"/>
                  <a:pt x="6018" y="196"/>
                  <a:pt x="6018" y="196"/>
                </a:cubicBezTo>
                <a:cubicBezTo>
                  <a:pt x="6012" y="196"/>
                  <a:pt x="6012" y="196"/>
                  <a:pt x="6006" y="202"/>
                </a:cubicBezTo>
                <a:cubicBezTo>
                  <a:pt x="6006" y="202"/>
                  <a:pt x="6006" y="202"/>
                  <a:pt x="6000" y="202"/>
                </a:cubicBezTo>
                <a:cubicBezTo>
                  <a:pt x="6000" y="202"/>
                  <a:pt x="5994" y="208"/>
                  <a:pt x="5988" y="208"/>
                </a:cubicBezTo>
                <a:lnTo>
                  <a:pt x="5988" y="208"/>
                </a:lnTo>
                <a:cubicBezTo>
                  <a:pt x="5982" y="208"/>
                  <a:pt x="5982" y="202"/>
                  <a:pt x="5977" y="202"/>
                </a:cubicBezTo>
                <a:cubicBezTo>
                  <a:pt x="5965" y="202"/>
                  <a:pt x="5959" y="208"/>
                  <a:pt x="5947" y="208"/>
                </a:cubicBezTo>
                <a:cubicBezTo>
                  <a:pt x="5941" y="208"/>
                  <a:pt x="5941" y="208"/>
                  <a:pt x="5935" y="208"/>
                </a:cubicBezTo>
                <a:cubicBezTo>
                  <a:pt x="5935" y="208"/>
                  <a:pt x="5935" y="208"/>
                  <a:pt x="5929" y="208"/>
                </a:cubicBezTo>
                <a:cubicBezTo>
                  <a:pt x="5929" y="208"/>
                  <a:pt x="5929" y="213"/>
                  <a:pt x="5923" y="213"/>
                </a:cubicBezTo>
                <a:cubicBezTo>
                  <a:pt x="5923" y="213"/>
                  <a:pt x="5929" y="220"/>
                  <a:pt x="5923" y="220"/>
                </a:cubicBezTo>
                <a:cubicBezTo>
                  <a:pt x="5929" y="220"/>
                  <a:pt x="5929" y="225"/>
                  <a:pt x="5929" y="225"/>
                </a:cubicBezTo>
                <a:lnTo>
                  <a:pt x="5935" y="225"/>
                </a:lnTo>
                <a:cubicBezTo>
                  <a:pt x="5935" y="225"/>
                  <a:pt x="5935" y="225"/>
                  <a:pt x="5941" y="225"/>
                </a:cubicBezTo>
                <a:cubicBezTo>
                  <a:pt x="5947" y="231"/>
                  <a:pt x="5947" y="225"/>
                  <a:pt x="5953" y="225"/>
                </a:cubicBezTo>
                <a:cubicBezTo>
                  <a:pt x="5959" y="231"/>
                  <a:pt x="5959" y="231"/>
                  <a:pt x="5959" y="231"/>
                </a:cubicBezTo>
                <a:cubicBezTo>
                  <a:pt x="5965" y="231"/>
                  <a:pt x="5965" y="231"/>
                  <a:pt x="5970" y="237"/>
                </a:cubicBezTo>
                <a:cubicBezTo>
                  <a:pt x="5970" y="237"/>
                  <a:pt x="5970" y="237"/>
                  <a:pt x="5977" y="243"/>
                </a:cubicBezTo>
                <a:cubicBezTo>
                  <a:pt x="5977" y="243"/>
                  <a:pt x="5977" y="243"/>
                  <a:pt x="5977" y="249"/>
                </a:cubicBezTo>
                <a:cubicBezTo>
                  <a:pt x="5977" y="249"/>
                  <a:pt x="5982" y="249"/>
                  <a:pt x="5982" y="255"/>
                </a:cubicBezTo>
                <a:cubicBezTo>
                  <a:pt x="5982" y="255"/>
                  <a:pt x="5982" y="261"/>
                  <a:pt x="5988" y="261"/>
                </a:cubicBezTo>
                <a:cubicBezTo>
                  <a:pt x="5988" y="261"/>
                  <a:pt x="5988" y="261"/>
                  <a:pt x="5994" y="261"/>
                </a:cubicBezTo>
                <a:cubicBezTo>
                  <a:pt x="6000" y="261"/>
                  <a:pt x="6000" y="267"/>
                  <a:pt x="6006" y="267"/>
                </a:cubicBezTo>
                <a:cubicBezTo>
                  <a:pt x="6006" y="267"/>
                  <a:pt x="6006" y="267"/>
                  <a:pt x="6012" y="267"/>
                </a:cubicBezTo>
                <a:cubicBezTo>
                  <a:pt x="6012" y="267"/>
                  <a:pt x="6018" y="267"/>
                  <a:pt x="6024" y="267"/>
                </a:cubicBezTo>
                <a:cubicBezTo>
                  <a:pt x="6024" y="267"/>
                  <a:pt x="6024" y="267"/>
                  <a:pt x="6030" y="267"/>
                </a:cubicBezTo>
                <a:cubicBezTo>
                  <a:pt x="6030" y="273"/>
                  <a:pt x="6030" y="273"/>
                  <a:pt x="6036" y="273"/>
                </a:cubicBezTo>
                <a:cubicBezTo>
                  <a:pt x="6036" y="279"/>
                  <a:pt x="6042" y="279"/>
                  <a:pt x="6042" y="279"/>
                </a:cubicBezTo>
                <a:cubicBezTo>
                  <a:pt x="6048" y="279"/>
                  <a:pt x="6048" y="285"/>
                  <a:pt x="6048" y="285"/>
                </a:cubicBezTo>
                <a:cubicBezTo>
                  <a:pt x="6054" y="285"/>
                  <a:pt x="6054" y="285"/>
                  <a:pt x="6054" y="285"/>
                </a:cubicBezTo>
                <a:cubicBezTo>
                  <a:pt x="6059" y="291"/>
                  <a:pt x="6059" y="291"/>
                  <a:pt x="6065" y="297"/>
                </a:cubicBezTo>
                <a:cubicBezTo>
                  <a:pt x="6059" y="302"/>
                  <a:pt x="6059" y="302"/>
                  <a:pt x="6059" y="302"/>
                </a:cubicBezTo>
                <a:cubicBezTo>
                  <a:pt x="6036" y="302"/>
                  <a:pt x="6036" y="302"/>
                  <a:pt x="6036" y="302"/>
                </a:cubicBezTo>
                <a:cubicBezTo>
                  <a:pt x="6036" y="302"/>
                  <a:pt x="6036" y="297"/>
                  <a:pt x="6030" y="297"/>
                </a:cubicBezTo>
                <a:cubicBezTo>
                  <a:pt x="6030" y="297"/>
                  <a:pt x="6030" y="297"/>
                  <a:pt x="6024" y="297"/>
                </a:cubicBezTo>
                <a:cubicBezTo>
                  <a:pt x="6024" y="297"/>
                  <a:pt x="6024" y="297"/>
                  <a:pt x="6018" y="297"/>
                </a:cubicBezTo>
                <a:cubicBezTo>
                  <a:pt x="6012" y="291"/>
                  <a:pt x="6012" y="291"/>
                  <a:pt x="6006" y="291"/>
                </a:cubicBezTo>
                <a:cubicBezTo>
                  <a:pt x="6000" y="291"/>
                  <a:pt x="6000" y="285"/>
                  <a:pt x="6000" y="285"/>
                </a:cubicBezTo>
                <a:cubicBezTo>
                  <a:pt x="5994" y="285"/>
                  <a:pt x="5994" y="279"/>
                  <a:pt x="5994" y="279"/>
                </a:cubicBezTo>
                <a:cubicBezTo>
                  <a:pt x="5988" y="279"/>
                  <a:pt x="5988" y="279"/>
                  <a:pt x="5988" y="273"/>
                </a:cubicBezTo>
                <a:cubicBezTo>
                  <a:pt x="5982" y="273"/>
                  <a:pt x="5982" y="273"/>
                  <a:pt x="5982" y="267"/>
                </a:cubicBezTo>
                <a:cubicBezTo>
                  <a:pt x="5970" y="267"/>
                  <a:pt x="5970" y="273"/>
                  <a:pt x="5959" y="267"/>
                </a:cubicBezTo>
                <a:cubicBezTo>
                  <a:pt x="5959" y="267"/>
                  <a:pt x="5959" y="267"/>
                  <a:pt x="5953" y="267"/>
                </a:cubicBezTo>
                <a:cubicBezTo>
                  <a:pt x="5947" y="267"/>
                  <a:pt x="5947" y="267"/>
                  <a:pt x="5947" y="267"/>
                </a:cubicBezTo>
                <a:cubicBezTo>
                  <a:pt x="5947" y="267"/>
                  <a:pt x="5947" y="267"/>
                  <a:pt x="5941" y="267"/>
                </a:cubicBezTo>
                <a:cubicBezTo>
                  <a:pt x="5935" y="267"/>
                  <a:pt x="5935" y="261"/>
                  <a:pt x="5935" y="261"/>
                </a:cubicBezTo>
                <a:cubicBezTo>
                  <a:pt x="5929" y="255"/>
                  <a:pt x="5929" y="255"/>
                  <a:pt x="5923" y="255"/>
                </a:cubicBezTo>
                <a:cubicBezTo>
                  <a:pt x="5917" y="255"/>
                  <a:pt x="5917" y="255"/>
                  <a:pt x="5917" y="255"/>
                </a:cubicBezTo>
                <a:cubicBezTo>
                  <a:pt x="5911" y="249"/>
                  <a:pt x="5905" y="249"/>
                  <a:pt x="5899" y="249"/>
                </a:cubicBezTo>
                <a:cubicBezTo>
                  <a:pt x="5899" y="243"/>
                  <a:pt x="5899" y="243"/>
                  <a:pt x="5893" y="243"/>
                </a:cubicBezTo>
                <a:cubicBezTo>
                  <a:pt x="5893" y="237"/>
                  <a:pt x="5888" y="237"/>
                  <a:pt x="5888" y="237"/>
                </a:cubicBezTo>
                <a:cubicBezTo>
                  <a:pt x="5888" y="231"/>
                  <a:pt x="5888" y="231"/>
                  <a:pt x="5888" y="231"/>
                </a:cubicBezTo>
                <a:cubicBezTo>
                  <a:pt x="5882" y="225"/>
                  <a:pt x="5882" y="225"/>
                  <a:pt x="5882" y="225"/>
                </a:cubicBezTo>
                <a:cubicBezTo>
                  <a:pt x="5876" y="225"/>
                  <a:pt x="5876" y="225"/>
                  <a:pt x="5876" y="225"/>
                </a:cubicBezTo>
                <a:cubicBezTo>
                  <a:pt x="5864" y="225"/>
                  <a:pt x="5858" y="225"/>
                  <a:pt x="5852" y="231"/>
                </a:cubicBezTo>
                <a:cubicBezTo>
                  <a:pt x="5846" y="231"/>
                  <a:pt x="5846" y="231"/>
                  <a:pt x="5846" y="231"/>
                </a:cubicBezTo>
                <a:cubicBezTo>
                  <a:pt x="5840" y="231"/>
                  <a:pt x="5840" y="231"/>
                  <a:pt x="5840" y="237"/>
                </a:cubicBezTo>
                <a:cubicBezTo>
                  <a:pt x="5834" y="237"/>
                  <a:pt x="5834" y="237"/>
                  <a:pt x="5834" y="237"/>
                </a:cubicBezTo>
                <a:cubicBezTo>
                  <a:pt x="5828" y="243"/>
                  <a:pt x="5828" y="237"/>
                  <a:pt x="5822" y="243"/>
                </a:cubicBezTo>
                <a:cubicBezTo>
                  <a:pt x="5822" y="243"/>
                  <a:pt x="5822" y="243"/>
                  <a:pt x="5816" y="243"/>
                </a:cubicBezTo>
                <a:cubicBezTo>
                  <a:pt x="5816" y="249"/>
                  <a:pt x="5811" y="249"/>
                  <a:pt x="5804" y="249"/>
                </a:cubicBezTo>
                <a:cubicBezTo>
                  <a:pt x="5804" y="249"/>
                  <a:pt x="5799" y="249"/>
                  <a:pt x="5799" y="255"/>
                </a:cubicBezTo>
                <a:cubicBezTo>
                  <a:pt x="5793" y="255"/>
                  <a:pt x="5793" y="255"/>
                  <a:pt x="5793" y="261"/>
                </a:cubicBezTo>
                <a:cubicBezTo>
                  <a:pt x="5793" y="267"/>
                  <a:pt x="5793" y="273"/>
                  <a:pt x="5799" y="273"/>
                </a:cubicBezTo>
                <a:cubicBezTo>
                  <a:pt x="5799" y="279"/>
                  <a:pt x="5804" y="279"/>
                  <a:pt x="5804" y="279"/>
                </a:cubicBezTo>
                <a:cubicBezTo>
                  <a:pt x="5804" y="285"/>
                  <a:pt x="5804" y="285"/>
                  <a:pt x="5804" y="285"/>
                </a:cubicBezTo>
                <a:cubicBezTo>
                  <a:pt x="5811" y="291"/>
                  <a:pt x="5811" y="291"/>
                  <a:pt x="5811" y="291"/>
                </a:cubicBezTo>
                <a:cubicBezTo>
                  <a:pt x="5811" y="338"/>
                  <a:pt x="5811" y="338"/>
                  <a:pt x="5811" y="338"/>
                </a:cubicBezTo>
                <a:cubicBezTo>
                  <a:pt x="5775" y="338"/>
                  <a:pt x="5775" y="338"/>
                  <a:pt x="5775" y="338"/>
                </a:cubicBezTo>
                <a:cubicBezTo>
                  <a:pt x="5769" y="338"/>
                  <a:pt x="5769" y="338"/>
                  <a:pt x="5763" y="338"/>
                </a:cubicBezTo>
                <a:cubicBezTo>
                  <a:pt x="5757" y="332"/>
                  <a:pt x="5757" y="332"/>
                  <a:pt x="5757" y="332"/>
                </a:cubicBezTo>
                <a:cubicBezTo>
                  <a:pt x="5751" y="332"/>
                  <a:pt x="5751" y="326"/>
                  <a:pt x="5751" y="326"/>
                </a:cubicBezTo>
                <a:cubicBezTo>
                  <a:pt x="5745" y="326"/>
                  <a:pt x="5745" y="326"/>
                  <a:pt x="5745" y="326"/>
                </a:cubicBezTo>
                <a:cubicBezTo>
                  <a:pt x="5716" y="326"/>
                  <a:pt x="5704" y="320"/>
                  <a:pt x="5680" y="320"/>
                </a:cubicBezTo>
                <a:cubicBezTo>
                  <a:pt x="5680" y="326"/>
                  <a:pt x="5674" y="326"/>
                  <a:pt x="5674" y="326"/>
                </a:cubicBezTo>
                <a:cubicBezTo>
                  <a:pt x="5668" y="332"/>
                  <a:pt x="5668" y="332"/>
                  <a:pt x="5668" y="338"/>
                </a:cubicBezTo>
                <a:lnTo>
                  <a:pt x="5662" y="344"/>
                </a:lnTo>
                <a:cubicBezTo>
                  <a:pt x="5656" y="344"/>
                  <a:pt x="5656" y="344"/>
                  <a:pt x="5650" y="344"/>
                </a:cubicBezTo>
                <a:cubicBezTo>
                  <a:pt x="5645" y="350"/>
                  <a:pt x="5638" y="350"/>
                  <a:pt x="5633" y="356"/>
                </a:cubicBezTo>
                <a:cubicBezTo>
                  <a:pt x="5627" y="356"/>
                  <a:pt x="5627" y="356"/>
                  <a:pt x="5621" y="356"/>
                </a:cubicBezTo>
                <a:cubicBezTo>
                  <a:pt x="5615" y="356"/>
                  <a:pt x="5615" y="362"/>
                  <a:pt x="5609" y="368"/>
                </a:cubicBezTo>
                <a:cubicBezTo>
                  <a:pt x="5603" y="374"/>
                  <a:pt x="5603" y="374"/>
                  <a:pt x="5603" y="374"/>
                </a:cubicBezTo>
                <a:cubicBezTo>
                  <a:pt x="5603" y="374"/>
                  <a:pt x="5597" y="379"/>
                  <a:pt x="5591" y="379"/>
                </a:cubicBezTo>
                <a:cubicBezTo>
                  <a:pt x="5591" y="386"/>
                  <a:pt x="5591" y="386"/>
                  <a:pt x="5585" y="386"/>
                </a:cubicBezTo>
                <a:lnTo>
                  <a:pt x="5579" y="386"/>
                </a:lnTo>
                <a:cubicBezTo>
                  <a:pt x="5579" y="391"/>
                  <a:pt x="5573" y="386"/>
                  <a:pt x="5567" y="386"/>
                </a:cubicBezTo>
                <a:lnTo>
                  <a:pt x="5561" y="386"/>
                </a:lnTo>
                <a:cubicBezTo>
                  <a:pt x="5556" y="386"/>
                  <a:pt x="5556" y="391"/>
                  <a:pt x="5550" y="391"/>
                </a:cubicBezTo>
                <a:cubicBezTo>
                  <a:pt x="5550" y="391"/>
                  <a:pt x="5550" y="391"/>
                  <a:pt x="5544" y="391"/>
                </a:cubicBezTo>
                <a:lnTo>
                  <a:pt x="5538" y="391"/>
                </a:lnTo>
                <a:cubicBezTo>
                  <a:pt x="5538" y="397"/>
                  <a:pt x="5532" y="397"/>
                  <a:pt x="5532" y="397"/>
                </a:cubicBezTo>
                <a:cubicBezTo>
                  <a:pt x="5526" y="397"/>
                  <a:pt x="5526" y="403"/>
                  <a:pt x="5526" y="403"/>
                </a:cubicBezTo>
                <a:cubicBezTo>
                  <a:pt x="5520" y="403"/>
                  <a:pt x="5520" y="403"/>
                  <a:pt x="5520" y="403"/>
                </a:cubicBezTo>
                <a:lnTo>
                  <a:pt x="5520" y="409"/>
                </a:lnTo>
                <a:cubicBezTo>
                  <a:pt x="5514" y="415"/>
                  <a:pt x="5514" y="415"/>
                  <a:pt x="5514" y="415"/>
                </a:cubicBezTo>
                <a:cubicBezTo>
                  <a:pt x="5508" y="415"/>
                  <a:pt x="5508" y="415"/>
                  <a:pt x="5508" y="415"/>
                </a:cubicBezTo>
                <a:cubicBezTo>
                  <a:pt x="5502" y="415"/>
                  <a:pt x="5502" y="415"/>
                  <a:pt x="5502" y="415"/>
                </a:cubicBezTo>
                <a:cubicBezTo>
                  <a:pt x="5496" y="415"/>
                  <a:pt x="5496" y="421"/>
                  <a:pt x="5496" y="421"/>
                </a:cubicBezTo>
                <a:cubicBezTo>
                  <a:pt x="5496" y="427"/>
                  <a:pt x="5490" y="433"/>
                  <a:pt x="5484" y="439"/>
                </a:cubicBezTo>
                <a:cubicBezTo>
                  <a:pt x="5484" y="439"/>
                  <a:pt x="5484" y="439"/>
                  <a:pt x="5484" y="445"/>
                </a:cubicBezTo>
                <a:lnTo>
                  <a:pt x="5479" y="445"/>
                </a:lnTo>
                <a:cubicBezTo>
                  <a:pt x="5479" y="445"/>
                  <a:pt x="5472" y="445"/>
                  <a:pt x="5472" y="451"/>
                </a:cubicBezTo>
                <a:cubicBezTo>
                  <a:pt x="5472" y="457"/>
                  <a:pt x="5472" y="457"/>
                  <a:pt x="5472" y="463"/>
                </a:cubicBezTo>
                <a:cubicBezTo>
                  <a:pt x="5484" y="463"/>
                  <a:pt x="5484" y="463"/>
                  <a:pt x="5484" y="463"/>
                </a:cubicBezTo>
                <a:cubicBezTo>
                  <a:pt x="5490" y="463"/>
                  <a:pt x="5490" y="463"/>
                  <a:pt x="5496" y="463"/>
                </a:cubicBezTo>
                <a:cubicBezTo>
                  <a:pt x="5502" y="463"/>
                  <a:pt x="5508" y="463"/>
                  <a:pt x="5514" y="468"/>
                </a:cubicBezTo>
                <a:cubicBezTo>
                  <a:pt x="5514" y="468"/>
                  <a:pt x="5514" y="468"/>
                  <a:pt x="5520" y="468"/>
                </a:cubicBezTo>
                <a:cubicBezTo>
                  <a:pt x="5520" y="474"/>
                  <a:pt x="5520" y="474"/>
                  <a:pt x="5520" y="474"/>
                </a:cubicBezTo>
                <a:cubicBezTo>
                  <a:pt x="5526" y="474"/>
                  <a:pt x="5526" y="474"/>
                  <a:pt x="5526" y="474"/>
                </a:cubicBezTo>
                <a:cubicBezTo>
                  <a:pt x="5532" y="474"/>
                  <a:pt x="5538" y="474"/>
                  <a:pt x="5544" y="474"/>
                </a:cubicBezTo>
                <a:cubicBezTo>
                  <a:pt x="5550" y="474"/>
                  <a:pt x="5556" y="480"/>
                  <a:pt x="5561" y="474"/>
                </a:cubicBezTo>
                <a:cubicBezTo>
                  <a:pt x="5567" y="474"/>
                  <a:pt x="5573" y="474"/>
                  <a:pt x="5573" y="474"/>
                </a:cubicBezTo>
                <a:cubicBezTo>
                  <a:pt x="5579" y="474"/>
                  <a:pt x="5579" y="474"/>
                  <a:pt x="5579" y="468"/>
                </a:cubicBezTo>
                <a:cubicBezTo>
                  <a:pt x="5585" y="468"/>
                  <a:pt x="5585" y="468"/>
                  <a:pt x="5585" y="463"/>
                </a:cubicBezTo>
                <a:cubicBezTo>
                  <a:pt x="5591" y="463"/>
                  <a:pt x="5591" y="463"/>
                  <a:pt x="5597" y="463"/>
                </a:cubicBezTo>
                <a:cubicBezTo>
                  <a:pt x="5603" y="463"/>
                  <a:pt x="5603" y="468"/>
                  <a:pt x="5603" y="474"/>
                </a:cubicBezTo>
                <a:cubicBezTo>
                  <a:pt x="5603" y="474"/>
                  <a:pt x="5603" y="480"/>
                  <a:pt x="5603" y="486"/>
                </a:cubicBezTo>
                <a:lnTo>
                  <a:pt x="5603" y="492"/>
                </a:lnTo>
                <a:cubicBezTo>
                  <a:pt x="5603" y="498"/>
                  <a:pt x="5603" y="498"/>
                  <a:pt x="5609" y="498"/>
                </a:cubicBezTo>
                <a:cubicBezTo>
                  <a:pt x="5609" y="504"/>
                  <a:pt x="5609" y="504"/>
                  <a:pt x="5609" y="504"/>
                </a:cubicBezTo>
                <a:cubicBezTo>
                  <a:pt x="5609" y="510"/>
                  <a:pt x="5609" y="510"/>
                  <a:pt x="5609" y="510"/>
                </a:cubicBezTo>
                <a:cubicBezTo>
                  <a:pt x="5609" y="540"/>
                  <a:pt x="5609" y="540"/>
                  <a:pt x="5609" y="540"/>
                </a:cubicBezTo>
                <a:cubicBezTo>
                  <a:pt x="5609" y="552"/>
                  <a:pt x="5603" y="557"/>
                  <a:pt x="5597" y="569"/>
                </a:cubicBezTo>
                <a:cubicBezTo>
                  <a:pt x="5591" y="569"/>
                  <a:pt x="5591" y="569"/>
                  <a:pt x="5591" y="569"/>
                </a:cubicBezTo>
                <a:cubicBezTo>
                  <a:pt x="5585" y="575"/>
                  <a:pt x="5585" y="575"/>
                  <a:pt x="5585" y="575"/>
                </a:cubicBezTo>
                <a:cubicBezTo>
                  <a:pt x="5579" y="575"/>
                  <a:pt x="5573" y="575"/>
                  <a:pt x="5567" y="575"/>
                </a:cubicBezTo>
                <a:cubicBezTo>
                  <a:pt x="5561" y="575"/>
                  <a:pt x="5561" y="575"/>
                  <a:pt x="5561" y="575"/>
                </a:cubicBezTo>
                <a:cubicBezTo>
                  <a:pt x="5556" y="575"/>
                  <a:pt x="5556" y="575"/>
                  <a:pt x="5550" y="575"/>
                </a:cubicBezTo>
                <a:cubicBezTo>
                  <a:pt x="5550" y="575"/>
                  <a:pt x="5544" y="575"/>
                  <a:pt x="5538" y="575"/>
                </a:cubicBezTo>
                <a:cubicBezTo>
                  <a:pt x="5532" y="575"/>
                  <a:pt x="5532" y="575"/>
                  <a:pt x="5526" y="575"/>
                </a:cubicBezTo>
                <a:cubicBezTo>
                  <a:pt x="5526" y="581"/>
                  <a:pt x="5526" y="581"/>
                  <a:pt x="5520" y="581"/>
                </a:cubicBezTo>
                <a:cubicBezTo>
                  <a:pt x="5520" y="587"/>
                  <a:pt x="5514" y="587"/>
                  <a:pt x="5514" y="587"/>
                </a:cubicBezTo>
                <a:cubicBezTo>
                  <a:pt x="5508" y="587"/>
                  <a:pt x="5508" y="587"/>
                  <a:pt x="5502" y="587"/>
                </a:cubicBezTo>
                <a:cubicBezTo>
                  <a:pt x="5479" y="587"/>
                  <a:pt x="5479" y="587"/>
                  <a:pt x="5479" y="587"/>
                </a:cubicBezTo>
                <a:cubicBezTo>
                  <a:pt x="5472" y="587"/>
                  <a:pt x="5467" y="587"/>
                  <a:pt x="5455" y="587"/>
                </a:cubicBezTo>
                <a:cubicBezTo>
                  <a:pt x="5455" y="587"/>
                  <a:pt x="5455" y="587"/>
                  <a:pt x="5449" y="587"/>
                </a:cubicBezTo>
                <a:cubicBezTo>
                  <a:pt x="5449" y="587"/>
                  <a:pt x="5449" y="581"/>
                  <a:pt x="5443" y="581"/>
                </a:cubicBezTo>
                <a:cubicBezTo>
                  <a:pt x="5437" y="581"/>
                  <a:pt x="5437" y="581"/>
                  <a:pt x="5431" y="581"/>
                </a:cubicBezTo>
                <a:cubicBezTo>
                  <a:pt x="5425" y="581"/>
                  <a:pt x="5419" y="581"/>
                  <a:pt x="5413" y="581"/>
                </a:cubicBezTo>
                <a:cubicBezTo>
                  <a:pt x="5407" y="587"/>
                  <a:pt x="5401" y="587"/>
                  <a:pt x="5401" y="587"/>
                </a:cubicBezTo>
                <a:cubicBezTo>
                  <a:pt x="5401" y="593"/>
                  <a:pt x="5395" y="593"/>
                  <a:pt x="5395" y="599"/>
                </a:cubicBezTo>
                <a:lnTo>
                  <a:pt x="5395" y="605"/>
                </a:lnTo>
                <a:cubicBezTo>
                  <a:pt x="5395" y="611"/>
                  <a:pt x="5390" y="617"/>
                  <a:pt x="5384" y="617"/>
                </a:cubicBezTo>
                <a:cubicBezTo>
                  <a:pt x="5384" y="617"/>
                  <a:pt x="5384" y="617"/>
                  <a:pt x="5378" y="617"/>
                </a:cubicBezTo>
                <a:cubicBezTo>
                  <a:pt x="5348" y="617"/>
                  <a:pt x="5348" y="617"/>
                  <a:pt x="5348" y="617"/>
                </a:cubicBezTo>
                <a:cubicBezTo>
                  <a:pt x="5342" y="617"/>
                  <a:pt x="5342" y="623"/>
                  <a:pt x="5336" y="629"/>
                </a:cubicBezTo>
                <a:cubicBezTo>
                  <a:pt x="5330" y="629"/>
                  <a:pt x="5330" y="629"/>
                  <a:pt x="5330" y="629"/>
                </a:cubicBezTo>
                <a:cubicBezTo>
                  <a:pt x="5324" y="629"/>
                  <a:pt x="5318" y="634"/>
                  <a:pt x="5312" y="634"/>
                </a:cubicBezTo>
                <a:cubicBezTo>
                  <a:pt x="5306" y="634"/>
                  <a:pt x="5306" y="634"/>
                  <a:pt x="5301" y="634"/>
                </a:cubicBezTo>
                <a:lnTo>
                  <a:pt x="5295" y="629"/>
                </a:lnTo>
                <a:cubicBezTo>
                  <a:pt x="5289" y="629"/>
                  <a:pt x="5283" y="629"/>
                  <a:pt x="5277" y="629"/>
                </a:cubicBezTo>
                <a:cubicBezTo>
                  <a:pt x="5277" y="629"/>
                  <a:pt x="5271" y="629"/>
                  <a:pt x="5265" y="629"/>
                </a:cubicBezTo>
                <a:cubicBezTo>
                  <a:pt x="5265" y="629"/>
                  <a:pt x="5259" y="629"/>
                  <a:pt x="5259" y="634"/>
                </a:cubicBezTo>
                <a:cubicBezTo>
                  <a:pt x="5253" y="634"/>
                  <a:pt x="5253" y="634"/>
                  <a:pt x="5253" y="634"/>
                </a:cubicBezTo>
                <a:cubicBezTo>
                  <a:pt x="5247" y="634"/>
                  <a:pt x="5247" y="634"/>
                  <a:pt x="5241" y="634"/>
                </a:cubicBezTo>
                <a:cubicBezTo>
                  <a:pt x="5241" y="634"/>
                  <a:pt x="5235" y="634"/>
                  <a:pt x="5235" y="640"/>
                </a:cubicBezTo>
                <a:cubicBezTo>
                  <a:pt x="5235" y="640"/>
                  <a:pt x="5235" y="640"/>
                  <a:pt x="5235" y="646"/>
                </a:cubicBezTo>
                <a:cubicBezTo>
                  <a:pt x="5235" y="646"/>
                  <a:pt x="5235" y="646"/>
                  <a:pt x="5235" y="652"/>
                </a:cubicBezTo>
                <a:cubicBezTo>
                  <a:pt x="5235" y="652"/>
                  <a:pt x="5235" y="652"/>
                  <a:pt x="5229" y="658"/>
                </a:cubicBezTo>
                <a:cubicBezTo>
                  <a:pt x="5229" y="658"/>
                  <a:pt x="5229" y="658"/>
                  <a:pt x="5229" y="664"/>
                </a:cubicBezTo>
                <a:lnTo>
                  <a:pt x="5224" y="664"/>
                </a:lnTo>
                <a:cubicBezTo>
                  <a:pt x="5194" y="664"/>
                  <a:pt x="5194" y="664"/>
                  <a:pt x="5194" y="664"/>
                </a:cubicBezTo>
                <a:cubicBezTo>
                  <a:pt x="5188" y="664"/>
                  <a:pt x="5188" y="664"/>
                  <a:pt x="5188" y="670"/>
                </a:cubicBezTo>
                <a:cubicBezTo>
                  <a:pt x="5182" y="676"/>
                  <a:pt x="5182" y="676"/>
                  <a:pt x="5182" y="682"/>
                </a:cubicBezTo>
                <a:cubicBezTo>
                  <a:pt x="5182" y="682"/>
                  <a:pt x="5182" y="688"/>
                  <a:pt x="5182" y="694"/>
                </a:cubicBezTo>
                <a:cubicBezTo>
                  <a:pt x="5188" y="694"/>
                  <a:pt x="5188" y="700"/>
                  <a:pt x="5188" y="706"/>
                </a:cubicBezTo>
                <a:cubicBezTo>
                  <a:pt x="5194" y="706"/>
                  <a:pt x="5200" y="711"/>
                  <a:pt x="5200" y="711"/>
                </a:cubicBezTo>
                <a:cubicBezTo>
                  <a:pt x="5206" y="718"/>
                  <a:pt x="5206" y="723"/>
                  <a:pt x="5206" y="723"/>
                </a:cubicBezTo>
                <a:cubicBezTo>
                  <a:pt x="5212" y="723"/>
                  <a:pt x="5218" y="723"/>
                  <a:pt x="5218" y="723"/>
                </a:cubicBezTo>
                <a:cubicBezTo>
                  <a:pt x="5224" y="723"/>
                  <a:pt x="5229" y="723"/>
                  <a:pt x="5229" y="723"/>
                </a:cubicBezTo>
                <a:cubicBezTo>
                  <a:pt x="5235" y="723"/>
                  <a:pt x="5241" y="723"/>
                  <a:pt x="5241" y="723"/>
                </a:cubicBezTo>
                <a:cubicBezTo>
                  <a:pt x="5253" y="729"/>
                  <a:pt x="5259" y="729"/>
                  <a:pt x="5265" y="735"/>
                </a:cubicBezTo>
                <a:cubicBezTo>
                  <a:pt x="5271" y="735"/>
                  <a:pt x="5265" y="741"/>
                  <a:pt x="5271" y="747"/>
                </a:cubicBezTo>
                <a:cubicBezTo>
                  <a:pt x="5330" y="747"/>
                  <a:pt x="5330" y="747"/>
                  <a:pt x="5330" y="747"/>
                </a:cubicBezTo>
                <a:cubicBezTo>
                  <a:pt x="5348" y="759"/>
                  <a:pt x="5348" y="759"/>
                  <a:pt x="5348" y="759"/>
                </a:cubicBezTo>
                <a:cubicBezTo>
                  <a:pt x="5354" y="759"/>
                  <a:pt x="5360" y="759"/>
                  <a:pt x="5360" y="759"/>
                </a:cubicBezTo>
                <a:cubicBezTo>
                  <a:pt x="5360" y="759"/>
                  <a:pt x="5360" y="765"/>
                  <a:pt x="5366" y="765"/>
                </a:cubicBezTo>
                <a:cubicBezTo>
                  <a:pt x="5366" y="765"/>
                  <a:pt x="5372" y="771"/>
                  <a:pt x="5378" y="771"/>
                </a:cubicBezTo>
                <a:cubicBezTo>
                  <a:pt x="5384" y="771"/>
                  <a:pt x="5384" y="771"/>
                  <a:pt x="5390" y="771"/>
                </a:cubicBezTo>
                <a:lnTo>
                  <a:pt x="5395" y="771"/>
                </a:lnTo>
                <a:cubicBezTo>
                  <a:pt x="5407" y="771"/>
                  <a:pt x="5407" y="771"/>
                  <a:pt x="5407" y="771"/>
                </a:cubicBezTo>
                <a:cubicBezTo>
                  <a:pt x="5413" y="771"/>
                  <a:pt x="5413" y="771"/>
                  <a:pt x="5419" y="771"/>
                </a:cubicBezTo>
                <a:cubicBezTo>
                  <a:pt x="5419" y="771"/>
                  <a:pt x="5419" y="771"/>
                  <a:pt x="5425" y="771"/>
                </a:cubicBezTo>
                <a:cubicBezTo>
                  <a:pt x="5431" y="771"/>
                  <a:pt x="5431" y="765"/>
                  <a:pt x="5437" y="765"/>
                </a:cubicBezTo>
                <a:lnTo>
                  <a:pt x="5443" y="765"/>
                </a:lnTo>
                <a:cubicBezTo>
                  <a:pt x="5479" y="765"/>
                  <a:pt x="5479" y="765"/>
                  <a:pt x="5479" y="765"/>
                </a:cubicBezTo>
                <a:cubicBezTo>
                  <a:pt x="5479" y="765"/>
                  <a:pt x="5484" y="759"/>
                  <a:pt x="5490" y="759"/>
                </a:cubicBezTo>
                <a:cubicBezTo>
                  <a:pt x="5496" y="759"/>
                  <a:pt x="5496" y="759"/>
                  <a:pt x="5502" y="759"/>
                </a:cubicBezTo>
                <a:cubicBezTo>
                  <a:pt x="5508" y="759"/>
                  <a:pt x="5508" y="759"/>
                  <a:pt x="5508" y="759"/>
                </a:cubicBezTo>
                <a:cubicBezTo>
                  <a:pt x="5514" y="759"/>
                  <a:pt x="5514" y="759"/>
                  <a:pt x="5520" y="759"/>
                </a:cubicBezTo>
                <a:cubicBezTo>
                  <a:pt x="5520" y="759"/>
                  <a:pt x="5520" y="759"/>
                  <a:pt x="5526" y="759"/>
                </a:cubicBezTo>
                <a:cubicBezTo>
                  <a:pt x="5526" y="783"/>
                  <a:pt x="5526" y="783"/>
                  <a:pt x="5526" y="783"/>
                </a:cubicBezTo>
                <a:cubicBezTo>
                  <a:pt x="5526" y="783"/>
                  <a:pt x="5520" y="789"/>
                  <a:pt x="5520" y="795"/>
                </a:cubicBezTo>
                <a:cubicBezTo>
                  <a:pt x="5514" y="795"/>
                  <a:pt x="5514" y="795"/>
                  <a:pt x="5514" y="795"/>
                </a:cubicBezTo>
                <a:cubicBezTo>
                  <a:pt x="5508" y="795"/>
                  <a:pt x="5508" y="795"/>
                  <a:pt x="5502" y="800"/>
                </a:cubicBezTo>
                <a:lnTo>
                  <a:pt x="5496" y="800"/>
                </a:lnTo>
                <a:cubicBezTo>
                  <a:pt x="5490" y="806"/>
                  <a:pt x="5490" y="812"/>
                  <a:pt x="5490" y="812"/>
                </a:cubicBezTo>
                <a:cubicBezTo>
                  <a:pt x="5484" y="812"/>
                  <a:pt x="5484" y="812"/>
                  <a:pt x="5484" y="812"/>
                </a:cubicBezTo>
                <a:cubicBezTo>
                  <a:pt x="5479" y="812"/>
                  <a:pt x="5479" y="812"/>
                  <a:pt x="5479" y="812"/>
                </a:cubicBezTo>
                <a:cubicBezTo>
                  <a:pt x="5472" y="812"/>
                  <a:pt x="5472" y="806"/>
                  <a:pt x="5467" y="806"/>
                </a:cubicBezTo>
                <a:cubicBezTo>
                  <a:pt x="5467" y="806"/>
                  <a:pt x="5467" y="806"/>
                  <a:pt x="5461" y="806"/>
                </a:cubicBezTo>
                <a:cubicBezTo>
                  <a:pt x="5461" y="806"/>
                  <a:pt x="5461" y="806"/>
                  <a:pt x="5455" y="800"/>
                </a:cubicBezTo>
                <a:cubicBezTo>
                  <a:pt x="5455" y="800"/>
                  <a:pt x="5455" y="800"/>
                  <a:pt x="5449" y="800"/>
                </a:cubicBezTo>
                <a:cubicBezTo>
                  <a:pt x="5437" y="800"/>
                  <a:pt x="5437" y="800"/>
                  <a:pt x="5437" y="800"/>
                </a:cubicBezTo>
                <a:cubicBezTo>
                  <a:pt x="5431" y="800"/>
                  <a:pt x="5425" y="800"/>
                  <a:pt x="5419" y="800"/>
                </a:cubicBezTo>
                <a:cubicBezTo>
                  <a:pt x="5419" y="806"/>
                  <a:pt x="5413" y="806"/>
                  <a:pt x="5413" y="806"/>
                </a:cubicBezTo>
                <a:cubicBezTo>
                  <a:pt x="5407" y="812"/>
                  <a:pt x="5401" y="812"/>
                  <a:pt x="5395" y="812"/>
                </a:cubicBezTo>
                <a:cubicBezTo>
                  <a:pt x="5390" y="812"/>
                  <a:pt x="5390" y="812"/>
                  <a:pt x="5390" y="812"/>
                </a:cubicBezTo>
                <a:cubicBezTo>
                  <a:pt x="5384" y="812"/>
                  <a:pt x="5384" y="806"/>
                  <a:pt x="5378" y="806"/>
                </a:cubicBezTo>
                <a:cubicBezTo>
                  <a:pt x="5378" y="806"/>
                  <a:pt x="5378" y="812"/>
                  <a:pt x="5372" y="806"/>
                </a:cubicBezTo>
                <a:cubicBezTo>
                  <a:pt x="5366" y="806"/>
                  <a:pt x="5366" y="806"/>
                  <a:pt x="5360" y="800"/>
                </a:cubicBezTo>
                <a:cubicBezTo>
                  <a:pt x="5354" y="800"/>
                  <a:pt x="5354" y="800"/>
                  <a:pt x="5348" y="800"/>
                </a:cubicBezTo>
                <a:cubicBezTo>
                  <a:pt x="5342" y="800"/>
                  <a:pt x="5342" y="800"/>
                  <a:pt x="5342" y="800"/>
                </a:cubicBezTo>
                <a:cubicBezTo>
                  <a:pt x="5336" y="800"/>
                  <a:pt x="5336" y="806"/>
                  <a:pt x="5336" y="806"/>
                </a:cubicBezTo>
                <a:cubicBezTo>
                  <a:pt x="5336" y="812"/>
                  <a:pt x="5330" y="812"/>
                  <a:pt x="5330" y="818"/>
                </a:cubicBezTo>
                <a:cubicBezTo>
                  <a:pt x="5301" y="818"/>
                  <a:pt x="5301" y="818"/>
                  <a:pt x="5301" y="818"/>
                </a:cubicBezTo>
                <a:cubicBezTo>
                  <a:pt x="5295" y="818"/>
                  <a:pt x="5295" y="818"/>
                  <a:pt x="5295" y="824"/>
                </a:cubicBezTo>
                <a:cubicBezTo>
                  <a:pt x="5289" y="824"/>
                  <a:pt x="5289" y="824"/>
                  <a:pt x="5289" y="830"/>
                </a:cubicBezTo>
                <a:cubicBezTo>
                  <a:pt x="5289" y="836"/>
                  <a:pt x="5295" y="842"/>
                  <a:pt x="5301" y="848"/>
                </a:cubicBezTo>
                <a:cubicBezTo>
                  <a:pt x="5301" y="848"/>
                  <a:pt x="5306" y="848"/>
                  <a:pt x="5306" y="854"/>
                </a:cubicBezTo>
                <a:cubicBezTo>
                  <a:pt x="5312" y="854"/>
                  <a:pt x="5312" y="854"/>
                  <a:pt x="5312" y="854"/>
                </a:cubicBezTo>
                <a:cubicBezTo>
                  <a:pt x="5324" y="860"/>
                  <a:pt x="5324" y="854"/>
                  <a:pt x="5330" y="854"/>
                </a:cubicBezTo>
                <a:cubicBezTo>
                  <a:pt x="5342" y="860"/>
                  <a:pt x="5342" y="860"/>
                  <a:pt x="5348" y="866"/>
                </a:cubicBezTo>
                <a:cubicBezTo>
                  <a:pt x="5354" y="866"/>
                  <a:pt x="5360" y="866"/>
                  <a:pt x="5366" y="872"/>
                </a:cubicBezTo>
                <a:cubicBezTo>
                  <a:pt x="5372" y="872"/>
                  <a:pt x="5372" y="872"/>
                  <a:pt x="5378" y="872"/>
                </a:cubicBezTo>
                <a:cubicBezTo>
                  <a:pt x="5384" y="877"/>
                  <a:pt x="5390" y="877"/>
                  <a:pt x="5395" y="884"/>
                </a:cubicBezTo>
                <a:cubicBezTo>
                  <a:pt x="5401" y="884"/>
                  <a:pt x="5401" y="884"/>
                  <a:pt x="5401" y="884"/>
                </a:cubicBezTo>
                <a:cubicBezTo>
                  <a:pt x="5395" y="884"/>
                  <a:pt x="5390" y="884"/>
                  <a:pt x="5384" y="884"/>
                </a:cubicBezTo>
                <a:cubicBezTo>
                  <a:pt x="5384" y="889"/>
                  <a:pt x="5378" y="889"/>
                  <a:pt x="5378" y="889"/>
                </a:cubicBezTo>
                <a:lnTo>
                  <a:pt x="5378" y="895"/>
                </a:lnTo>
                <a:cubicBezTo>
                  <a:pt x="5378" y="895"/>
                  <a:pt x="5378" y="901"/>
                  <a:pt x="5384" y="901"/>
                </a:cubicBezTo>
                <a:cubicBezTo>
                  <a:pt x="5384" y="901"/>
                  <a:pt x="5384" y="901"/>
                  <a:pt x="5390" y="901"/>
                </a:cubicBezTo>
                <a:cubicBezTo>
                  <a:pt x="5390" y="907"/>
                  <a:pt x="5395" y="907"/>
                  <a:pt x="5401" y="907"/>
                </a:cubicBezTo>
                <a:lnTo>
                  <a:pt x="5401" y="913"/>
                </a:lnTo>
                <a:cubicBezTo>
                  <a:pt x="5407" y="913"/>
                  <a:pt x="5407" y="919"/>
                  <a:pt x="5407" y="919"/>
                </a:cubicBezTo>
                <a:cubicBezTo>
                  <a:pt x="5407" y="919"/>
                  <a:pt x="5407" y="925"/>
                  <a:pt x="5413" y="925"/>
                </a:cubicBezTo>
                <a:cubicBezTo>
                  <a:pt x="5413" y="925"/>
                  <a:pt x="5413" y="925"/>
                  <a:pt x="5419" y="925"/>
                </a:cubicBezTo>
                <a:cubicBezTo>
                  <a:pt x="5419" y="931"/>
                  <a:pt x="5419" y="931"/>
                  <a:pt x="5425" y="931"/>
                </a:cubicBezTo>
                <a:cubicBezTo>
                  <a:pt x="5425" y="931"/>
                  <a:pt x="5425" y="931"/>
                  <a:pt x="5431" y="931"/>
                </a:cubicBezTo>
                <a:cubicBezTo>
                  <a:pt x="5431" y="937"/>
                  <a:pt x="5431" y="937"/>
                  <a:pt x="5437" y="937"/>
                </a:cubicBezTo>
                <a:cubicBezTo>
                  <a:pt x="5443" y="937"/>
                  <a:pt x="5443" y="937"/>
                  <a:pt x="5449" y="943"/>
                </a:cubicBezTo>
                <a:lnTo>
                  <a:pt x="5455" y="943"/>
                </a:lnTo>
                <a:cubicBezTo>
                  <a:pt x="5461" y="949"/>
                  <a:pt x="5461" y="949"/>
                  <a:pt x="5461" y="949"/>
                </a:cubicBezTo>
                <a:cubicBezTo>
                  <a:pt x="5467" y="955"/>
                  <a:pt x="5467" y="955"/>
                  <a:pt x="5472" y="955"/>
                </a:cubicBezTo>
                <a:cubicBezTo>
                  <a:pt x="5479" y="955"/>
                  <a:pt x="5484" y="955"/>
                  <a:pt x="5490" y="955"/>
                </a:cubicBezTo>
                <a:lnTo>
                  <a:pt x="5490" y="955"/>
                </a:lnTo>
                <a:cubicBezTo>
                  <a:pt x="5496" y="955"/>
                  <a:pt x="5496" y="955"/>
                  <a:pt x="5496" y="955"/>
                </a:cubicBezTo>
                <a:cubicBezTo>
                  <a:pt x="5502" y="955"/>
                  <a:pt x="5502" y="955"/>
                  <a:pt x="5502" y="955"/>
                </a:cubicBezTo>
                <a:cubicBezTo>
                  <a:pt x="5502" y="949"/>
                  <a:pt x="5502" y="949"/>
                  <a:pt x="5502" y="949"/>
                </a:cubicBezTo>
                <a:cubicBezTo>
                  <a:pt x="5502" y="943"/>
                  <a:pt x="5496" y="943"/>
                  <a:pt x="5496" y="937"/>
                </a:cubicBezTo>
                <a:cubicBezTo>
                  <a:pt x="5496" y="937"/>
                  <a:pt x="5490" y="937"/>
                  <a:pt x="5490" y="931"/>
                </a:cubicBezTo>
                <a:cubicBezTo>
                  <a:pt x="5490" y="931"/>
                  <a:pt x="5490" y="925"/>
                  <a:pt x="5496" y="925"/>
                </a:cubicBezTo>
                <a:lnTo>
                  <a:pt x="5496" y="925"/>
                </a:lnTo>
                <a:cubicBezTo>
                  <a:pt x="5502" y="925"/>
                  <a:pt x="5508" y="925"/>
                  <a:pt x="5514" y="925"/>
                </a:cubicBezTo>
                <a:cubicBezTo>
                  <a:pt x="5520" y="925"/>
                  <a:pt x="5526" y="925"/>
                  <a:pt x="5532" y="925"/>
                </a:cubicBezTo>
                <a:cubicBezTo>
                  <a:pt x="5538" y="925"/>
                  <a:pt x="5544" y="925"/>
                  <a:pt x="5550" y="931"/>
                </a:cubicBezTo>
                <a:cubicBezTo>
                  <a:pt x="5550" y="931"/>
                  <a:pt x="5550" y="931"/>
                  <a:pt x="5556" y="931"/>
                </a:cubicBezTo>
                <a:cubicBezTo>
                  <a:pt x="5556" y="931"/>
                  <a:pt x="5556" y="931"/>
                  <a:pt x="5561" y="931"/>
                </a:cubicBezTo>
                <a:cubicBezTo>
                  <a:pt x="5561" y="931"/>
                  <a:pt x="5561" y="937"/>
                  <a:pt x="5567" y="937"/>
                </a:cubicBezTo>
                <a:cubicBezTo>
                  <a:pt x="5567" y="937"/>
                  <a:pt x="5567" y="937"/>
                  <a:pt x="5573" y="937"/>
                </a:cubicBezTo>
                <a:cubicBezTo>
                  <a:pt x="5573" y="925"/>
                  <a:pt x="5573" y="925"/>
                  <a:pt x="5573" y="925"/>
                </a:cubicBezTo>
                <a:cubicBezTo>
                  <a:pt x="5597" y="925"/>
                  <a:pt x="5597" y="925"/>
                  <a:pt x="5597" y="925"/>
                </a:cubicBezTo>
                <a:cubicBezTo>
                  <a:pt x="5597" y="925"/>
                  <a:pt x="5597" y="925"/>
                  <a:pt x="5603" y="925"/>
                </a:cubicBezTo>
                <a:cubicBezTo>
                  <a:pt x="5603" y="931"/>
                  <a:pt x="5603" y="931"/>
                  <a:pt x="5609" y="931"/>
                </a:cubicBezTo>
                <a:cubicBezTo>
                  <a:pt x="5615" y="931"/>
                  <a:pt x="5615" y="931"/>
                  <a:pt x="5621" y="931"/>
                </a:cubicBezTo>
                <a:cubicBezTo>
                  <a:pt x="5627" y="931"/>
                  <a:pt x="5633" y="937"/>
                  <a:pt x="5638" y="931"/>
                </a:cubicBezTo>
                <a:cubicBezTo>
                  <a:pt x="5638" y="931"/>
                  <a:pt x="5638" y="925"/>
                  <a:pt x="5645" y="925"/>
                </a:cubicBezTo>
                <a:cubicBezTo>
                  <a:pt x="5645" y="925"/>
                  <a:pt x="5645" y="925"/>
                  <a:pt x="5650" y="925"/>
                </a:cubicBezTo>
                <a:lnTo>
                  <a:pt x="5650" y="919"/>
                </a:lnTo>
                <a:cubicBezTo>
                  <a:pt x="5656" y="919"/>
                  <a:pt x="5656" y="919"/>
                  <a:pt x="5656" y="919"/>
                </a:cubicBezTo>
                <a:cubicBezTo>
                  <a:pt x="5662" y="919"/>
                  <a:pt x="5668" y="919"/>
                  <a:pt x="5668" y="919"/>
                </a:cubicBezTo>
                <a:cubicBezTo>
                  <a:pt x="5674" y="919"/>
                  <a:pt x="5674" y="913"/>
                  <a:pt x="5674" y="913"/>
                </a:cubicBezTo>
                <a:lnTo>
                  <a:pt x="5680" y="907"/>
                </a:lnTo>
                <a:cubicBezTo>
                  <a:pt x="5686" y="907"/>
                  <a:pt x="5686" y="901"/>
                  <a:pt x="5686" y="901"/>
                </a:cubicBezTo>
                <a:cubicBezTo>
                  <a:pt x="5692" y="901"/>
                  <a:pt x="5698" y="907"/>
                  <a:pt x="5704" y="907"/>
                </a:cubicBezTo>
                <a:cubicBezTo>
                  <a:pt x="5710" y="907"/>
                  <a:pt x="5710" y="913"/>
                  <a:pt x="5716" y="913"/>
                </a:cubicBezTo>
                <a:cubicBezTo>
                  <a:pt x="5716" y="919"/>
                  <a:pt x="5716" y="919"/>
                  <a:pt x="5722" y="919"/>
                </a:cubicBezTo>
                <a:cubicBezTo>
                  <a:pt x="5739" y="919"/>
                  <a:pt x="5739" y="919"/>
                  <a:pt x="5739" y="919"/>
                </a:cubicBezTo>
                <a:cubicBezTo>
                  <a:pt x="5745" y="919"/>
                  <a:pt x="5751" y="919"/>
                  <a:pt x="5757" y="919"/>
                </a:cubicBezTo>
                <a:cubicBezTo>
                  <a:pt x="5757" y="919"/>
                  <a:pt x="5757" y="919"/>
                  <a:pt x="5763" y="919"/>
                </a:cubicBezTo>
                <a:cubicBezTo>
                  <a:pt x="5763" y="919"/>
                  <a:pt x="5763" y="925"/>
                  <a:pt x="5769" y="925"/>
                </a:cubicBezTo>
                <a:cubicBezTo>
                  <a:pt x="5775" y="925"/>
                  <a:pt x="5781" y="925"/>
                  <a:pt x="5787" y="931"/>
                </a:cubicBezTo>
                <a:cubicBezTo>
                  <a:pt x="5787" y="931"/>
                  <a:pt x="5787" y="937"/>
                  <a:pt x="5793" y="937"/>
                </a:cubicBezTo>
                <a:cubicBezTo>
                  <a:pt x="5793" y="937"/>
                  <a:pt x="5799" y="937"/>
                  <a:pt x="5799" y="943"/>
                </a:cubicBezTo>
                <a:lnTo>
                  <a:pt x="5804" y="943"/>
                </a:lnTo>
                <a:cubicBezTo>
                  <a:pt x="5846" y="943"/>
                  <a:pt x="5846" y="943"/>
                  <a:pt x="5846" y="943"/>
                </a:cubicBezTo>
                <a:cubicBezTo>
                  <a:pt x="5846" y="943"/>
                  <a:pt x="5846" y="943"/>
                  <a:pt x="5852" y="943"/>
                </a:cubicBezTo>
                <a:cubicBezTo>
                  <a:pt x="5852" y="943"/>
                  <a:pt x="5852" y="943"/>
                  <a:pt x="5858" y="943"/>
                </a:cubicBezTo>
                <a:cubicBezTo>
                  <a:pt x="5864" y="949"/>
                  <a:pt x="5864" y="949"/>
                  <a:pt x="5876" y="955"/>
                </a:cubicBezTo>
                <a:cubicBezTo>
                  <a:pt x="5876" y="955"/>
                  <a:pt x="5876" y="961"/>
                  <a:pt x="5882" y="961"/>
                </a:cubicBezTo>
                <a:cubicBezTo>
                  <a:pt x="5888" y="961"/>
                  <a:pt x="5888" y="961"/>
                  <a:pt x="5893" y="961"/>
                </a:cubicBezTo>
                <a:cubicBezTo>
                  <a:pt x="5899" y="961"/>
                  <a:pt x="5899" y="961"/>
                  <a:pt x="5899" y="961"/>
                </a:cubicBezTo>
                <a:cubicBezTo>
                  <a:pt x="5905" y="961"/>
                  <a:pt x="5905" y="961"/>
                  <a:pt x="5905" y="961"/>
                </a:cubicBezTo>
                <a:cubicBezTo>
                  <a:pt x="5911" y="961"/>
                  <a:pt x="5911" y="966"/>
                  <a:pt x="5911" y="966"/>
                </a:cubicBezTo>
                <a:cubicBezTo>
                  <a:pt x="5917" y="972"/>
                  <a:pt x="5917" y="972"/>
                  <a:pt x="5923" y="978"/>
                </a:cubicBezTo>
                <a:cubicBezTo>
                  <a:pt x="5923" y="978"/>
                  <a:pt x="5929" y="978"/>
                  <a:pt x="5929" y="984"/>
                </a:cubicBezTo>
                <a:cubicBezTo>
                  <a:pt x="5935" y="984"/>
                  <a:pt x="5935" y="984"/>
                  <a:pt x="5941" y="984"/>
                </a:cubicBezTo>
                <a:cubicBezTo>
                  <a:pt x="5947" y="984"/>
                  <a:pt x="5947" y="984"/>
                  <a:pt x="5947" y="984"/>
                </a:cubicBezTo>
                <a:cubicBezTo>
                  <a:pt x="5953" y="984"/>
                  <a:pt x="5953" y="984"/>
                  <a:pt x="5959" y="984"/>
                </a:cubicBezTo>
                <a:cubicBezTo>
                  <a:pt x="5959" y="984"/>
                  <a:pt x="5959" y="990"/>
                  <a:pt x="5965" y="990"/>
                </a:cubicBezTo>
                <a:cubicBezTo>
                  <a:pt x="5965" y="996"/>
                  <a:pt x="5970" y="996"/>
                  <a:pt x="5970" y="1002"/>
                </a:cubicBezTo>
                <a:cubicBezTo>
                  <a:pt x="5970" y="1038"/>
                  <a:pt x="5970" y="1038"/>
                  <a:pt x="5970" y="1038"/>
                </a:cubicBezTo>
                <a:cubicBezTo>
                  <a:pt x="5970" y="1044"/>
                  <a:pt x="5977" y="1050"/>
                  <a:pt x="5977" y="1050"/>
                </a:cubicBezTo>
                <a:cubicBezTo>
                  <a:pt x="5982" y="1055"/>
                  <a:pt x="5982" y="1055"/>
                  <a:pt x="5982" y="1055"/>
                </a:cubicBezTo>
                <a:cubicBezTo>
                  <a:pt x="5982" y="1061"/>
                  <a:pt x="5988" y="1061"/>
                  <a:pt x="5988" y="1061"/>
                </a:cubicBezTo>
                <a:cubicBezTo>
                  <a:pt x="5988" y="1061"/>
                  <a:pt x="5994" y="1061"/>
                  <a:pt x="5994" y="1067"/>
                </a:cubicBezTo>
                <a:cubicBezTo>
                  <a:pt x="5994" y="1067"/>
                  <a:pt x="6000" y="1061"/>
                  <a:pt x="6000" y="1067"/>
                </a:cubicBezTo>
                <a:cubicBezTo>
                  <a:pt x="6006" y="1067"/>
                  <a:pt x="6006" y="1067"/>
                  <a:pt x="6012" y="1067"/>
                </a:cubicBezTo>
                <a:cubicBezTo>
                  <a:pt x="6012" y="1067"/>
                  <a:pt x="6012" y="1073"/>
                  <a:pt x="6018" y="1073"/>
                </a:cubicBezTo>
                <a:lnTo>
                  <a:pt x="6024" y="1073"/>
                </a:lnTo>
                <a:cubicBezTo>
                  <a:pt x="6024" y="1079"/>
                  <a:pt x="6024" y="1079"/>
                  <a:pt x="6030" y="1079"/>
                </a:cubicBezTo>
                <a:cubicBezTo>
                  <a:pt x="6030" y="1085"/>
                  <a:pt x="6030" y="1091"/>
                  <a:pt x="6036" y="1091"/>
                </a:cubicBezTo>
                <a:cubicBezTo>
                  <a:pt x="6036" y="1097"/>
                  <a:pt x="6036" y="1097"/>
                  <a:pt x="6036" y="1097"/>
                </a:cubicBezTo>
                <a:cubicBezTo>
                  <a:pt x="6036" y="1103"/>
                  <a:pt x="6036" y="1103"/>
                  <a:pt x="6042" y="1103"/>
                </a:cubicBezTo>
                <a:cubicBezTo>
                  <a:pt x="6042" y="1109"/>
                  <a:pt x="6048" y="1109"/>
                  <a:pt x="6048" y="1115"/>
                </a:cubicBezTo>
                <a:cubicBezTo>
                  <a:pt x="6054" y="1115"/>
                  <a:pt x="6054" y="1121"/>
                  <a:pt x="6054" y="1121"/>
                </a:cubicBezTo>
                <a:cubicBezTo>
                  <a:pt x="6059" y="1121"/>
                  <a:pt x="6059" y="1127"/>
                  <a:pt x="6059" y="1127"/>
                </a:cubicBezTo>
                <a:cubicBezTo>
                  <a:pt x="6059" y="1132"/>
                  <a:pt x="6065" y="1132"/>
                  <a:pt x="6065" y="1132"/>
                </a:cubicBezTo>
                <a:cubicBezTo>
                  <a:pt x="6065" y="1138"/>
                  <a:pt x="6071" y="1138"/>
                  <a:pt x="6071" y="1138"/>
                </a:cubicBezTo>
                <a:cubicBezTo>
                  <a:pt x="6071" y="1144"/>
                  <a:pt x="6071" y="1144"/>
                  <a:pt x="6077" y="1150"/>
                </a:cubicBezTo>
                <a:cubicBezTo>
                  <a:pt x="6077" y="1156"/>
                  <a:pt x="6077" y="1156"/>
                  <a:pt x="6077" y="1162"/>
                </a:cubicBezTo>
                <a:cubicBezTo>
                  <a:pt x="6083" y="1162"/>
                  <a:pt x="6083" y="1168"/>
                  <a:pt x="6083" y="1168"/>
                </a:cubicBezTo>
                <a:cubicBezTo>
                  <a:pt x="6083" y="1174"/>
                  <a:pt x="6089" y="1180"/>
                  <a:pt x="6095" y="1186"/>
                </a:cubicBezTo>
                <a:cubicBezTo>
                  <a:pt x="6095" y="1186"/>
                  <a:pt x="6095" y="1186"/>
                  <a:pt x="6101" y="1192"/>
                </a:cubicBezTo>
                <a:cubicBezTo>
                  <a:pt x="6101" y="1192"/>
                  <a:pt x="6107" y="1198"/>
                  <a:pt x="6113" y="1198"/>
                </a:cubicBezTo>
                <a:lnTo>
                  <a:pt x="6113" y="1204"/>
                </a:lnTo>
                <a:cubicBezTo>
                  <a:pt x="6113" y="1210"/>
                  <a:pt x="6113" y="1210"/>
                  <a:pt x="6113" y="1210"/>
                </a:cubicBezTo>
                <a:cubicBezTo>
                  <a:pt x="6113" y="1215"/>
                  <a:pt x="6113" y="1215"/>
                  <a:pt x="6113" y="1221"/>
                </a:cubicBezTo>
                <a:cubicBezTo>
                  <a:pt x="6113" y="1221"/>
                  <a:pt x="6107" y="1221"/>
                  <a:pt x="6107" y="1227"/>
                </a:cubicBezTo>
                <a:cubicBezTo>
                  <a:pt x="6107" y="1233"/>
                  <a:pt x="6113" y="1233"/>
                  <a:pt x="6113" y="1233"/>
                </a:cubicBezTo>
                <a:cubicBezTo>
                  <a:pt x="6119" y="1245"/>
                  <a:pt x="6125" y="1245"/>
                  <a:pt x="6125" y="1251"/>
                </a:cubicBezTo>
                <a:cubicBezTo>
                  <a:pt x="6125" y="1281"/>
                  <a:pt x="6125" y="1281"/>
                  <a:pt x="6125" y="1281"/>
                </a:cubicBezTo>
                <a:cubicBezTo>
                  <a:pt x="6125" y="1287"/>
                  <a:pt x="6119" y="1287"/>
                  <a:pt x="6119" y="1293"/>
                </a:cubicBezTo>
                <a:lnTo>
                  <a:pt x="6113" y="1299"/>
                </a:lnTo>
                <a:cubicBezTo>
                  <a:pt x="6113" y="1304"/>
                  <a:pt x="6113" y="1304"/>
                  <a:pt x="6113" y="1310"/>
                </a:cubicBezTo>
                <a:cubicBezTo>
                  <a:pt x="6143" y="1310"/>
                  <a:pt x="6143" y="1310"/>
                  <a:pt x="6143" y="1310"/>
                </a:cubicBezTo>
                <a:cubicBezTo>
                  <a:pt x="6143" y="1334"/>
                  <a:pt x="6143" y="1334"/>
                  <a:pt x="6143" y="1334"/>
                </a:cubicBezTo>
                <a:cubicBezTo>
                  <a:pt x="6136" y="1334"/>
                  <a:pt x="6131" y="1334"/>
                  <a:pt x="6125" y="1334"/>
                </a:cubicBezTo>
                <a:cubicBezTo>
                  <a:pt x="6125" y="1334"/>
                  <a:pt x="6119" y="1340"/>
                  <a:pt x="6113" y="1340"/>
                </a:cubicBezTo>
                <a:lnTo>
                  <a:pt x="6113" y="1346"/>
                </a:lnTo>
                <a:cubicBezTo>
                  <a:pt x="6113" y="1358"/>
                  <a:pt x="6119" y="1358"/>
                  <a:pt x="6119" y="1370"/>
                </a:cubicBezTo>
                <a:cubicBezTo>
                  <a:pt x="6119" y="1376"/>
                  <a:pt x="6119" y="1382"/>
                  <a:pt x="6119" y="1387"/>
                </a:cubicBezTo>
                <a:cubicBezTo>
                  <a:pt x="6095" y="1387"/>
                  <a:pt x="6095" y="1387"/>
                  <a:pt x="6095" y="1387"/>
                </a:cubicBezTo>
                <a:cubicBezTo>
                  <a:pt x="6095" y="1411"/>
                  <a:pt x="6095" y="1411"/>
                  <a:pt x="6095" y="1411"/>
                </a:cubicBezTo>
                <a:cubicBezTo>
                  <a:pt x="6101" y="1411"/>
                  <a:pt x="6101" y="1423"/>
                  <a:pt x="6107" y="1423"/>
                </a:cubicBezTo>
                <a:cubicBezTo>
                  <a:pt x="6113" y="1429"/>
                  <a:pt x="6119" y="1429"/>
                  <a:pt x="6125" y="1429"/>
                </a:cubicBezTo>
                <a:cubicBezTo>
                  <a:pt x="6136" y="1429"/>
                  <a:pt x="6136" y="1429"/>
                  <a:pt x="6136" y="1429"/>
                </a:cubicBezTo>
                <a:cubicBezTo>
                  <a:pt x="6143" y="1429"/>
                  <a:pt x="6148" y="1429"/>
                  <a:pt x="6148" y="1429"/>
                </a:cubicBezTo>
                <a:cubicBezTo>
                  <a:pt x="6154" y="1435"/>
                  <a:pt x="6154" y="1435"/>
                  <a:pt x="6160" y="1435"/>
                </a:cubicBezTo>
                <a:cubicBezTo>
                  <a:pt x="6220" y="1435"/>
                  <a:pt x="6220" y="1435"/>
                  <a:pt x="6220" y="1435"/>
                </a:cubicBezTo>
                <a:cubicBezTo>
                  <a:pt x="6220" y="1429"/>
                  <a:pt x="6220" y="1423"/>
                  <a:pt x="6220" y="1417"/>
                </a:cubicBezTo>
                <a:lnTo>
                  <a:pt x="6225" y="1411"/>
                </a:lnTo>
                <a:cubicBezTo>
                  <a:pt x="6231" y="1411"/>
                  <a:pt x="6237" y="1411"/>
                  <a:pt x="6249" y="1411"/>
                </a:cubicBezTo>
                <a:cubicBezTo>
                  <a:pt x="6249" y="1411"/>
                  <a:pt x="6255" y="1411"/>
                  <a:pt x="6261" y="1411"/>
                </a:cubicBezTo>
                <a:lnTo>
                  <a:pt x="6267" y="1411"/>
                </a:lnTo>
                <a:cubicBezTo>
                  <a:pt x="6273" y="1417"/>
                  <a:pt x="6273" y="1417"/>
                  <a:pt x="6273" y="1423"/>
                </a:cubicBezTo>
                <a:cubicBezTo>
                  <a:pt x="6273" y="1429"/>
                  <a:pt x="6273" y="1435"/>
                  <a:pt x="6273" y="1435"/>
                </a:cubicBezTo>
                <a:cubicBezTo>
                  <a:pt x="6273" y="1441"/>
                  <a:pt x="6279" y="1447"/>
                  <a:pt x="6279" y="1447"/>
                </a:cubicBezTo>
                <a:cubicBezTo>
                  <a:pt x="6285" y="1453"/>
                  <a:pt x="6285" y="1459"/>
                  <a:pt x="6291" y="1459"/>
                </a:cubicBezTo>
                <a:cubicBezTo>
                  <a:pt x="6297" y="1465"/>
                  <a:pt x="6297" y="1470"/>
                  <a:pt x="6303" y="1470"/>
                </a:cubicBezTo>
                <a:cubicBezTo>
                  <a:pt x="6309" y="1470"/>
                  <a:pt x="6314" y="1470"/>
                  <a:pt x="6314" y="1470"/>
                </a:cubicBezTo>
                <a:cubicBezTo>
                  <a:pt x="6320" y="1470"/>
                  <a:pt x="6326" y="1470"/>
                  <a:pt x="6326" y="1470"/>
                </a:cubicBezTo>
                <a:cubicBezTo>
                  <a:pt x="6332" y="1470"/>
                  <a:pt x="6332" y="1470"/>
                  <a:pt x="6338" y="1476"/>
                </a:cubicBezTo>
                <a:cubicBezTo>
                  <a:pt x="6344" y="1476"/>
                  <a:pt x="6344" y="1476"/>
                  <a:pt x="6350" y="1482"/>
                </a:cubicBezTo>
                <a:cubicBezTo>
                  <a:pt x="6356" y="1482"/>
                  <a:pt x="6356" y="1488"/>
                  <a:pt x="6356" y="1494"/>
                </a:cubicBezTo>
                <a:cubicBezTo>
                  <a:pt x="6362" y="1494"/>
                  <a:pt x="6368" y="1494"/>
                  <a:pt x="6368" y="1500"/>
                </a:cubicBezTo>
                <a:cubicBezTo>
                  <a:pt x="6374" y="1500"/>
                  <a:pt x="6374" y="1506"/>
                  <a:pt x="6374" y="1512"/>
                </a:cubicBezTo>
                <a:cubicBezTo>
                  <a:pt x="6368" y="1524"/>
                  <a:pt x="6368" y="1524"/>
                  <a:pt x="6368" y="1524"/>
                </a:cubicBezTo>
                <a:cubicBezTo>
                  <a:pt x="6350" y="1524"/>
                  <a:pt x="6350" y="1524"/>
                  <a:pt x="6350" y="1524"/>
                </a:cubicBezTo>
                <a:cubicBezTo>
                  <a:pt x="6344" y="1524"/>
                  <a:pt x="6338" y="1518"/>
                  <a:pt x="6332" y="1518"/>
                </a:cubicBezTo>
                <a:cubicBezTo>
                  <a:pt x="6309" y="1518"/>
                  <a:pt x="6309" y="1518"/>
                  <a:pt x="6309" y="1518"/>
                </a:cubicBezTo>
                <a:cubicBezTo>
                  <a:pt x="6297" y="1518"/>
                  <a:pt x="6285" y="1524"/>
                  <a:pt x="6273" y="1518"/>
                </a:cubicBezTo>
                <a:cubicBezTo>
                  <a:pt x="6273" y="1518"/>
                  <a:pt x="6267" y="1512"/>
                  <a:pt x="6261" y="1512"/>
                </a:cubicBezTo>
                <a:cubicBezTo>
                  <a:pt x="6261" y="1512"/>
                  <a:pt x="6267" y="1500"/>
                  <a:pt x="6261" y="1500"/>
                </a:cubicBezTo>
                <a:cubicBezTo>
                  <a:pt x="6255" y="1500"/>
                  <a:pt x="6255" y="1500"/>
                  <a:pt x="6249" y="1500"/>
                </a:cubicBezTo>
                <a:cubicBezTo>
                  <a:pt x="6243" y="1500"/>
                  <a:pt x="6237" y="1500"/>
                  <a:pt x="6225" y="1494"/>
                </a:cubicBezTo>
                <a:cubicBezTo>
                  <a:pt x="6220" y="1494"/>
                  <a:pt x="6214" y="1494"/>
                  <a:pt x="6202" y="1494"/>
                </a:cubicBezTo>
                <a:cubicBezTo>
                  <a:pt x="6190" y="1494"/>
                  <a:pt x="6178" y="1500"/>
                  <a:pt x="6166" y="1500"/>
                </a:cubicBezTo>
                <a:cubicBezTo>
                  <a:pt x="6172" y="1512"/>
                  <a:pt x="6172" y="1518"/>
                  <a:pt x="6178" y="1524"/>
                </a:cubicBezTo>
                <a:cubicBezTo>
                  <a:pt x="6178" y="1530"/>
                  <a:pt x="6184" y="1530"/>
                  <a:pt x="6190" y="1536"/>
                </a:cubicBezTo>
                <a:cubicBezTo>
                  <a:pt x="6190" y="1536"/>
                  <a:pt x="6196" y="1542"/>
                  <a:pt x="6196" y="1548"/>
                </a:cubicBezTo>
                <a:cubicBezTo>
                  <a:pt x="6196" y="1554"/>
                  <a:pt x="6190" y="1554"/>
                  <a:pt x="6190" y="1559"/>
                </a:cubicBezTo>
                <a:cubicBezTo>
                  <a:pt x="6184" y="1559"/>
                  <a:pt x="6178" y="1559"/>
                  <a:pt x="6172" y="1559"/>
                </a:cubicBezTo>
                <a:cubicBezTo>
                  <a:pt x="6166" y="1559"/>
                  <a:pt x="6160" y="1565"/>
                  <a:pt x="6160" y="1571"/>
                </a:cubicBezTo>
                <a:cubicBezTo>
                  <a:pt x="6154" y="1571"/>
                  <a:pt x="6148" y="1577"/>
                  <a:pt x="6148" y="1583"/>
                </a:cubicBezTo>
                <a:cubicBezTo>
                  <a:pt x="6148" y="1595"/>
                  <a:pt x="6148" y="1601"/>
                  <a:pt x="6154" y="1601"/>
                </a:cubicBezTo>
                <a:cubicBezTo>
                  <a:pt x="6166" y="1613"/>
                  <a:pt x="6172" y="1601"/>
                  <a:pt x="6190" y="1607"/>
                </a:cubicBezTo>
                <a:cubicBezTo>
                  <a:pt x="6196" y="1607"/>
                  <a:pt x="6202" y="1613"/>
                  <a:pt x="6208" y="1619"/>
                </a:cubicBezTo>
                <a:cubicBezTo>
                  <a:pt x="6225" y="1625"/>
                  <a:pt x="6225" y="1642"/>
                  <a:pt x="6243" y="1642"/>
                </a:cubicBezTo>
                <a:cubicBezTo>
                  <a:pt x="6249" y="1642"/>
                  <a:pt x="6249" y="1636"/>
                  <a:pt x="6255" y="1631"/>
                </a:cubicBezTo>
                <a:cubicBezTo>
                  <a:pt x="6261" y="1625"/>
                  <a:pt x="6261" y="1613"/>
                  <a:pt x="6273" y="1613"/>
                </a:cubicBezTo>
                <a:cubicBezTo>
                  <a:pt x="6291" y="1613"/>
                  <a:pt x="6297" y="1613"/>
                  <a:pt x="6309" y="1613"/>
                </a:cubicBezTo>
                <a:cubicBezTo>
                  <a:pt x="6309" y="1571"/>
                  <a:pt x="6309" y="1571"/>
                  <a:pt x="6309" y="1571"/>
                </a:cubicBezTo>
                <a:cubicBezTo>
                  <a:pt x="6297" y="1571"/>
                  <a:pt x="6291" y="1577"/>
                  <a:pt x="6279" y="1571"/>
                </a:cubicBezTo>
                <a:cubicBezTo>
                  <a:pt x="6273" y="1571"/>
                  <a:pt x="6273" y="1571"/>
                  <a:pt x="6267" y="1571"/>
                </a:cubicBezTo>
                <a:cubicBezTo>
                  <a:pt x="6261" y="1571"/>
                  <a:pt x="6267" y="1559"/>
                  <a:pt x="6261" y="1559"/>
                </a:cubicBezTo>
                <a:cubicBezTo>
                  <a:pt x="6255" y="1559"/>
                  <a:pt x="6255" y="1559"/>
                  <a:pt x="6249" y="1559"/>
                </a:cubicBezTo>
                <a:cubicBezTo>
                  <a:pt x="6249" y="1559"/>
                  <a:pt x="6243" y="1559"/>
                  <a:pt x="6237" y="1559"/>
                </a:cubicBezTo>
                <a:cubicBezTo>
                  <a:pt x="6243" y="1548"/>
                  <a:pt x="6243" y="1548"/>
                  <a:pt x="6243" y="1548"/>
                </a:cubicBezTo>
                <a:cubicBezTo>
                  <a:pt x="6267" y="1548"/>
                  <a:pt x="6267" y="1548"/>
                  <a:pt x="6267" y="1548"/>
                </a:cubicBezTo>
                <a:cubicBezTo>
                  <a:pt x="6273" y="1548"/>
                  <a:pt x="6273" y="1548"/>
                  <a:pt x="6279" y="1548"/>
                </a:cubicBezTo>
                <a:cubicBezTo>
                  <a:pt x="6285" y="1554"/>
                  <a:pt x="6285" y="1554"/>
                  <a:pt x="6291" y="1559"/>
                </a:cubicBezTo>
                <a:cubicBezTo>
                  <a:pt x="6297" y="1559"/>
                  <a:pt x="6297" y="1559"/>
                  <a:pt x="6303" y="1565"/>
                </a:cubicBezTo>
                <a:cubicBezTo>
                  <a:pt x="6303" y="1565"/>
                  <a:pt x="6309" y="1565"/>
                  <a:pt x="6314" y="1565"/>
                </a:cubicBezTo>
                <a:cubicBezTo>
                  <a:pt x="6320" y="1565"/>
                  <a:pt x="6320" y="1565"/>
                  <a:pt x="6326" y="1565"/>
                </a:cubicBezTo>
                <a:cubicBezTo>
                  <a:pt x="6350" y="1565"/>
                  <a:pt x="6350" y="1565"/>
                  <a:pt x="6350" y="1565"/>
                </a:cubicBezTo>
                <a:cubicBezTo>
                  <a:pt x="6356" y="1565"/>
                  <a:pt x="6368" y="1565"/>
                  <a:pt x="6374" y="1571"/>
                </a:cubicBezTo>
                <a:cubicBezTo>
                  <a:pt x="6380" y="1571"/>
                  <a:pt x="6386" y="1577"/>
                  <a:pt x="6386" y="1583"/>
                </a:cubicBezTo>
                <a:cubicBezTo>
                  <a:pt x="6386" y="1589"/>
                  <a:pt x="6386" y="1589"/>
                  <a:pt x="6386" y="1589"/>
                </a:cubicBezTo>
                <a:cubicBezTo>
                  <a:pt x="6386" y="1595"/>
                  <a:pt x="6374" y="1595"/>
                  <a:pt x="6374" y="1601"/>
                </a:cubicBezTo>
                <a:cubicBezTo>
                  <a:pt x="6368" y="1601"/>
                  <a:pt x="6374" y="1607"/>
                  <a:pt x="6374" y="1613"/>
                </a:cubicBezTo>
                <a:cubicBezTo>
                  <a:pt x="6368" y="1619"/>
                  <a:pt x="6362" y="1619"/>
                  <a:pt x="6362" y="1625"/>
                </a:cubicBezTo>
                <a:cubicBezTo>
                  <a:pt x="6362" y="1631"/>
                  <a:pt x="6362" y="1631"/>
                  <a:pt x="6362" y="1631"/>
                </a:cubicBezTo>
                <a:cubicBezTo>
                  <a:pt x="6362" y="1636"/>
                  <a:pt x="6368" y="1636"/>
                  <a:pt x="6368" y="1642"/>
                </a:cubicBezTo>
                <a:cubicBezTo>
                  <a:pt x="6374" y="1642"/>
                  <a:pt x="6380" y="1648"/>
                  <a:pt x="6380" y="1648"/>
                </a:cubicBezTo>
                <a:cubicBezTo>
                  <a:pt x="6386" y="1654"/>
                  <a:pt x="6386" y="1660"/>
                  <a:pt x="6386" y="1666"/>
                </a:cubicBezTo>
                <a:cubicBezTo>
                  <a:pt x="6386" y="1696"/>
                  <a:pt x="6386" y="1696"/>
                  <a:pt x="6386" y="1696"/>
                </a:cubicBezTo>
                <a:cubicBezTo>
                  <a:pt x="6356" y="1696"/>
                  <a:pt x="6356" y="1696"/>
                  <a:pt x="6356" y="1696"/>
                </a:cubicBezTo>
                <a:cubicBezTo>
                  <a:pt x="6350" y="1696"/>
                  <a:pt x="6350" y="1690"/>
                  <a:pt x="6344" y="1696"/>
                </a:cubicBezTo>
                <a:cubicBezTo>
                  <a:pt x="6338" y="1696"/>
                  <a:pt x="6338" y="1702"/>
                  <a:pt x="6332" y="1702"/>
                </a:cubicBezTo>
                <a:cubicBezTo>
                  <a:pt x="6326" y="1708"/>
                  <a:pt x="6326" y="1714"/>
                  <a:pt x="6326" y="1714"/>
                </a:cubicBezTo>
                <a:cubicBezTo>
                  <a:pt x="6320" y="1714"/>
                  <a:pt x="6314" y="1714"/>
                  <a:pt x="6309" y="1714"/>
                </a:cubicBezTo>
                <a:cubicBezTo>
                  <a:pt x="6297" y="1714"/>
                  <a:pt x="6297" y="1714"/>
                  <a:pt x="6297" y="1714"/>
                </a:cubicBezTo>
                <a:cubicBezTo>
                  <a:pt x="6291" y="1714"/>
                  <a:pt x="6291" y="1708"/>
                  <a:pt x="6285" y="1708"/>
                </a:cubicBezTo>
                <a:cubicBezTo>
                  <a:pt x="6285" y="1708"/>
                  <a:pt x="6279" y="1714"/>
                  <a:pt x="6273" y="1714"/>
                </a:cubicBezTo>
                <a:cubicBezTo>
                  <a:pt x="6273" y="1767"/>
                  <a:pt x="6273" y="1767"/>
                  <a:pt x="6273" y="1767"/>
                </a:cubicBezTo>
                <a:cubicBezTo>
                  <a:pt x="6267" y="1767"/>
                  <a:pt x="6261" y="1767"/>
                  <a:pt x="6261" y="1767"/>
                </a:cubicBezTo>
                <a:cubicBezTo>
                  <a:pt x="6255" y="1761"/>
                  <a:pt x="6249" y="1761"/>
                  <a:pt x="6243" y="1761"/>
                </a:cubicBezTo>
                <a:cubicBezTo>
                  <a:pt x="6237" y="1761"/>
                  <a:pt x="6243" y="1767"/>
                  <a:pt x="6237" y="1773"/>
                </a:cubicBezTo>
                <a:cubicBezTo>
                  <a:pt x="6231" y="1773"/>
                  <a:pt x="6225" y="1773"/>
                  <a:pt x="6225" y="1779"/>
                </a:cubicBezTo>
                <a:cubicBezTo>
                  <a:pt x="6220" y="1779"/>
                  <a:pt x="6214" y="1779"/>
                  <a:pt x="6214" y="1779"/>
                </a:cubicBezTo>
                <a:cubicBezTo>
                  <a:pt x="6208" y="1779"/>
                  <a:pt x="6202" y="1779"/>
                  <a:pt x="6202" y="1785"/>
                </a:cubicBezTo>
                <a:cubicBezTo>
                  <a:pt x="6196" y="1785"/>
                  <a:pt x="6196" y="1797"/>
                  <a:pt x="6196" y="1802"/>
                </a:cubicBezTo>
                <a:cubicBezTo>
                  <a:pt x="6196" y="1809"/>
                  <a:pt x="6196" y="1809"/>
                  <a:pt x="6196" y="1809"/>
                </a:cubicBezTo>
                <a:cubicBezTo>
                  <a:pt x="6196" y="1814"/>
                  <a:pt x="6202" y="1820"/>
                  <a:pt x="6202" y="1820"/>
                </a:cubicBezTo>
                <a:cubicBezTo>
                  <a:pt x="6208" y="1826"/>
                  <a:pt x="6208" y="1832"/>
                  <a:pt x="6214" y="1838"/>
                </a:cubicBezTo>
                <a:cubicBezTo>
                  <a:pt x="6214" y="1838"/>
                  <a:pt x="6220" y="1838"/>
                  <a:pt x="6225" y="1838"/>
                </a:cubicBezTo>
                <a:cubicBezTo>
                  <a:pt x="6225" y="1844"/>
                  <a:pt x="6231" y="1844"/>
                  <a:pt x="6237" y="1844"/>
                </a:cubicBezTo>
                <a:cubicBezTo>
                  <a:pt x="6243" y="1844"/>
                  <a:pt x="6243" y="1850"/>
                  <a:pt x="6249" y="1850"/>
                </a:cubicBezTo>
                <a:cubicBezTo>
                  <a:pt x="6249" y="1856"/>
                  <a:pt x="6255" y="1856"/>
                  <a:pt x="6261" y="1856"/>
                </a:cubicBezTo>
                <a:cubicBezTo>
                  <a:pt x="6261" y="1862"/>
                  <a:pt x="6261" y="1874"/>
                  <a:pt x="6261" y="1880"/>
                </a:cubicBezTo>
                <a:cubicBezTo>
                  <a:pt x="6255" y="1880"/>
                  <a:pt x="6249" y="1880"/>
                  <a:pt x="6243" y="1886"/>
                </a:cubicBezTo>
                <a:cubicBezTo>
                  <a:pt x="6237" y="1886"/>
                  <a:pt x="6231" y="1897"/>
                  <a:pt x="6231" y="1903"/>
                </a:cubicBezTo>
                <a:cubicBezTo>
                  <a:pt x="6231" y="1915"/>
                  <a:pt x="6243" y="1921"/>
                  <a:pt x="6249" y="1933"/>
                </a:cubicBezTo>
                <a:cubicBezTo>
                  <a:pt x="6249" y="1939"/>
                  <a:pt x="6255" y="1945"/>
                  <a:pt x="6261" y="1957"/>
                </a:cubicBezTo>
                <a:lnTo>
                  <a:pt x="6261" y="1963"/>
                </a:lnTo>
                <a:cubicBezTo>
                  <a:pt x="6267" y="1968"/>
                  <a:pt x="6273" y="1968"/>
                  <a:pt x="6279" y="1968"/>
                </a:cubicBezTo>
                <a:cubicBezTo>
                  <a:pt x="6285" y="1968"/>
                  <a:pt x="6291" y="1968"/>
                  <a:pt x="6297" y="1963"/>
                </a:cubicBezTo>
                <a:cubicBezTo>
                  <a:pt x="6303" y="1963"/>
                  <a:pt x="6303" y="1957"/>
                  <a:pt x="6309" y="1957"/>
                </a:cubicBezTo>
                <a:cubicBezTo>
                  <a:pt x="6309" y="1951"/>
                  <a:pt x="6314" y="1957"/>
                  <a:pt x="6320" y="1957"/>
                </a:cubicBezTo>
                <a:cubicBezTo>
                  <a:pt x="6332" y="1957"/>
                  <a:pt x="6332" y="1957"/>
                  <a:pt x="6332" y="1957"/>
                </a:cubicBezTo>
                <a:cubicBezTo>
                  <a:pt x="6332" y="1957"/>
                  <a:pt x="6338" y="1957"/>
                  <a:pt x="6344" y="1957"/>
                </a:cubicBezTo>
                <a:cubicBezTo>
                  <a:pt x="6344" y="1963"/>
                  <a:pt x="6344" y="1968"/>
                  <a:pt x="6344" y="1968"/>
                </a:cubicBezTo>
                <a:cubicBezTo>
                  <a:pt x="6338" y="1975"/>
                  <a:pt x="6344" y="1980"/>
                  <a:pt x="6338" y="1980"/>
                </a:cubicBezTo>
                <a:cubicBezTo>
                  <a:pt x="6338" y="1986"/>
                  <a:pt x="6332" y="1980"/>
                  <a:pt x="6326" y="1980"/>
                </a:cubicBezTo>
                <a:cubicBezTo>
                  <a:pt x="6326" y="1986"/>
                  <a:pt x="6320" y="1986"/>
                  <a:pt x="6314" y="1986"/>
                </a:cubicBezTo>
                <a:cubicBezTo>
                  <a:pt x="6314" y="1992"/>
                  <a:pt x="6314" y="1998"/>
                  <a:pt x="6314" y="1998"/>
                </a:cubicBezTo>
                <a:cubicBezTo>
                  <a:pt x="6314" y="2004"/>
                  <a:pt x="6309" y="2004"/>
                  <a:pt x="6309" y="2010"/>
                </a:cubicBezTo>
                <a:cubicBezTo>
                  <a:pt x="6309" y="2016"/>
                  <a:pt x="6297" y="2016"/>
                  <a:pt x="6297" y="2028"/>
                </a:cubicBezTo>
                <a:cubicBezTo>
                  <a:pt x="6297" y="2034"/>
                  <a:pt x="6303" y="2034"/>
                  <a:pt x="6303" y="2040"/>
                </a:cubicBezTo>
                <a:cubicBezTo>
                  <a:pt x="6303" y="2052"/>
                  <a:pt x="6303" y="2057"/>
                  <a:pt x="6309" y="2063"/>
                </a:cubicBezTo>
                <a:cubicBezTo>
                  <a:pt x="6314" y="2069"/>
                  <a:pt x="6314" y="2075"/>
                  <a:pt x="6320" y="2075"/>
                </a:cubicBezTo>
                <a:cubicBezTo>
                  <a:pt x="6320" y="2081"/>
                  <a:pt x="6326" y="2075"/>
                  <a:pt x="6332" y="2075"/>
                </a:cubicBezTo>
                <a:cubicBezTo>
                  <a:pt x="6332" y="2075"/>
                  <a:pt x="6338" y="2075"/>
                  <a:pt x="6344" y="2075"/>
                </a:cubicBezTo>
                <a:lnTo>
                  <a:pt x="6350" y="2069"/>
                </a:lnTo>
                <a:cubicBezTo>
                  <a:pt x="6356" y="2063"/>
                  <a:pt x="6356" y="2057"/>
                  <a:pt x="6362" y="2057"/>
                </a:cubicBezTo>
                <a:cubicBezTo>
                  <a:pt x="6362" y="2052"/>
                  <a:pt x="6362" y="2046"/>
                  <a:pt x="6368" y="2046"/>
                </a:cubicBezTo>
                <a:cubicBezTo>
                  <a:pt x="6368" y="2046"/>
                  <a:pt x="6374" y="2040"/>
                  <a:pt x="6380" y="2040"/>
                </a:cubicBezTo>
                <a:cubicBezTo>
                  <a:pt x="6386" y="2040"/>
                  <a:pt x="6391" y="2046"/>
                  <a:pt x="6397" y="2046"/>
                </a:cubicBezTo>
                <a:cubicBezTo>
                  <a:pt x="6397" y="2093"/>
                  <a:pt x="6397" y="2093"/>
                  <a:pt x="6397" y="2093"/>
                </a:cubicBezTo>
                <a:cubicBezTo>
                  <a:pt x="6391" y="2093"/>
                  <a:pt x="6391" y="2099"/>
                  <a:pt x="6386" y="2105"/>
                </a:cubicBezTo>
                <a:cubicBezTo>
                  <a:pt x="6386" y="2105"/>
                  <a:pt x="6380" y="2105"/>
                  <a:pt x="6374" y="2105"/>
                </a:cubicBezTo>
                <a:cubicBezTo>
                  <a:pt x="6374" y="2105"/>
                  <a:pt x="6368" y="2111"/>
                  <a:pt x="6362" y="2111"/>
                </a:cubicBezTo>
                <a:cubicBezTo>
                  <a:pt x="6362" y="2117"/>
                  <a:pt x="6356" y="2117"/>
                  <a:pt x="6350" y="2123"/>
                </a:cubicBezTo>
                <a:cubicBezTo>
                  <a:pt x="6350" y="2129"/>
                  <a:pt x="6350" y="2134"/>
                  <a:pt x="6350" y="2141"/>
                </a:cubicBezTo>
                <a:cubicBezTo>
                  <a:pt x="6350" y="2146"/>
                  <a:pt x="6350" y="2152"/>
                  <a:pt x="6356" y="2158"/>
                </a:cubicBezTo>
                <a:cubicBezTo>
                  <a:pt x="6356" y="2158"/>
                  <a:pt x="6362" y="2164"/>
                  <a:pt x="6368" y="2164"/>
                </a:cubicBezTo>
                <a:cubicBezTo>
                  <a:pt x="6374" y="2170"/>
                  <a:pt x="6374" y="2170"/>
                  <a:pt x="6380" y="2176"/>
                </a:cubicBezTo>
                <a:cubicBezTo>
                  <a:pt x="6386" y="2188"/>
                  <a:pt x="6391" y="2200"/>
                  <a:pt x="6403" y="2212"/>
                </a:cubicBezTo>
                <a:cubicBezTo>
                  <a:pt x="6409" y="2212"/>
                  <a:pt x="6415" y="2218"/>
                  <a:pt x="6415" y="2218"/>
                </a:cubicBezTo>
                <a:cubicBezTo>
                  <a:pt x="6415" y="2223"/>
                  <a:pt x="6421" y="2223"/>
                  <a:pt x="6421" y="2229"/>
                </a:cubicBezTo>
                <a:cubicBezTo>
                  <a:pt x="6421" y="2235"/>
                  <a:pt x="6421" y="2241"/>
                  <a:pt x="6421" y="2241"/>
                </a:cubicBezTo>
                <a:cubicBezTo>
                  <a:pt x="6421" y="2253"/>
                  <a:pt x="6433" y="2259"/>
                  <a:pt x="6433" y="2265"/>
                </a:cubicBezTo>
                <a:cubicBezTo>
                  <a:pt x="6439" y="2271"/>
                  <a:pt x="6439" y="2283"/>
                  <a:pt x="6439" y="2289"/>
                </a:cubicBezTo>
                <a:cubicBezTo>
                  <a:pt x="6445" y="2300"/>
                  <a:pt x="6457" y="2300"/>
                  <a:pt x="6463" y="2307"/>
                </a:cubicBezTo>
                <a:cubicBezTo>
                  <a:pt x="6469" y="2312"/>
                  <a:pt x="6475" y="2312"/>
                  <a:pt x="6475" y="2312"/>
                </a:cubicBezTo>
                <a:cubicBezTo>
                  <a:pt x="6480" y="2318"/>
                  <a:pt x="6480" y="2318"/>
                  <a:pt x="6486" y="2324"/>
                </a:cubicBezTo>
                <a:cubicBezTo>
                  <a:pt x="6486" y="2330"/>
                  <a:pt x="6480" y="2342"/>
                  <a:pt x="6486" y="2348"/>
                </a:cubicBezTo>
                <a:cubicBezTo>
                  <a:pt x="6486" y="2354"/>
                  <a:pt x="6486" y="2354"/>
                  <a:pt x="6492" y="2360"/>
                </a:cubicBezTo>
                <a:cubicBezTo>
                  <a:pt x="6504" y="2366"/>
                  <a:pt x="6516" y="2366"/>
                  <a:pt x="6528" y="2372"/>
                </a:cubicBezTo>
                <a:cubicBezTo>
                  <a:pt x="6540" y="2372"/>
                  <a:pt x="6540" y="2384"/>
                  <a:pt x="6552" y="2389"/>
                </a:cubicBezTo>
                <a:cubicBezTo>
                  <a:pt x="6552" y="2389"/>
                  <a:pt x="6552" y="2395"/>
                  <a:pt x="6558" y="2401"/>
                </a:cubicBezTo>
                <a:cubicBezTo>
                  <a:pt x="6563" y="2401"/>
                  <a:pt x="6563" y="2401"/>
                  <a:pt x="6569" y="2401"/>
                </a:cubicBezTo>
                <a:cubicBezTo>
                  <a:pt x="6581" y="2401"/>
                  <a:pt x="6581" y="2401"/>
                  <a:pt x="6581" y="2401"/>
                </a:cubicBezTo>
                <a:cubicBezTo>
                  <a:pt x="6587" y="2401"/>
                  <a:pt x="6587" y="2395"/>
                  <a:pt x="6593" y="2395"/>
                </a:cubicBezTo>
                <a:cubicBezTo>
                  <a:pt x="6599" y="2389"/>
                  <a:pt x="6605" y="2389"/>
                  <a:pt x="6611" y="2389"/>
                </a:cubicBezTo>
                <a:cubicBezTo>
                  <a:pt x="6617" y="2389"/>
                  <a:pt x="6617" y="2389"/>
                  <a:pt x="6617" y="2389"/>
                </a:cubicBezTo>
                <a:cubicBezTo>
                  <a:pt x="6617" y="2389"/>
                  <a:pt x="6623" y="2395"/>
                  <a:pt x="6629" y="2395"/>
                </a:cubicBezTo>
                <a:cubicBezTo>
                  <a:pt x="6629" y="2395"/>
                  <a:pt x="6635" y="2389"/>
                  <a:pt x="6641" y="2395"/>
                </a:cubicBezTo>
                <a:cubicBezTo>
                  <a:pt x="6641" y="2395"/>
                  <a:pt x="6641" y="2401"/>
                  <a:pt x="6641" y="2407"/>
                </a:cubicBezTo>
                <a:cubicBezTo>
                  <a:pt x="6641" y="2407"/>
                  <a:pt x="6641" y="2413"/>
                  <a:pt x="6646" y="2419"/>
                </a:cubicBezTo>
                <a:cubicBezTo>
                  <a:pt x="6646" y="2425"/>
                  <a:pt x="6652" y="2425"/>
                  <a:pt x="6658" y="2425"/>
                </a:cubicBezTo>
                <a:cubicBezTo>
                  <a:pt x="6664" y="2431"/>
                  <a:pt x="6664" y="2431"/>
                  <a:pt x="6670" y="2431"/>
                </a:cubicBezTo>
                <a:cubicBezTo>
                  <a:pt x="6682" y="2437"/>
                  <a:pt x="6688" y="2431"/>
                  <a:pt x="6694" y="2431"/>
                </a:cubicBezTo>
                <a:cubicBezTo>
                  <a:pt x="6700" y="2437"/>
                  <a:pt x="6706" y="2437"/>
                  <a:pt x="6706" y="2443"/>
                </a:cubicBezTo>
                <a:cubicBezTo>
                  <a:pt x="6706" y="2449"/>
                  <a:pt x="6706" y="2455"/>
                  <a:pt x="6712" y="2455"/>
                </a:cubicBezTo>
                <a:cubicBezTo>
                  <a:pt x="6712" y="2461"/>
                  <a:pt x="6718" y="2466"/>
                  <a:pt x="6724" y="2466"/>
                </a:cubicBezTo>
                <a:cubicBezTo>
                  <a:pt x="6729" y="2466"/>
                  <a:pt x="6735" y="2466"/>
                  <a:pt x="6741" y="2466"/>
                </a:cubicBezTo>
                <a:cubicBezTo>
                  <a:pt x="6753" y="2466"/>
                  <a:pt x="6759" y="2473"/>
                  <a:pt x="6765" y="2466"/>
                </a:cubicBezTo>
                <a:cubicBezTo>
                  <a:pt x="6771" y="2466"/>
                  <a:pt x="6771" y="2461"/>
                  <a:pt x="6777" y="2461"/>
                </a:cubicBezTo>
                <a:cubicBezTo>
                  <a:pt x="6783" y="2455"/>
                  <a:pt x="6783" y="2455"/>
                  <a:pt x="6789" y="2455"/>
                </a:cubicBezTo>
                <a:cubicBezTo>
                  <a:pt x="6795" y="2449"/>
                  <a:pt x="6801" y="2449"/>
                  <a:pt x="6801" y="2443"/>
                </a:cubicBezTo>
                <a:cubicBezTo>
                  <a:pt x="6801" y="2443"/>
                  <a:pt x="6801" y="2437"/>
                  <a:pt x="6801" y="2431"/>
                </a:cubicBezTo>
                <a:cubicBezTo>
                  <a:pt x="6801" y="2419"/>
                  <a:pt x="6801" y="2419"/>
                  <a:pt x="6801" y="2419"/>
                </a:cubicBezTo>
                <a:cubicBezTo>
                  <a:pt x="6801" y="2401"/>
                  <a:pt x="6801" y="2389"/>
                  <a:pt x="6807" y="2378"/>
                </a:cubicBezTo>
                <a:cubicBezTo>
                  <a:pt x="6813" y="2366"/>
                  <a:pt x="6824" y="2366"/>
                  <a:pt x="6830" y="2354"/>
                </a:cubicBezTo>
                <a:cubicBezTo>
                  <a:pt x="6830" y="2354"/>
                  <a:pt x="6830" y="2348"/>
                  <a:pt x="6836" y="2342"/>
                </a:cubicBezTo>
                <a:cubicBezTo>
                  <a:pt x="6836" y="2342"/>
                  <a:pt x="6842" y="2336"/>
                  <a:pt x="6842" y="2330"/>
                </a:cubicBezTo>
                <a:cubicBezTo>
                  <a:pt x="6842" y="2324"/>
                  <a:pt x="6836" y="2318"/>
                  <a:pt x="6836" y="2312"/>
                </a:cubicBezTo>
                <a:cubicBezTo>
                  <a:pt x="6836" y="2307"/>
                  <a:pt x="6836" y="2307"/>
                  <a:pt x="6836" y="2300"/>
                </a:cubicBezTo>
                <a:cubicBezTo>
                  <a:pt x="6836" y="2295"/>
                  <a:pt x="6836" y="2295"/>
                  <a:pt x="6836" y="2289"/>
                </a:cubicBezTo>
                <a:cubicBezTo>
                  <a:pt x="6836" y="2277"/>
                  <a:pt x="6836" y="2271"/>
                  <a:pt x="6836" y="2265"/>
                </a:cubicBezTo>
                <a:cubicBezTo>
                  <a:pt x="6830" y="2259"/>
                  <a:pt x="6824" y="2259"/>
                  <a:pt x="6824" y="2259"/>
                </a:cubicBezTo>
                <a:cubicBezTo>
                  <a:pt x="6824" y="2253"/>
                  <a:pt x="6818" y="2247"/>
                  <a:pt x="6818" y="2247"/>
                </a:cubicBezTo>
                <a:cubicBezTo>
                  <a:pt x="6818" y="2241"/>
                  <a:pt x="6813" y="2235"/>
                  <a:pt x="6813" y="2235"/>
                </a:cubicBezTo>
                <a:cubicBezTo>
                  <a:pt x="6813" y="2223"/>
                  <a:pt x="6830" y="2218"/>
                  <a:pt x="6842" y="2218"/>
                </a:cubicBezTo>
                <a:cubicBezTo>
                  <a:pt x="6854" y="2218"/>
                  <a:pt x="6854" y="2218"/>
                  <a:pt x="6854" y="2218"/>
                </a:cubicBezTo>
                <a:cubicBezTo>
                  <a:pt x="6860" y="2218"/>
                  <a:pt x="6860" y="2218"/>
                  <a:pt x="6866" y="2218"/>
                </a:cubicBezTo>
                <a:cubicBezTo>
                  <a:pt x="6878" y="2218"/>
                  <a:pt x="6884" y="2218"/>
                  <a:pt x="6890" y="2218"/>
                </a:cubicBezTo>
                <a:cubicBezTo>
                  <a:pt x="6890" y="2206"/>
                  <a:pt x="6890" y="2206"/>
                  <a:pt x="6890" y="2194"/>
                </a:cubicBezTo>
                <a:lnTo>
                  <a:pt x="6890" y="2188"/>
                </a:lnTo>
                <a:cubicBezTo>
                  <a:pt x="6890" y="2182"/>
                  <a:pt x="6895" y="2176"/>
                  <a:pt x="6895" y="2176"/>
                </a:cubicBezTo>
                <a:cubicBezTo>
                  <a:pt x="6901" y="2170"/>
                  <a:pt x="6901" y="2170"/>
                  <a:pt x="6907" y="2164"/>
                </a:cubicBezTo>
                <a:cubicBezTo>
                  <a:pt x="6913" y="2164"/>
                  <a:pt x="6919" y="2164"/>
                  <a:pt x="6919" y="2164"/>
                </a:cubicBezTo>
                <a:cubicBezTo>
                  <a:pt x="6925" y="2164"/>
                  <a:pt x="6925" y="2158"/>
                  <a:pt x="6931" y="2158"/>
                </a:cubicBezTo>
                <a:cubicBezTo>
                  <a:pt x="6931" y="2099"/>
                  <a:pt x="6931" y="2099"/>
                  <a:pt x="6931" y="2099"/>
                </a:cubicBezTo>
                <a:cubicBezTo>
                  <a:pt x="6937" y="2093"/>
                  <a:pt x="6943" y="2093"/>
                  <a:pt x="6943" y="2087"/>
                </a:cubicBezTo>
                <a:cubicBezTo>
                  <a:pt x="6943" y="2081"/>
                  <a:pt x="6943" y="2075"/>
                  <a:pt x="6943" y="2069"/>
                </a:cubicBezTo>
                <a:cubicBezTo>
                  <a:pt x="6937" y="2063"/>
                  <a:pt x="6937" y="2063"/>
                  <a:pt x="6937" y="2057"/>
                </a:cubicBezTo>
                <a:cubicBezTo>
                  <a:pt x="6931" y="2052"/>
                  <a:pt x="6937" y="2052"/>
                  <a:pt x="6931" y="2046"/>
                </a:cubicBezTo>
                <a:cubicBezTo>
                  <a:pt x="6931" y="2040"/>
                  <a:pt x="6919" y="2046"/>
                  <a:pt x="6919" y="2040"/>
                </a:cubicBezTo>
                <a:cubicBezTo>
                  <a:pt x="6919" y="2034"/>
                  <a:pt x="6919" y="2028"/>
                  <a:pt x="6925" y="2022"/>
                </a:cubicBezTo>
                <a:cubicBezTo>
                  <a:pt x="6931" y="2022"/>
                  <a:pt x="6937" y="2022"/>
                  <a:pt x="6937" y="2022"/>
                </a:cubicBezTo>
                <a:cubicBezTo>
                  <a:pt x="6943" y="2022"/>
                  <a:pt x="6955" y="2022"/>
                  <a:pt x="6961" y="2022"/>
                </a:cubicBezTo>
                <a:cubicBezTo>
                  <a:pt x="6967" y="2016"/>
                  <a:pt x="6967" y="2016"/>
                  <a:pt x="6973" y="2016"/>
                </a:cubicBezTo>
                <a:cubicBezTo>
                  <a:pt x="6979" y="2010"/>
                  <a:pt x="6979" y="2010"/>
                  <a:pt x="6984" y="2004"/>
                </a:cubicBezTo>
                <a:cubicBezTo>
                  <a:pt x="6984" y="2004"/>
                  <a:pt x="6984" y="1998"/>
                  <a:pt x="6984" y="1992"/>
                </a:cubicBezTo>
                <a:cubicBezTo>
                  <a:pt x="6984" y="1992"/>
                  <a:pt x="6984" y="1986"/>
                  <a:pt x="6984" y="1980"/>
                </a:cubicBezTo>
                <a:cubicBezTo>
                  <a:pt x="6984" y="1980"/>
                  <a:pt x="6984" y="1975"/>
                  <a:pt x="6984" y="1968"/>
                </a:cubicBezTo>
                <a:cubicBezTo>
                  <a:pt x="7056" y="1968"/>
                  <a:pt x="7056" y="1968"/>
                  <a:pt x="7056" y="1968"/>
                </a:cubicBezTo>
                <a:cubicBezTo>
                  <a:pt x="7056" y="1957"/>
                  <a:pt x="7056" y="1951"/>
                  <a:pt x="7056" y="1939"/>
                </a:cubicBezTo>
                <a:cubicBezTo>
                  <a:pt x="7056" y="1933"/>
                  <a:pt x="7056" y="1933"/>
                  <a:pt x="7056" y="1927"/>
                </a:cubicBezTo>
                <a:cubicBezTo>
                  <a:pt x="7097" y="1927"/>
                  <a:pt x="7097" y="1927"/>
                  <a:pt x="7097" y="1927"/>
                </a:cubicBezTo>
                <a:cubicBezTo>
                  <a:pt x="7097" y="1939"/>
                  <a:pt x="7091" y="1951"/>
                  <a:pt x="7097" y="1963"/>
                </a:cubicBezTo>
                <a:cubicBezTo>
                  <a:pt x="7097" y="1968"/>
                  <a:pt x="7097" y="1968"/>
                  <a:pt x="7097" y="1975"/>
                </a:cubicBezTo>
                <a:cubicBezTo>
                  <a:pt x="7103" y="1975"/>
                  <a:pt x="7109" y="1975"/>
                  <a:pt x="7121" y="1975"/>
                </a:cubicBezTo>
                <a:cubicBezTo>
                  <a:pt x="7127" y="1975"/>
                  <a:pt x="7127" y="1975"/>
                  <a:pt x="7133" y="1975"/>
                </a:cubicBezTo>
                <a:cubicBezTo>
                  <a:pt x="7145" y="1975"/>
                  <a:pt x="7150" y="1963"/>
                  <a:pt x="7162" y="1957"/>
                </a:cubicBezTo>
                <a:cubicBezTo>
                  <a:pt x="7168" y="1951"/>
                  <a:pt x="7168" y="1945"/>
                  <a:pt x="7174" y="1945"/>
                </a:cubicBezTo>
                <a:cubicBezTo>
                  <a:pt x="7180" y="1939"/>
                  <a:pt x="7180" y="1933"/>
                  <a:pt x="7186" y="1933"/>
                </a:cubicBezTo>
                <a:cubicBezTo>
                  <a:pt x="7192" y="1927"/>
                  <a:pt x="7192" y="1927"/>
                  <a:pt x="7198" y="1927"/>
                </a:cubicBezTo>
                <a:cubicBezTo>
                  <a:pt x="7210" y="1927"/>
                  <a:pt x="7210" y="1927"/>
                  <a:pt x="7210" y="1927"/>
                </a:cubicBezTo>
                <a:cubicBezTo>
                  <a:pt x="7216" y="1927"/>
                  <a:pt x="7222" y="1927"/>
                  <a:pt x="7234" y="1927"/>
                </a:cubicBezTo>
                <a:cubicBezTo>
                  <a:pt x="7234" y="1927"/>
                  <a:pt x="7239" y="1921"/>
                  <a:pt x="7245" y="1921"/>
                </a:cubicBezTo>
                <a:cubicBezTo>
                  <a:pt x="7245" y="1915"/>
                  <a:pt x="7251" y="1921"/>
                  <a:pt x="7257" y="1915"/>
                </a:cubicBezTo>
                <a:cubicBezTo>
                  <a:pt x="7257" y="1915"/>
                  <a:pt x="7251" y="1909"/>
                  <a:pt x="7257" y="1903"/>
                </a:cubicBezTo>
                <a:cubicBezTo>
                  <a:pt x="7263" y="1891"/>
                  <a:pt x="7263" y="1891"/>
                  <a:pt x="7263" y="1891"/>
                </a:cubicBezTo>
                <a:lnTo>
                  <a:pt x="7269" y="1886"/>
                </a:lnTo>
                <a:cubicBezTo>
                  <a:pt x="7275" y="1880"/>
                  <a:pt x="7281" y="1880"/>
                  <a:pt x="7281" y="1880"/>
                </a:cubicBezTo>
                <a:cubicBezTo>
                  <a:pt x="7287" y="1874"/>
                  <a:pt x="7293" y="1874"/>
                  <a:pt x="7293" y="1874"/>
                </a:cubicBezTo>
                <a:cubicBezTo>
                  <a:pt x="7299" y="1868"/>
                  <a:pt x="7299" y="1862"/>
                  <a:pt x="7299" y="1862"/>
                </a:cubicBezTo>
                <a:cubicBezTo>
                  <a:pt x="7305" y="1856"/>
                  <a:pt x="7305" y="1850"/>
                  <a:pt x="7311" y="1850"/>
                </a:cubicBezTo>
                <a:cubicBezTo>
                  <a:pt x="7311" y="1844"/>
                  <a:pt x="7316" y="1850"/>
                  <a:pt x="7322" y="1844"/>
                </a:cubicBezTo>
                <a:cubicBezTo>
                  <a:pt x="7328" y="1838"/>
                  <a:pt x="7328" y="1832"/>
                  <a:pt x="7334" y="1820"/>
                </a:cubicBezTo>
                <a:cubicBezTo>
                  <a:pt x="7334" y="1820"/>
                  <a:pt x="7334" y="1814"/>
                  <a:pt x="7340" y="1809"/>
                </a:cubicBezTo>
                <a:cubicBezTo>
                  <a:pt x="7340" y="1809"/>
                  <a:pt x="7346" y="1809"/>
                  <a:pt x="7352" y="1809"/>
                </a:cubicBezTo>
                <a:cubicBezTo>
                  <a:pt x="7358" y="1809"/>
                  <a:pt x="7358" y="1809"/>
                  <a:pt x="7364" y="1802"/>
                </a:cubicBezTo>
                <a:cubicBezTo>
                  <a:pt x="7364" y="1802"/>
                  <a:pt x="7364" y="1797"/>
                  <a:pt x="7364" y="1791"/>
                </a:cubicBezTo>
                <a:cubicBezTo>
                  <a:pt x="7364" y="1785"/>
                  <a:pt x="7370" y="1785"/>
                  <a:pt x="7370" y="1779"/>
                </a:cubicBezTo>
                <a:cubicBezTo>
                  <a:pt x="7376" y="1779"/>
                  <a:pt x="7382" y="1779"/>
                  <a:pt x="7382" y="1779"/>
                </a:cubicBezTo>
                <a:cubicBezTo>
                  <a:pt x="7388" y="1773"/>
                  <a:pt x="7393" y="1773"/>
                  <a:pt x="7393" y="1767"/>
                </a:cubicBezTo>
                <a:cubicBezTo>
                  <a:pt x="7400" y="1755"/>
                  <a:pt x="7393" y="1743"/>
                  <a:pt x="7393" y="1731"/>
                </a:cubicBezTo>
                <a:close/>
                <a:moveTo>
                  <a:pt x="4281" y="848"/>
                </a:moveTo>
                <a:lnTo>
                  <a:pt x="4281" y="848"/>
                </a:lnTo>
                <a:cubicBezTo>
                  <a:pt x="4322" y="889"/>
                  <a:pt x="4322" y="889"/>
                  <a:pt x="4322" y="889"/>
                </a:cubicBezTo>
                <a:cubicBezTo>
                  <a:pt x="4370" y="907"/>
                  <a:pt x="4370" y="907"/>
                  <a:pt x="4370" y="907"/>
                </a:cubicBezTo>
                <a:cubicBezTo>
                  <a:pt x="4423" y="889"/>
                  <a:pt x="4423" y="889"/>
                  <a:pt x="4423" y="889"/>
                </a:cubicBezTo>
                <a:cubicBezTo>
                  <a:pt x="4423" y="889"/>
                  <a:pt x="4423" y="877"/>
                  <a:pt x="4447" y="889"/>
                </a:cubicBezTo>
                <a:cubicBezTo>
                  <a:pt x="4470" y="895"/>
                  <a:pt x="4482" y="901"/>
                  <a:pt x="4494" y="901"/>
                </a:cubicBezTo>
                <a:cubicBezTo>
                  <a:pt x="4512" y="901"/>
                  <a:pt x="4536" y="913"/>
                  <a:pt x="4536" y="901"/>
                </a:cubicBezTo>
                <a:cubicBezTo>
                  <a:pt x="4542" y="889"/>
                  <a:pt x="4571" y="877"/>
                  <a:pt x="4571" y="877"/>
                </a:cubicBezTo>
                <a:cubicBezTo>
                  <a:pt x="4571" y="877"/>
                  <a:pt x="4595" y="895"/>
                  <a:pt x="4607" y="895"/>
                </a:cubicBezTo>
                <a:cubicBezTo>
                  <a:pt x="4619" y="895"/>
                  <a:pt x="4642" y="901"/>
                  <a:pt x="4648" y="895"/>
                </a:cubicBezTo>
                <a:cubicBezTo>
                  <a:pt x="4660" y="889"/>
                  <a:pt x="4654" y="889"/>
                  <a:pt x="4672" y="889"/>
                </a:cubicBezTo>
                <a:cubicBezTo>
                  <a:pt x="4720" y="889"/>
                  <a:pt x="4720" y="889"/>
                  <a:pt x="4720" y="889"/>
                </a:cubicBezTo>
                <a:cubicBezTo>
                  <a:pt x="4725" y="901"/>
                  <a:pt x="4702" y="919"/>
                  <a:pt x="4714" y="925"/>
                </a:cubicBezTo>
                <a:cubicBezTo>
                  <a:pt x="4755" y="931"/>
                  <a:pt x="4773" y="919"/>
                  <a:pt x="4773" y="919"/>
                </a:cubicBezTo>
                <a:cubicBezTo>
                  <a:pt x="4808" y="919"/>
                  <a:pt x="4808" y="919"/>
                  <a:pt x="4808" y="919"/>
                </a:cubicBezTo>
                <a:cubicBezTo>
                  <a:pt x="4856" y="901"/>
                  <a:pt x="4856" y="901"/>
                  <a:pt x="4856" y="901"/>
                </a:cubicBezTo>
                <a:cubicBezTo>
                  <a:pt x="4856" y="901"/>
                  <a:pt x="4856" y="889"/>
                  <a:pt x="4880" y="889"/>
                </a:cubicBezTo>
                <a:cubicBezTo>
                  <a:pt x="4897" y="889"/>
                  <a:pt x="4909" y="860"/>
                  <a:pt x="4909" y="860"/>
                </a:cubicBezTo>
                <a:cubicBezTo>
                  <a:pt x="4897" y="824"/>
                  <a:pt x="4897" y="824"/>
                  <a:pt x="4897" y="824"/>
                </a:cubicBezTo>
                <a:cubicBezTo>
                  <a:pt x="4856" y="848"/>
                  <a:pt x="4856" y="848"/>
                  <a:pt x="4856" y="848"/>
                </a:cubicBezTo>
                <a:cubicBezTo>
                  <a:pt x="4838" y="800"/>
                  <a:pt x="4838" y="800"/>
                  <a:pt x="4838" y="800"/>
                </a:cubicBezTo>
                <a:cubicBezTo>
                  <a:pt x="4886" y="795"/>
                  <a:pt x="4886" y="795"/>
                  <a:pt x="4886" y="795"/>
                </a:cubicBezTo>
                <a:cubicBezTo>
                  <a:pt x="4903" y="753"/>
                  <a:pt x="4903" y="753"/>
                  <a:pt x="4903" y="753"/>
                </a:cubicBezTo>
                <a:cubicBezTo>
                  <a:pt x="4886" y="718"/>
                  <a:pt x="4886" y="718"/>
                  <a:pt x="4886" y="718"/>
                </a:cubicBezTo>
                <a:cubicBezTo>
                  <a:pt x="4921" y="718"/>
                  <a:pt x="4921" y="718"/>
                  <a:pt x="4921" y="718"/>
                </a:cubicBezTo>
                <a:cubicBezTo>
                  <a:pt x="4980" y="723"/>
                  <a:pt x="4980" y="723"/>
                  <a:pt x="4980" y="723"/>
                </a:cubicBezTo>
                <a:cubicBezTo>
                  <a:pt x="4980" y="723"/>
                  <a:pt x="4998" y="723"/>
                  <a:pt x="5010" y="718"/>
                </a:cubicBezTo>
                <a:cubicBezTo>
                  <a:pt x="5016" y="706"/>
                  <a:pt x="5010" y="676"/>
                  <a:pt x="5010" y="676"/>
                </a:cubicBezTo>
                <a:cubicBezTo>
                  <a:pt x="5010" y="676"/>
                  <a:pt x="4957" y="646"/>
                  <a:pt x="4986" y="646"/>
                </a:cubicBezTo>
                <a:cubicBezTo>
                  <a:pt x="5034" y="646"/>
                  <a:pt x="5034" y="646"/>
                  <a:pt x="5034" y="646"/>
                </a:cubicBezTo>
                <a:cubicBezTo>
                  <a:pt x="5052" y="646"/>
                  <a:pt x="5063" y="652"/>
                  <a:pt x="5063" y="640"/>
                </a:cubicBezTo>
                <a:cubicBezTo>
                  <a:pt x="5063" y="623"/>
                  <a:pt x="5040" y="599"/>
                  <a:pt x="5040" y="599"/>
                </a:cubicBezTo>
                <a:cubicBezTo>
                  <a:pt x="5040" y="599"/>
                  <a:pt x="5010" y="599"/>
                  <a:pt x="4992" y="587"/>
                </a:cubicBezTo>
                <a:cubicBezTo>
                  <a:pt x="4980" y="575"/>
                  <a:pt x="4951" y="581"/>
                  <a:pt x="4951" y="581"/>
                </a:cubicBezTo>
                <a:cubicBezTo>
                  <a:pt x="4909" y="599"/>
                  <a:pt x="4909" y="599"/>
                  <a:pt x="4909" y="599"/>
                </a:cubicBezTo>
                <a:cubicBezTo>
                  <a:pt x="4880" y="617"/>
                  <a:pt x="4880" y="617"/>
                  <a:pt x="4880" y="617"/>
                </a:cubicBezTo>
                <a:cubicBezTo>
                  <a:pt x="4874" y="587"/>
                  <a:pt x="4874" y="587"/>
                  <a:pt x="4874" y="587"/>
                </a:cubicBezTo>
                <a:cubicBezTo>
                  <a:pt x="4915" y="575"/>
                  <a:pt x="4915" y="575"/>
                  <a:pt x="4915" y="575"/>
                </a:cubicBezTo>
                <a:cubicBezTo>
                  <a:pt x="4915" y="575"/>
                  <a:pt x="4909" y="563"/>
                  <a:pt x="4921" y="557"/>
                </a:cubicBezTo>
                <a:cubicBezTo>
                  <a:pt x="4933" y="557"/>
                  <a:pt x="4957" y="540"/>
                  <a:pt x="4957" y="540"/>
                </a:cubicBezTo>
                <a:cubicBezTo>
                  <a:pt x="4998" y="540"/>
                  <a:pt x="4998" y="540"/>
                  <a:pt x="4998" y="540"/>
                </a:cubicBezTo>
                <a:cubicBezTo>
                  <a:pt x="5016" y="563"/>
                  <a:pt x="5016" y="563"/>
                  <a:pt x="5016" y="563"/>
                </a:cubicBezTo>
                <a:cubicBezTo>
                  <a:pt x="5075" y="569"/>
                  <a:pt x="5075" y="569"/>
                  <a:pt x="5075" y="569"/>
                </a:cubicBezTo>
                <a:cubicBezTo>
                  <a:pt x="5075" y="569"/>
                  <a:pt x="5099" y="575"/>
                  <a:pt x="5111" y="563"/>
                </a:cubicBezTo>
                <a:cubicBezTo>
                  <a:pt x="5123" y="552"/>
                  <a:pt x="5152" y="534"/>
                  <a:pt x="5152" y="534"/>
                </a:cubicBezTo>
                <a:cubicBezTo>
                  <a:pt x="5105" y="498"/>
                  <a:pt x="5105" y="498"/>
                  <a:pt x="5105" y="498"/>
                </a:cubicBezTo>
                <a:cubicBezTo>
                  <a:pt x="5158" y="492"/>
                  <a:pt x="5158" y="492"/>
                  <a:pt x="5158" y="492"/>
                </a:cubicBezTo>
                <a:cubicBezTo>
                  <a:pt x="5182" y="522"/>
                  <a:pt x="5182" y="522"/>
                  <a:pt x="5182" y="522"/>
                </a:cubicBezTo>
                <a:cubicBezTo>
                  <a:pt x="5229" y="516"/>
                  <a:pt x="5229" y="516"/>
                  <a:pt x="5229" y="516"/>
                </a:cubicBezTo>
                <a:cubicBezTo>
                  <a:pt x="5283" y="498"/>
                  <a:pt x="5283" y="498"/>
                  <a:pt x="5283" y="498"/>
                </a:cubicBezTo>
                <a:cubicBezTo>
                  <a:pt x="5259" y="463"/>
                  <a:pt x="5259" y="463"/>
                  <a:pt x="5259" y="463"/>
                </a:cubicBezTo>
                <a:cubicBezTo>
                  <a:pt x="5224" y="445"/>
                  <a:pt x="5224" y="445"/>
                  <a:pt x="5224" y="445"/>
                </a:cubicBezTo>
                <a:cubicBezTo>
                  <a:pt x="5289" y="445"/>
                  <a:pt x="5289" y="445"/>
                  <a:pt x="5289" y="445"/>
                </a:cubicBezTo>
                <a:cubicBezTo>
                  <a:pt x="5330" y="445"/>
                  <a:pt x="5330" y="445"/>
                  <a:pt x="5330" y="445"/>
                </a:cubicBezTo>
                <a:cubicBezTo>
                  <a:pt x="5348" y="421"/>
                  <a:pt x="5348" y="421"/>
                  <a:pt x="5348" y="421"/>
                </a:cubicBezTo>
                <a:cubicBezTo>
                  <a:pt x="5401" y="409"/>
                  <a:pt x="5401" y="409"/>
                  <a:pt x="5401" y="409"/>
                </a:cubicBezTo>
                <a:cubicBezTo>
                  <a:pt x="5449" y="374"/>
                  <a:pt x="5449" y="374"/>
                  <a:pt x="5449" y="374"/>
                </a:cubicBezTo>
                <a:cubicBezTo>
                  <a:pt x="5449" y="374"/>
                  <a:pt x="5496" y="356"/>
                  <a:pt x="5508" y="356"/>
                </a:cubicBezTo>
                <a:cubicBezTo>
                  <a:pt x="5526" y="350"/>
                  <a:pt x="5561" y="320"/>
                  <a:pt x="5561" y="320"/>
                </a:cubicBezTo>
                <a:cubicBezTo>
                  <a:pt x="5615" y="314"/>
                  <a:pt x="5615" y="314"/>
                  <a:pt x="5615" y="314"/>
                </a:cubicBezTo>
                <a:cubicBezTo>
                  <a:pt x="5645" y="297"/>
                  <a:pt x="5645" y="297"/>
                  <a:pt x="5645" y="297"/>
                </a:cubicBezTo>
                <a:cubicBezTo>
                  <a:pt x="5621" y="267"/>
                  <a:pt x="5621" y="267"/>
                  <a:pt x="5621" y="267"/>
                </a:cubicBezTo>
                <a:cubicBezTo>
                  <a:pt x="5621" y="267"/>
                  <a:pt x="5591" y="285"/>
                  <a:pt x="5579" y="285"/>
                </a:cubicBezTo>
                <a:cubicBezTo>
                  <a:pt x="5573" y="285"/>
                  <a:pt x="5532" y="308"/>
                  <a:pt x="5520" y="297"/>
                </a:cubicBezTo>
                <a:cubicBezTo>
                  <a:pt x="5508" y="291"/>
                  <a:pt x="5520" y="285"/>
                  <a:pt x="5496" y="285"/>
                </a:cubicBezTo>
                <a:cubicBezTo>
                  <a:pt x="5472" y="285"/>
                  <a:pt x="5425" y="291"/>
                  <a:pt x="5425" y="291"/>
                </a:cubicBezTo>
                <a:cubicBezTo>
                  <a:pt x="5437" y="261"/>
                  <a:pt x="5437" y="261"/>
                  <a:pt x="5437" y="261"/>
                </a:cubicBezTo>
                <a:cubicBezTo>
                  <a:pt x="5490" y="255"/>
                  <a:pt x="5490" y="255"/>
                  <a:pt x="5490" y="255"/>
                </a:cubicBezTo>
                <a:cubicBezTo>
                  <a:pt x="5556" y="255"/>
                  <a:pt x="5556" y="255"/>
                  <a:pt x="5556" y="255"/>
                </a:cubicBezTo>
                <a:cubicBezTo>
                  <a:pt x="5615" y="255"/>
                  <a:pt x="5615" y="255"/>
                  <a:pt x="5615" y="255"/>
                </a:cubicBezTo>
                <a:cubicBezTo>
                  <a:pt x="5615" y="255"/>
                  <a:pt x="5650" y="237"/>
                  <a:pt x="5674" y="237"/>
                </a:cubicBezTo>
                <a:cubicBezTo>
                  <a:pt x="5698" y="237"/>
                  <a:pt x="5733" y="220"/>
                  <a:pt x="5733" y="220"/>
                </a:cubicBezTo>
                <a:cubicBezTo>
                  <a:pt x="5799" y="220"/>
                  <a:pt x="5799" y="220"/>
                  <a:pt x="5799" y="220"/>
                </a:cubicBezTo>
                <a:cubicBezTo>
                  <a:pt x="5799" y="220"/>
                  <a:pt x="5804" y="196"/>
                  <a:pt x="5811" y="184"/>
                </a:cubicBezTo>
                <a:cubicBezTo>
                  <a:pt x="5822" y="166"/>
                  <a:pt x="5804" y="148"/>
                  <a:pt x="5804" y="148"/>
                </a:cubicBezTo>
                <a:cubicBezTo>
                  <a:pt x="5751" y="160"/>
                  <a:pt x="5751" y="160"/>
                  <a:pt x="5751" y="160"/>
                </a:cubicBezTo>
                <a:cubicBezTo>
                  <a:pt x="5710" y="154"/>
                  <a:pt x="5710" y="154"/>
                  <a:pt x="5710" y="154"/>
                </a:cubicBezTo>
                <a:cubicBezTo>
                  <a:pt x="5698" y="125"/>
                  <a:pt x="5698" y="125"/>
                  <a:pt x="5698" y="125"/>
                </a:cubicBezTo>
                <a:cubicBezTo>
                  <a:pt x="5645" y="95"/>
                  <a:pt x="5645" y="95"/>
                  <a:pt x="5645" y="95"/>
                </a:cubicBezTo>
                <a:cubicBezTo>
                  <a:pt x="5597" y="107"/>
                  <a:pt x="5597" y="107"/>
                  <a:pt x="5597" y="107"/>
                </a:cubicBezTo>
                <a:cubicBezTo>
                  <a:pt x="5538" y="107"/>
                  <a:pt x="5538" y="107"/>
                  <a:pt x="5538" y="107"/>
                </a:cubicBezTo>
                <a:cubicBezTo>
                  <a:pt x="5472" y="125"/>
                  <a:pt x="5472" y="125"/>
                  <a:pt x="5472" y="125"/>
                </a:cubicBezTo>
                <a:cubicBezTo>
                  <a:pt x="5479" y="101"/>
                  <a:pt x="5479" y="101"/>
                  <a:pt x="5479" y="101"/>
                </a:cubicBezTo>
                <a:cubicBezTo>
                  <a:pt x="5425" y="95"/>
                  <a:pt x="5425" y="95"/>
                  <a:pt x="5425" y="95"/>
                </a:cubicBezTo>
                <a:cubicBezTo>
                  <a:pt x="5425" y="95"/>
                  <a:pt x="5390" y="107"/>
                  <a:pt x="5384" y="101"/>
                </a:cubicBezTo>
                <a:cubicBezTo>
                  <a:pt x="5378" y="89"/>
                  <a:pt x="5372" y="77"/>
                  <a:pt x="5372" y="77"/>
                </a:cubicBezTo>
                <a:cubicBezTo>
                  <a:pt x="5330" y="77"/>
                  <a:pt x="5330" y="77"/>
                  <a:pt x="5330" y="77"/>
                </a:cubicBezTo>
                <a:cubicBezTo>
                  <a:pt x="5301" y="59"/>
                  <a:pt x="5271" y="59"/>
                  <a:pt x="5271" y="59"/>
                </a:cubicBezTo>
                <a:cubicBezTo>
                  <a:pt x="5271" y="59"/>
                  <a:pt x="5271" y="107"/>
                  <a:pt x="5265" y="101"/>
                </a:cubicBezTo>
                <a:cubicBezTo>
                  <a:pt x="5253" y="101"/>
                  <a:pt x="5241" y="113"/>
                  <a:pt x="5229" y="101"/>
                </a:cubicBezTo>
                <a:cubicBezTo>
                  <a:pt x="5218" y="83"/>
                  <a:pt x="5224" y="77"/>
                  <a:pt x="5206" y="77"/>
                </a:cubicBezTo>
                <a:cubicBezTo>
                  <a:pt x="5188" y="77"/>
                  <a:pt x="5182" y="77"/>
                  <a:pt x="5170" y="77"/>
                </a:cubicBezTo>
                <a:cubicBezTo>
                  <a:pt x="5158" y="77"/>
                  <a:pt x="5158" y="107"/>
                  <a:pt x="5158" y="107"/>
                </a:cubicBezTo>
                <a:cubicBezTo>
                  <a:pt x="5140" y="125"/>
                  <a:pt x="5105" y="107"/>
                  <a:pt x="5105" y="107"/>
                </a:cubicBezTo>
                <a:cubicBezTo>
                  <a:pt x="5075" y="77"/>
                  <a:pt x="5052" y="77"/>
                  <a:pt x="5052" y="77"/>
                </a:cubicBezTo>
                <a:cubicBezTo>
                  <a:pt x="4998" y="71"/>
                  <a:pt x="4998" y="71"/>
                  <a:pt x="4998" y="71"/>
                </a:cubicBezTo>
                <a:cubicBezTo>
                  <a:pt x="4998" y="71"/>
                  <a:pt x="4957" y="59"/>
                  <a:pt x="4957" y="71"/>
                </a:cubicBezTo>
                <a:cubicBezTo>
                  <a:pt x="4945" y="101"/>
                  <a:pt x="4957" y="125"/>
                  <a:pt x="4957" y="125"/>
                </a:cubicBezTo>
                <a:cubicBezTo>
                  <a:pt x="4933" y="125"/>
                  <a:pt x="4933" y="125"/>
                  <a:pt x="4933" y="125"/>
                </a:cubicBezTo>
                <a:cubicBezTo>
                  <a:pt x="4897" y="107"/>
                  <a:pt x="4897" y="107"/>
                  <a:pt x="4897" y="107"/>
                </a:cubicBezTo>
                <a:cubicBezTo>
                  <a:pt x="4897" y="107"/>
                  <a:pt x="4891" y="95"/>
                  <a:pt x="4874" y="95"/>
                </a:cubicBezTo>
                <a:cubicBezTo>
                  <a:pt x="4820" y="95"/>
                  <a:pt x="4820" y="95"/>
                  <a:pt x="4820" y="95"/>
                </a:cubicBezTo>
                <a:cubicBezTo>
                  <a:pt x="4820" y="119"/>
                  <a:pt x="4820" y="119"/>
                  <a:pt x="4820" y="119"/>
                </a:cubicBezTo>
                <a:cubicBezTo>
                  <a:pt x="4773" y="119"/>
                  <a:pt x="4773" y="119"/>
                  <a:pt x="4773" y="119"/>
                </a:cubicBezTo>
                <a:cubicBezTo>
                  <a:pt x="4749" y="107"/>
                  <a:pt x="4702" y="113"/>
                  <a:pt x="4702" y="113"/>
                </a:cubicBezTo>
                <a:cubicBezTo>
                  <a:pt x="4684" y="131"/>
                  <a:pt x="4648" y="136"/>
                  <a:pt x="4648" y="136"/>
                </a:cubicBezTo>
                <a:cubicBezTo>
                  <a:pt x="4619" y="172"/>
                  <a:pt x="4619" y="172"/>
                  <a:pt x="4619" y="172"/>
                </a:cubicBezTo>
                <a:cubicBezTo>
                  <a:pt x="4684" y="172"/>
                  <a:pt x="4684" y="172"/>
                  <a:pt x="4684" y="172"/>
                </a:cubicBezTo>
                <a:cubicBezTo>
                  <a:pt x="4702" y="184"/>
                  <a:pt x="4767" y="202"/>
                  <a:pt x="4767" y="202"/>
                </a:cubicBezTo>
                <a:cubicBezTo>
                  <a:pt x="4767" y="202"/>
                  <a:pt x="4785" y="190"/>
                  <a:pt x="4791" y="202"/>
                </a:cubicBezTo>
                <a:cubicBezTo>
                  <a:pt x="4797" y="220"/>
                  <a:pt x="4802" y="237"/>
                  <a:pt x="4802" y="237"/>
                </a:cubicBezTo>
                <a:cubicBezTo>
                  <a:pt x="4802" y="237"/>
                  <a:pt x="4761" y="243"/>
                  <a:pt x="4749" y="231"/>
                </a:cubicBezTo>
                <a:cubicBezTo>
                  <a:pt x="4737" y="220"/>
                  <a:pt x="4725" y="208"/>
                  <a:pt x="4708" y="208"/>
                </a:cubicBezTo>
                <a:cubicBezTo>
                  <a:pt x="4648" y="208"/>
                  <a:pt x="4648" y="208"/>
                  <a:pt x="4648" y="208"/>
                </a:cubicBezTo>
                <a:cubicBezTo>
                  <a:pt x="4648" y="208"/>
                  <a:pt x="4613" y="202"/>
                  <a:pt x="4601" y="190"/>
                </a:cubicBezTo>
                <a:cubicBezTo>
                  <a:pt x="4595" y="184"/>
                  <a:pt x="4589" y="160"/>
                  <a:pt x="4571" y="160"/>
                </a:cubicBezTo>
                <a:cubicBezTo>
                  <a:pt x="4559" y="166"/>
                  <a:pt x="4530" y="166"/>
                  <a:pt x="4530" y="166"/>
                </a:cubicBezTo>
                <a:cubicBezTo>
                  <a:pt x="4494" y="148"/>
                  <a:pt x="4494" y="148"/>
                  <a:pt x="4494" y="148"/>
                </a:cubicBezTo>
                <a:cubicBezTo>
                  <a:pt x="4494" y="148"/>
                  <a:pt x="4482" y="142"/>
                  <a:pt x="4470" y="148"/>
                </a:cubicBezTo>
                <a:cubicBezTo>
                  <a:pt x="4441" y="154"/>
                  <a:pt x="4441" y="154"/>
                  <a:pt x="4441" y="154"/>
                </a:cubicBezTo>
                <a:cubicBezTo>
                  <a:pt x="4435" y="178"/>
                  <a:pt x="4435" y="178"/>
                  <a:pt x="4435" y="178"/>
                </a:cubicBezTo>
                <a:cubicBezTo>
                  <a:pt x="4435" y="178"/>
                  <a:pt x="4447" y="208"/>
                  <a:pt x="4435" y="208"/>
                </a:cubicBezTo>
                <a:cubicBezTo>
                  <a:pt x="4393" y="208"/>
                  <a:pt x="4393" y="208"/>
                  <a:pt x="4393" y="208"/>
                </a:cubicBezTo>
                <a:cubicBezTo>
                  <a:pt x="4346" y="196"/>
                  <a:pt x="4346" y="196"/>
                  <a:pt x="4346" y="196"/>
                </a:cubicBezTo>
                <a:cubicBezTo>
                  <a:pt x="4322" y="196"/>
                  <a:pt x="4322" y="196"/>
                  <a:pt x="4322" y="196"/>
                </a:cubicBezTo>
                <a:cubicBezTo>
                  <a:pt x="4293" y="220"/>
                  <a:pt x="4293" y="220"/>
                  <a:pt x="4293" y="220"/>
                </a:cubicBezTo>
                <a:cubicBezTo>
                  <a:pt x="4293" y="220"/>
                  <a:pt x="4281" y="231"/>
                  <a:pt x="4269" y="231"/>
                </a:cubicBezTo>
                <a:cubicBezTo>
                  <a:pt x="4239" y="231"/>
                  <a:pt x="4239" y="231"/>
                  <a:pt x="4239" y="231"/>
                </a:cubicBezTo>
                <a:cubicBezTo>
                  <a:pt x="4210" y="231"/>
                  <a:pt x="4210" y="231"/>
                  <a:pt x="4210" y="231"/>
                </a:cubicBezTo>
                <a:cubicBezTo>
                  <a:pt x="4204" y="255"/>
                  <a:pt x="4204" y="255"/>
                  <a:pt x="4204" y="255"/>
                </a:cubicBezTo>
                <a:cubicBezTo>
                  <a:pt x="4144" y="249"/>
                  <a:pt x="4144" y="249"/>
                  <a:pt x="4144" y="249"/>
                </a:cubicBezTo>
                <a:cubicBezTo>
                  <a:pt x="4144" y="273"/>
                  <a:pt x="4144" y="273"/>
                  <a:pt x="4144" y="273"/>
                </a:cubicBezTo>
                <a:cubicBezTo>
                  <a:pt x="4180" y="279"/>
                  <a:pt x="4180" y="279"/>
                  <a:pt x="4180" y="279"/>
                </a:cubicBezTo>
                <a:cubicBezTo>
                  <a:pt x="4198" y="285"/>
                  <a:pt x="4198" y="285"/>
                  <a:pt x="4198" y="285"/>
                </a:cubicBezTo>
                <a:cubicBezTo>
                  <a:pt x="4198" y="320"/>
                  <a:pt x="4198" y="320"/>
                  <a:pt x="4198" y="320"/>
                </a:cubicBezTo>
                <a:cubicBezTo>
                  <a:pt x="4245" y="332"/>
                  <a:pt x="4245" y="332"/>
                  <a:pt x="4245" y="332"/>
                </a:cubicBezTo>
                <a:cubicBezTo>
                  <a:pt x="4245" y="332"/>
                  <a:pt x="4257" y="362"/>
                  <a:pt x="4269" y="362"/>
                </a:cubicBezTo>
                <a:cubicBezTo>
                  <a:pt x="4281" y="362"/>
                  <a:pt x="4316" y="362"/>
                  <a:pt x="4316" y="362"/>
                </a:cubicBezTo>
                <a:cubicBezTo>
                  <a:pt x="4316" y="362"/>
                  <a:pt x="4340" y="374"/>
                  <a:pt x="4358" y="379"/>
                </a:cubicBezTo>
                <a:cubicBezTo>
                  <a:pt x="4381" y="386"/>
                  <a:pt x="4411" y="386"/>
                  <a:pt x="4411" y="386"/>
                </a:cubicBezTo>
                <a:cubicBezTo>
                  <a:pt x="4435" y="350"/>
                  <a:pt x="4435" y="350"/>
                  <a:pt x="4435" y="350"/>
                </a:cubicBezTo>
                <a:cubicBezTo>
                  <a:pt x="4453" y="332"/>
                  <a:pt x="4453" y="332"/>
                  <a:pt x="4453" y="332"/>
                </a:cubicBezTo>
                <a:cubicBezTo>
                  <a:pt x="4512" y="326"/>
                  <a:pt x="4512" y="326"/>
                  <a:pt x="4512" y="326"/>
                </a:cubicBezTo>
                <a:cubicBezTo>
                  <a:pt x="4476" y="350"/>
                  <a:pt x="4476" y="350"/>
                  <a:pt x="4476" y="350"/>
                </a:cubicBezTo>
                <a:cubicBezTo>
                  <a:pt x="4447" y="386"/>
                  <a:pt x="4447" y="386"/>
                  <a:pt x="4447" y="386"/>
                </a:cubicBezTo>
                <a:cubicBezTo>
                  <a:pt x="4453" y="415"/>
                  <a:pt x="4453" y="415"/>
                  <a:pt x="4453" y="415"/>
                </a:cubicBezTo>
                <a:cubicBezTo>
                  <a:pt x="4536" y="415"/>
                  <a:pt x="4536" y="415"/>
                  <a:pt x="4536" y="415"/>
                </a:cubicBezTo>
                <a:cubicBezTo>
                  <a:pt x="4536" y="415"/>
                  <a:pt x="4601" y="433"/>
                  <a:pt x="4607" y="415"/>
                </a:cubicBezTo>
                <a:cubicBezTo>
                  <a:pt x="4613" y="397"/>
                  <a:pt x="4631" y="379"/>
                  <a:pt x="4631" y="379"/>
                </a:cubicBezTo>
                <a:cubicBezTo>
                  <a:pt x="4684" y="386"/>
                  <a:pt x="4684" y="386"/>
                  <a:pt x="4684" y="386"/>
                </a:cubicBezTo>
                <a:cubicBezTo>
                  <a:pt x="4755" y="386"/>
                  <a:pt x="4755" y="386"/>
                  <a:pt x="4755" y="386"/>
                </a:cubicBezTo>
                <a:cubicBezTo>
                  <a:pt x="4802" y="356"/>
                  <a:pt x="4802" y="356"/>
                  <a:pt x="4802" y="356"/>
                </a:cubicBezTo>
                <a:cubicBezTo>
                  <a:pt x="4826" y="332"/>
                  <a:pt x="4826" y="332"/>
                  <a:pt x="4826" y="332"/>
                </a:cubicBezTo>
                <a:cubicBezTo>
                  <a:pt x="4832" y="314"/>
                  <a:pt x="4832" y="314"/>
                  <a:pt x="4832" y="314"/>
                </a:cubicBezTo>
                <a:cubicBezTo>
                  <a:pt x="4832" y="314"/>
                  <a:pt x="4856" y="314"/>
                  <a:pt x="4874" y="314"/>
                </a:cubicBezTo>
                <a:cubicBezTo>
                  <a:pt x="4886" y="308"/>
                  <a:pt x="4921" y="291"/>
                  <a:pt x="4921" y="291"/>
                </a:cubicBezTo>
                <a:cubicBezTo>
                  <a:pt x="4969" y="297"/>
                  <a:pt x="4969" y="297"/>
                  <a:pt x="4969" y="297"/>
                </a:cubicBezTo>
                <a:cubicBezTo>
                  <a:pt x="4939" y="302"/>
                  <a:pt x="4939" y="302"/>
                  <a:pt x="4939" y="302"/>
                </a:cubicBezTo>
                <a:cubicBezTo>
                  <a:pt x="4891" y="326"/>
                  <a:pt x="4891" y="326"/>
                  <a:pt x="4891" y="326"/>
                </a:cubicBezTo>
                <a:cubicBezTo>
                  <a:pt x="4868" y="338"/>
                  <a:pt x="4844" y="356"/>
                  <a:pt x="4844" y="356"/>
                </a:cubicBezTo>
                <a:cubicBezTo>
                  <a:pt x="4909" y="350"/>
                  <a:pt x="4909" y="350"/>
                  <a:pt x="4909" y="350"/>
                </a:cubicBezTo>
                <a:cubicBezTo>
                  <a:pt x="4939" y="356"/>
                  <a:pt x="4939" y="356"/>
                  <a:pt x="4939" y="356"/>
                </a:cubicBezTo>
                <a:cubicBezTo>
                  <a:pt x="4963" y="362"/>
                  <a:pt x="4963" y="362"/>
                  <a:pt x="4963" y="362"/>
                </a:cubicBezTo>
                <a:cubicBezTo>
                  <a:pt x="4945" y="386"/>
                  <a:pt x="4945" y="386"/>
                  <a:pt x="4945" y="386"/>
                </a:cubicBezTo>
                <a:cubicBezTo>
                  <a:pt x="4880" y="386"/>
                  <a:pt x="4880" y="386"/>
                  <a:pt x="4880" y="386"/>
                </a:cubicBezTo>
                <a:cubicBezTo>
                  <a:pt x="4832" y="386"/>
                  <a:pt x="4832" y="386"/>
                  <a:pt x="4832" y="386"/>
                </a:cubicBezTo>
                <a:cubicBezTo>
                  <a:pt x="4802" y="397"/>
                  <a:pt x="4802" y="397"/>
                  <a:pt x="4802" y="397"/>
                </a:cubicBezTo>
                <a:cubicBezTo>
                  <a:pt x="4773" y="403"/>
                  <a:pt x="4773" y="403"/>
                  <a:pt x="4773" y="403"/>
                </a:cubicBezTo>
                <a:cubicBezTo>
                  <a:pt x="4749" y="415"/>
                  <a:pt x="4708" y="415"/>
                  <a:pt x="4708" y="415"/>
                </a:cubicBezTo>
                <a:cubicBezTo>
                  <a:pt x="4672" y="415"/>
                  <a:pt x="4672" y="415"/>
                  <a:pt x="4672" y="415"/>
                </a:cubicBezTo>
                <a:cubicBezTo>
                  <a:pt x="4636" y="421"/>
                  <a:pt x="4636" y="421"/>
                  <a:pt x="4636" y="421"/>
                </a:cubicBezTo>
                <a:cubicBezTo>
                  <a:pt x="4636" y="451"/>
                  <a:pt x="4636" y="451"/>
                  <a:pt x="4636" y="451"/>
                </a:cubicBezTo>
                <a:cubicBezTo>
                  <a:pt x="4672" y="457"/>
                  <a:pt x="4672" y="457"/>
                  <a:pt x="4672" y="457"/>
                </a:cubicBezTo>
                <a:cubicBezTo>
                  <a:pt x="4702" y="474"/>
                  <a:pt x="4702" y="474"/>
                  <a:pt x="4702" y="474"/>
                </a:cubicBezTo>
                <a:cubicBezTo>
                  <a:pt x="4714" y="504"/>
                  <a:pt x="4714" y="504"/>
                  <a:pt x="4714" y="504"/>
                </a:cubicBezTo>
                <a:cubicBezTo>
                  <a:pt x="4791" y="516"/>
                  <a:pt x="4791" y="516"/>
                  <a:pt x="4791" y="516"/>
                </a:cubicBezTo>
                <a:cubicBezTo>
                  <a:pt x="4755" y="522"/>
                  <a:pt x="4755" y="522"/>
                  <a:pt x="4755" y="522"/>
                </a:cubicBezTo>
                <a:cubicBezTo>
                  <a:pt x="4714" y="516"/>
                  <a:pt x="4714" y="516"/>
                  <a:pt x="4714" y="516"/>
                </a:cubicBezTo>
                <a:cubicBezTo>
                  <a:pt x="4714" y="516"/>
                  <a:pt x="4672" y="492"/>
                  <a:pt x="4654" y="486"/>
                </a:cubicBezTo>
                <a:cubicBezTo>
                  <a:pt x="4642" y="480"/>
                  <a:pt x="4595" y="445"/>
                  <a:pt x="4583" y="445"/>
                </a:cubicBezTo>
                <a:cubicBezTo>
                  <a:pt x="4571" y="445"/>
                  <a:pt x="4524" y="439"/>
                  <a:pt x="4524" y="439"/>
                </a:cubicBezTo>
                <a:cubicBezTo>
                  <a:pt x="4441" y="433"/>
                  <a:pt x="4441" y="433"/>
                  <a:pt x="4441" y="433"/>
                </a:cubicBezTo>
                <a:cubicBezTo>
                  <a:pt x="4435" y="463"/>
                  <a:pt x="4435" y="463"/>
                  <a:pt x="4435" y="463"/>
                </a:cubicBezTo>
                <a:cubicBezTo>
                  <a:pt x="4465" y="492"/>
                  <a:pt x="4465" y="492"/>
                  <a:pt x="4465" y="492"/>
                </a:cubicBezTo>
                <a:cubicBezTo>
                  <a:pt x="4506" y="522"/>
                  <a:pt x="4506" y="522"/>
                  <a:pt x="4506" y="522"/>
                </a:cubicBezTo>
                <a:cubicBezTo>
                  <a:pt x="4583" y="569"/>
                  <a:pt x="4583" y="569"/>
                  <a:pt x="4583" y="569"/>
                </a:cubicBezTo>
                <a:cubicBezTo>
                  <a:pt x="4631" y="587"/>
                  <a:pt x="4631" y="587"/>
                  <a:pt x="4631" y="587"/>
                </a:cubicBezTo>
                <a:cubicBezTo>
                  <a:pt x="4708" y="593"/>
                  <a:pt x="4708" y="593"/>
                  <a:pt x="4708" y="593"/>
                </a:cubicBezTo>
                <a:cubicBezTo>
                  <a:pt x="4708" y="593"/>
                  <a:pt x="4702" y="617"/>
                  <a:pt x="4690" y="617"/>
                </a:cubicBezTo>
                <a:cubicBezTo>
                  <a:pt x="4678" y="617"/>
                  <a:pt x="4660" y="611"/>
                  <a:pt x="4660" y="629"/>
                </a:cubicBezTo>
                <a:cubicBezTo>
                  <a:pt x="4660" y="658"/>
                  <a:pt x="4660" y="658"/>
                  <a:pt x="4660" y="658"/>
                </a:cubicBezTo>
                <a:cubicBezTo>
                  <a:pt x="4589" y="611"/>
                  <a:pt x="4589" y="611"/>
                  <a:pt x="4589" y="611"/>
                </a:cubicBezTo>
                <a:cubicBezTo>
                  <a:pt x="4542" y="605"/>
                  <a:pt x="4542" y="605"/>
                  <a:pt x="4542" y="605"/>
                </a:cubicBezTo>
                <a:cubicBezTo>
                  <a:pt x="4482" y="611"/>
                  <a:pt x="4482" y="611"/>
                  <a:pt x="4482" y="611"/>
                </a:cubicBezTo>
                <a:cubicBezTo>
                  <a:pt x="4435" y="617"/>
                  <a:pt x="4435" y="617"/>
                  <a:pt x="4435" y="617"/>
                </a:cubicBezTo>
                <a:cubicBezTo>
                  <a:pt x="4393" y="640"/>
                  <a:pt x="4393" y="640"/>
                  <a:pt x="4393" y="640"/>
                </a:cubicBezTo>
                <a:cubicBezTo>
                  <a:pt x="4393" y="670"/>
                  <a:pt x="4393" y="670"/>
                  <a:pt x="4393" y="670"/>
                </a:cubicBezTo>
                <a:cubicBezTo>
                  <a:pt x="4399" y="694"/>
                  <a:pt x="4399" y="694"/>
                  <a:pt x="4399" y="694"/>
                </a:cubicBezTo>
                <a:cubicBezTo>
                  <a:pt x="4441" y="700"/>
                  <a:pt x="4441" y="700"/>
                  <a:pt x="4441" y="700"/>
                </a:cubicBezTo>
                <a:cubicBezTo>
                  <a:pt x="4500" y="700"/>
                  <a:pt x="4500" y="700"/>
                  <a:pt x="4500" y="700"/>
                </a:cubicBezTo>
                <a:cubicBezTo>
                  <a:pt x="4554" y="694"/>
                  <a:pt x="4554" y="694"/>
                  <a:pt x="4554" y="694"/>
                </a:cubicBezTo>
                <a:cubicBezTo>
                  <a:pt x="4506" y="723"/>
                  <a:pt x="4506" y="723"/>
                  <a:pt x="4506" y="723"/>
                </a:cubicBezTo>
                <a:cubicBezTo>
                  <a:pt x="4518" y="753"/>
                  <a:pt x="4518" y="753"/>
                  <a:pt x="4518" y="753"/>
                </a:cubicBezTo>
                <a:cubicBezTo>
                  <a:pt x="4565" y="759"/>
                  <a:pt x="4565" y="759"/>
                  <a:pt x="4565" y="759"/>
                </a:cubicBezTo>
                <a:cubicBezTo>
                  <a:pt x="4565" y="759"/>
                  <a:pt x="4577" y="753"/>
                  <a:pt x="4595" y="747"/>
                </a:cubicBezTo>
                <a:cubicBezTo>
                  <a:pt x="4607" y="741"/>
                  <a:pt x="4654" y="711"/>
                  <a:pt x="4654" y="711"/>
                </a:cubicBezTo>
                <a:cubicBezTo>
                  <a:pt x="4636" y="747"/>
                  <a:pt x="4636" y="747"/>
                  <a:pt x="4636" y="747"/>
                </a:cubicBezTo>
                <a:cubicBezTo>
                  <a:pt x="4589" y="777"/>
                  <a:pt x="4589" y="777"/>
                  <a:pt x="4589" y="777"/>
                </a:cubicBezTo>
                <a:cubicBezTo>
                  <a:pt x="4542" y="783"/>
                  <a:pt x="4542" y="783"/>
                  <a:pt x="4542" y="783"/>
                </a:cubicBezTo>
                <a:cubicBezTo>
                  <a:pt x="4459" y="753"/>
                  <a:pt x="4459" y="753"/>
                  <a:pt x="4459" y="753"/>
                </a:cubicBezTo>
                <a:cubicBezTo>
                  <a:pt x="4459" y="753"/>
                  <a:pt x="4423" y="723"/>
                  <a:pt x="4399" y="723"/>
                </a:cubicBezTo>
                <a:cubicBezTo>
                  <a:pt x="4376" y="723"/>
                  <a:pt x="4334" y="729"/>
                  <a:pt x="4334" y="729"/>
                </a:cubicBezTo>
                <a:cubicBezTo>
                  <a:pt x="4346" y="759"/>
                  <a:pt x="4346" y="759"/>
                  <a:pt x="4346" y="759"/>
                </a:cubicBezTo>
                <a:cubicBezTo>
                  <a:pt x="4346" y="759"/>
                  <a:pt x="4370" y="806"/>
                  <a:pt x="4358" y="806"/>
                </a:cubicBezTo>
                <a:cubicBezTo>
                  <a:pt x="4346" y="806"/>
                  <a:pt x="4304" y="812"/>
                  <a:pt x="4304" y="812"/>
                </a:cubicBezTo>
                <a:lnTo>
                  <a:pt x="4281" y="848"/>
                </a:lnTo>
                <a:close/>
                <a:moveTo>
                  <a:pt x="4304" y="658"/>
                </a:moveTo>
                <a:lnTo>
                  <a:pt x="4304" y="658"/>
                </a:lnTo>
                <a:cubicBezTo>
                  <a:pt x="4334" y="658"/>
                  <a:pt x="4334" y="658"/>
                  <a:pt x="4334" y="658"/>
                </a:cubicBezTo>
                <a:cubicBezTo>
                  <a:pt x="4346" y="658"/>
                  <a:pt x="4340" y="634"/>
                  <a:pt x="4340" y="634"/>
                </a:cubicBezTo>
                <a:cubicBezTo>
                  <a:pt x="4340" y="599"/>
                  <a:pt x="4340" y="599"/>
                  <a:pt x="4340" y="599"/>
                </a:cubicBezTo>
                <a:cubicBezTo>
                  <a:pt x="4388" y="617"/>
                  <a:pt x="4388" y="617"/>
                  <a:pt x="4388" y="617"/>
                </a:cubicBezTo>
                <a:cubicBezTo>
                  <a:pt x="4388" y="617"/>
                  <a:pt x="4399" y="605"/>
                  <a:pt x="4399" y="593"/>
                </a:cubicBezTo>
                <a:cubicBezTo>
                  <a:pt x="4399" y="581"/>
                  <a:pt x="4435" y="593"/>
                  <a:pt x="4453" y="599"/>
                </a:cubicBezTo>
                <a:cubicBezTo>
                  <a:pt x="4465" y="605"/>
                  <a:pt x="4488" y="569"/>
                  <a:pt x="4488" y="569"/>
                </a:cubicBezTo>
                <a:cubicBezTo>
                  <a:pt x="4488" y="528"/>
                  <a:pt x="4488" y="528"/>
                  <a:pt x="4488" y="528"/>
                </a:cubicBezTo>
                <a:cubicBezTo>
                  <a:pt x="4429" y="510"/>
                  <a:pt x="4429" y="510"/>
                  <a:pt x="4429" y="510"/>
                </a:cubicBezTo>
                <a:cubicBezTo>
                  <a:pt x="4429" y="510"/>
                  <a:pt x="4417" y="510"/>
                  <a:pt x="4393" y="498"/>
                </a:cubicBezTo>
                <a:cubicBezTo>
                  <a:pt x="4376" y="474"/>
                  <a:pt x="4376" y="474"/>
                  <a:pt x="4376" y="474"/>
                </a:cubicBezTo>
                <a:cubicBezTo>
                  <a:pt x="4376" y="451"/>
                  <a:pt x="4376" y="451"/>
                  <a:pt x="4376" y="451"/>
                </a:cubicBezTo>
                <a:cubicBezTo>
                  <a:pt x="4340" y="427"/>
                  <a:pt x="4340" y="427"/>
                  <a:pt x="4340" y="427"/>
                </a:cubicBezTo>
                <a:cubicBezTo>
                  <a:pt x="4340" y="427"/>
                  <a:pt x="4328" y="451"/>
                  <a:pt x="4316" y="451"/>
                </a:cubicBezTo>
                <a:cubicBezTo>
                  <a:pt x="4304" y="445"/>
                  <a:pt x="4293" y="433"/>
                  <a:pt x="4293" y="421"/>
                </a:cubicBezTo>
                <a:cubicBezTo>
                  <a:pt x="4293" y="409"/>
                  <a:pt x="4275" y="403"/>
                  <a:pt x="4263" y="397"/>
                </a:cubicBezTo>
                <a:cubicBezTo>
                  <a:pt x="4257" y="391"/>
                  <a:pt x="4233" y="391"/>
                  <a:pt x="4204" y="379"/>
                </a:cubicBezTo>
                <a:cubicBezTo>
                  <a:pt x="4180" y="374"/>
                  <a:pt x="4174" y="350"/>
                  <a:pt x="4174" y="350"/>
                </a:cubicBezTo>
                <a:cubicBezTo>
                  <a:pt x="4144" y="326"/>
                  <a:pt x="4144" y="326"/>
                  <a:pt x="4144" y="326"/>
                </a:cubicBezTo>
                <a:cubicBezTo>
                  <a:pt x="4144" y="326"/>
                  <a:pt x="4109" y="297"/>
                  <a:pt x="4097" y="291"/>
                </a:cubicBezTo>
                <a:cubicBezTo>
                  <a:pt x="4085" y="291"/>
                  <a:pt x="4067" y="291"/>
                  <a:pt x="4067" y="291"/>
                </a:cubicBezTo>
                <a:cubicBezTo>
                  <a:pt x="4067" y="291"/>
                  <a:pt x="4008" y="297"/>
                  <a:pt x="4008" y="314"/>
                </a:cubicBezTo>
                <a:cubicBezTo>
                  <a:pt x="4049" y="314"/>
                  <a:pt x="4049" y="314"/>
                  <a:pt x="4049" y="314"/>
                </a:cubicBezTo>
                <a:cubicBezTo>
                  <a:pt x="4067" y="314"/>
                  <a:pt x="4061" y="320"/>
                  <a:pt x="4067" y="338"/>
                </a:cubicBezTo>
                <a:cubicBezTo>
                  <a:pt x="4067" y="350"/>
                  <a:pt x="4032" y="344"/>
                  <a:pt x="4032" y="344"/>
                </a:cubicBezTo>
                <a:cubicBezTo>
                  <a:pt x="3978" y="344"/>
                  <a:pt x="3978" y="344"/>
                  <a:pt x="3978" y="344"/>
                </a:cubicBezTo>
                <a:cubicBezTo>
                  <a:pt x="3955" y="350"/>
                  <a:pt x="3955" y="350"/>
                  <a:pt x="3955" y="350"/>
                </a:cubicBezTo>
                <a:cubicBezTo>
                  <a:pt x="3955" y="350"/>
                  <a:pt x="3978" y="368"/>
                  <a:pt x="3990" y="374"/>
                </a:cubicBezTo>
                <a:cubicBezTo>
                  <a:pt x="4008" y="379"/>
                  <a:pt x="3996" y="403"/>
                  <a:pt x="3996" y="403"/>
                </a:cubicBezTo>
                <a:cubicBezTo>
                  <a:pt x="3949" y="397"/>
                  <a:pt x="3949" y="397"/>
                  <a:pt x="3949" y="397"/>
                </a:cubicBezTo>
                <a:cubicBezTo>
                  <a:pt x="3919" y="403"/>
                  <a:pt x="3919" y="403"/>
                  <a:pt x="3919" y="403"/>
                </a:cubicBezTo>
                <a:cubicBezTo>
                  <a:pt x="3925" y="439"/>
                  <a:pt x="3925" y="439"/>
                  <a:pt x="3925" y="439"/>
                </a:cubicBezTo>
                <a:cubicBezTo>
                  <a:pt x="3895" y="457"/>
                  <a:pt x="3895" y="457"/>
                  <a:pt x="3895" y="457"/>
                </a:cubicBezTo>
                <a:cubicBezTo>
                  <a:pt x="3895" y="492"/>
                  <a:pt x="3895" y="492"/>
                  <a:pt x="3895" y="492"/>
                </a:cubicBezTo>
                <a:cubicBezTo>
                  <a:pt x="3937" y="492"/>
                  <a:pt x="3937" y="492"/>
                  <a:pt x="3937" y="492"/>
                </a:cubicBezTo>
                <a:cubicBezTo>
                  <a:pt x="3937" y="534"/>
                  <a:pt x="3937" y="534"/>
                  <a:pt x="3937" y="534"/>
                </a:cubicBezTo>
                <a:cubicBezTo>
                  <a:pt x="3978" y="557"/>
                  <a:pt x="3978" y="557"/>
                  <a:pt x="3978" y="557"/>
                </a:cubicBezTo>
                <a:cubicBezTo>
                  <a:pt x="4020" y="552"/>
                  <a:pt x="4020" y="552"/>
                  <a:pt x="4020" y="552"/>
                </a:cubicBezTo>
                <a:cubicBezTo>
                  <a:pt x="4061" y="540"/>
                  <a:pt x="4061" y="540"/>
                  <a:pt x="4061" y="540"/>
                </a:cubicBezTo>
                <a:cubicBezTo>
                  <a:pt x="4115" y="534"/>
                  <a:pt x="4115" y="534"/>
                  <a:pt x="4115" y="534"/>
                </a:cubicBezTo>
                <a:cubicBezTo>
                  <a:pt x="4138" y="563"/>
                  <a:pt x="4138" y="563"/>
                  <a:pt x="4138" y="563"/>
                </a:cubicBezTo>
                <a:cubicBezTo>
                  <a:pt x="4138" y="563"/>
                  <a:pt x="4103" y="575"/>
                  <a:pt x="4091" y="575"/>
                </a:cubicBezTo>
                <a:cubicBezTo>
                  <a:pt x="4044" y="575"/>
                  <a:pt x="4044" y="575"/>
                  <a:pt x="4044" y="575"/>
                </a:cubicBezTo>
                <a:cubicBezTo>
                  <a:pt x="4008" y="593"/>
                  <a:pt x="4008" y="593"/>
                  <a:pt x="4008" y="593"/>
                </a:cubicBezTo>
                <a:cubicBezTo>
                  <a:pt x="4056" y="623"/>
                  <a:pt x="4056" y="623"/>
                  <a:pt x="4056" y="623"/>
                </a:cubicBezTo>
                <a:cubicBezTo>
                  <a:pt x="4085" y="658"/>
                  <a:pt x="4085" y="658"/>
                  <a:pt x="4085" y="658"/>
                </a:cubicBezTo>
                <a:cubicBezTo>
                  <a:pt x="4168" y="676"/>
                  <a:pt x="4168" y="676"/>
                  <a:pt x="4168" y="676"/>
                </a:cubicBezTo>
                <a:cubicBezTo>
                  <a:pt x="4227" y="670"/>
                  <a:pt x="4227" y="670"/>
                  <a:pt x="4227" y="670"/>
                </a:cubicBezTo>
                <a:cubicBezTo>
                  <a:pt x="4287" y="682"/>
                  <a:pt x="4287" y="682"/>
                  <a:pt x="4287" y="682"/>
                </a:cubicBezTo>
                <a:lnTo>
                  <a:pt x="4304" y="658"/>
                </a:lnTo>
                <a:close/>
                <a:moveTo>
                  <a:pt x="4156" y="759"/>
                </a:moveTo>
                <a:lnTo>
                  <a:pt x="4156" y="759"/>
                </a:lnTo>
                <a:cubicBezTo>
                  <a:pt x="4133" y="800"/>
                  <a:pt x="4133" y="800"/>
                  <a:pt x="4133" y="800"/>
                </a:cubicBezTo>
                <a:cubicBezTo>
                  <a:pt x="4215" y="806"/>
                  <a:pt x="4215" y="806"/>
                  <a:pt x="4215" y="806"/>
                </a:cubicBezTo>
                <a:cubicBezTo>
                  <a:pt x="4263" y="789"/>
                  <a:pt x="4263" y="789"/>
                  <a:pt x="4263" y="789"/>
                </a:cubicBezTo>
                <a:cubicBezTo>
                  <a:pt x="4263" y="789"/>
                  <a:pt x="4233" y="753"/>
                  <a:pt x="4222" y="747"/>
                </a:cubicBezTo>
                <a:lnTo>
                  <a:pt x="4156" y="759"/>
                </a:lnTo>
                <a:close/>
                <a:moveTo>
                  <a:pt x="4204" y="1103"/>
                </a:moveTo>
                <a:lnTo>
                  <a:pt x="4204" y="1103"/>
                </a:lnTo>
                <a:cubicBezTo>
                  <a:pt x="4281" y="1097"/>
                  <a:pt x="4281" y="1097"/>
                  <a:pt x="4281" y="1097"/>
                </a:cubicBezTo>
                <a:cubicBezTo>
                  <a:pt x="4316" y="1073"/>
                  <a:pt x="4316" y="1073"/>
                  <a:pt x="4316" y="1073"/>
                </a:cubicBezTo>
                <a:cubicBezTo>
                  <a:pt x="4316" y="1073"/>
                  <a:pt x="4352" y="1103"/>
                  <a:pt x="4370" y="1109"/>
                </a:cubicBezTo>
                <a:cubicBezTo>
                  <a:pt x="4381" y="1121"/>
                  <a:pt x="4453" y="1115"/>
                  <a:pt x="4453" y="1115"/>
                </a:cubicBezTo>
                <a:cubicBezTo>
                  <a:pt x="4547" y="1115"/>
                  <a:pt x="4547" y="1115"/>
                  <a:pt x="4547" y="1115"/>
                </a:cubicBezTo>
                <a:cubicBezTo>
                  <a:pt x="4589" y="1103"/>
                  <a:pt x="4589" y="1103"/>
                  <a:pt x="4589" y="1103"/>
                </a:cubicBezTo>
                <a:cubicBezTo>
                  <a:pt x="4607" y="1085"/>
                  <a:pt x="4607" y="1085"/>
                  <a:pt x="4607" y="1085"/>
                </a:cubicBezTo>
                <a:cubicBezTo>
                  <a:pt x="4636" y="1109"/>
                  <a:pt x="4636" y="1109"/>
                  <a:pt x="4636" y="1109"/>
                </a:cubicBezTo>
                <a:cubicBezTo>
                  <a:pt x="4684" y="1103"/>
                  <a:pt x="4684" y="1103"/>
                  <a:pt x="4684" y="1103"/>
                </a:cubicBezTo>
                <a:cubicBezTo>
                  <a:pt x="4684" y="1103"/>
                  <a:pt x="4755" y="1097"/>
                  <a:pt x="4767" y="1097"/>
                </a:cubicBezTo>
                <a:cubicBezTo>
                  <a:pt x="4785" y="1097"/>
                  <a:pt x="4773" y="1073"/>
                  <a:pt x="4773" y="1061"/>
                </a:cubicBezTo>
                <a:cubicBezTo>
                  <a:pt x="4773" y="1050"/>
                  <a:pt x="4802" y="1044"/>
                  <a:pt x="4802" y="1044"/>
                </a:cubicBezTo>
                <a:cubicBezTo>
                  <a:pt x="4797" y="996"/>
                  <a:pt x="4797" y="996"/>
                  <a:pt x="4797" y="996"/>
                </a:cubicBezTo>
                <a:cubicBezTo>
                  <a:pt x="4725" y="978"/>
                  <a:pt x="4725" y="978"/>
                  <a:pt x="4725" y="978"/>
                </a:cubicBezTo>
                <a:cubicBezTo>
                  <a:pt x="4642" y="961"/>
                  <a:pt x="4642" y="961"/>
                  <a:pt x="4642" y="961"/>
                </a:cubicBezTo>
                <a:cubicBezTo>
                  <a:pt x="4583" y="978"/>
                  <a:pt x="4583" y="978"/>
                  <a:pt x="4583" y="978"/>
                </a:cubicBezTo>
                <a:cubicBezTo>
                  <a:pt x="4494" y="1002"/>
                  <a:pt x="4494" y="1002"/>
                  <a:pt x="4494" y="1002"/>
                </a:cubicBezTo>
                <a:cubicBezTo>
                  <a:pt x="4435" y="1008"/>
                  <a:pt x="4435" y="1008"/>
                  <a:pt x="4435" y="1008"/>
                </a:cubicBezTo>
                <a:cubicBezTo>
                  <a:pt x="4358" y="990"/>
                  <a:pt x="4358" y="990"/>
                  <a:pt x="4358" y="990"/>
                </a:cubicBezTo>
                <a:cubicBezTo>
                  <a:pt x="4293" y="996"/>
                  <a:pt x="4293" y="996"/>
                  <a:pt x="4293" y="996"/>
                </a:cubicBezTo>
                <a:cubicBezTo>
                  <a:pt x="4239" y="955"/>
                  <a:pt x="4239" y="955"/>
                  <a:pt x="4239" y="955"/>
                </a:cubicBezTo>
                <a:cubicBezTo>
                  <a:pt x="4233" y="907"/>
                  <a:pt x="4233" y="907"/>
                  <a:pt x="4233" y="907"/>
                </a:cubicBezTo>
                <a:cubicBezTo>
                  <a:pt x="4210" y="872"/>
                  <a:pt x="4210" y="872"/>
                  <a:pt x="4210" y="872"/>
                </a:cubicBezTo>
                <a:cubicBezTo>
                  <a:pt x="4138" y="872"/>
                  <a:pt x="4138" y="872"/>
                  <a:pt x="4138" y="872"/>
                </a:cubicBezTo>
                <a:cubicBezTo>
                  <a:pt x="4091" y="877"/>
                  <a:pt x="4091" y="877"/>
                  <a:pt x="4091" y="877"/>
                </a:cubicBezTo>
                <a:cubicBezTo>
                  <a:pt x="4091" y="877"/>
                  <a:pt x="4109" y="925"/>
                  <a:pt x="4109" y="937"/>
                </a:cubicBezTo>
                <a:cubicBezTo>
                  <a:pt x="4115" y="949"/>
                  <a:pt x="4144" y="990"/>
                  <a:pt x="4144" y="990"/>
                </a:cubicBezTo>
                <a:cubicBezTo>
                  <a:pt x="4115" y="1032"/>
                  <a:pt x="4115" y="1032"/>
                  <a:pt x="4115" y="1032"/>
                </a:cubicBezTo>
                <a:cubicBezTo>
                  <a:pt x="4150" y="1067"/>
                  <a:pt x="4150" y="1067"/>
                  <a:pt x="4150" y="1067"/>
                </a:cubicBezTo>
                <a:lnTo>
                  <a:pt x="4204" y="1103"/>
                </a:lnTo>
                <a:close/>
                <a:moveTo>
                  <a:pt x="3806" y="1115"/>
                </a:moveTo>
                <a:lnTo>
                  <a:pt x="3806" y="1115"/>
                </a:lnTo>
                <a:cubicBezTo>
                  <a:pt x="3848" y="1115"/>
                  <a:pt x="3848" y="1115"/>
                  <a:pt x="3848" y="1115"/>
                </a:cubicBezTo>
                <a:cubicBezTo>
                  <a:pt x="3830" y="1091"/>
                  <a:pt x="3830" y="1091"/>
                  <a:pt x="3830" y="1091"/>
                </a:cubicBezTo>
                <a:lnTo>
                  <a:pt x="3806" y="1115"/>
                </a:lnTo>
                <a:close/>
                <a:moveTo>
                  <a:pt x="3895" y="1044"/>
                </a:moveTo>
                <a:lnTo>
                  <a:pt x="3895" y="1044"/>
                </a:lnTo>
                <a:cubicBezTo>
                  <a:pt x="3937" y="1079"/>
                  <a:pt x="3937" y="1079"/>
                  <a:pt x="3937" y="1079"/>
                </a:cubicBezTo>
                <a:cubicBezTo>
                  <a:pt x="3978" y="1079"/>
                  <a:pt x="3978" y="1079"/>
                  <a:pt x="3978" y="1079"/>
                </a:cubicBezTo>
                <a:cubicBezTo>
                  <a:pt x="4020" y="1097"/>
                  <a:pt x="4020" y="1097"/>
                  <a:pt x="4020" y="1097"/>
                </a:cubicBezTo>
                <a:cubicBezTo>
                  <a:pt x="4049" y="1085"/>
                  <a:pt x="4049" y="1085"/>
                  <a:pt x="4049" y="1085"/>
                </a:cubicBezTo>
                <a:cubicBezTo>
                  <a:pt x="4061" y="1038"/>
                  <a:pt x="4061" y="1038"/>
                  <a:pt x="4061" y="1038"/>
                </a:cubicBezTo>
                <a:cubicBezTo>
                  <a:pt x="4026" y="1020"/>
                  <a:pt x="4026" y="1020"/>
                  <a:pt x="4026" y="1020"/>
                </a:cubicBezTo>
                <a:cubicBezTo>
                  <a:pt x="4002" y="984"/>
                  <a:pt x="4002" y="984"/>
                  <a:pt x="4002" y="984"/>
                </a:cubicBezTo>
                <a:cubicBezTo>
                  <a:pt x="3961" y="990"/>
                  <a:pt x="3961" y="990"/>
                  <a:pt x="3961" y="990"/>
                </a:cubicBezTo>
                <a:cubicBezTo>
                  <a:pt x="3907" y="1014"/>
                  <a:pt x="3907" y="1014"/>
                  <a:pt x="3907" y="1014"/>
                </a:cubicBezTo>
                <a:lnTo>
                  <a:pt x="3895" y="1044"/>
                </a:lnTo>
                <a:close/>
                <a:moveTo>
                  <a:pt x="4032" y="919"/>
                </a:moveTo>
                <a:lnTo>
                  <a:pt x="4032" y="919"/>
                </a:lnTo>
                <a:cubicBezTo>
                  <a:pt x="4067" y="889"/>
                  <a:pt x="4067" y="889"/>
                  <a:pt x="4067" y="889"/>
                </a:cubicBezTo>
                <a:cubicBezTo>
                  <a:pt x="4061" y="866"/>
                  <a:pt x="4061" y="866"/>
                  <a:pt x="4061" y="866"/>
                </a:cubicBezTo>
                <a:cubicBezTo>
                  <a:pt x="4026" y="830"/>
                  <a:pt x="4026" y="830"/>
                  <a:pt x="4026" y="830"/>
                </a:cubicBezTo>
                <a:cubicBezTo>
                  <a:pt x="3967" y="830"/>
                  <a:pt x="3967" y="830"/>
                  <a:pt x="3967" y="830"/>
                </a:cubicBezTo>
                <a:cubicBezTo>
                  <a:pt x="3937" y="818"/>
                  <a:pt x="3937" y="818"/>
                  <a:pt x="3937" y="818"/>
                </a:cubicBezTo>
                <a:cubicBezTo>
                  <a:pt x="3883" y="824"/>
                  <a:pt x="3883" y="824"/>
                  <a:pt x="3883" y="824"/>
                </a:cubicBezTo>
                <a:cubicBezTo>
                  <a:pt x="3878" y="866"/>
                  <a:pt x="3878" y="866"/>
                  <a:pt x="3878" y="866"/>
                </a:cubicBezTo>
                <a:cubicBezTo>
                  <a:pt x="3931" y="889"/>
                  <a:pt x="3931" y="889"/>
                  <a:pt x="3931" y="889"/>
                </a:cubicBezTo>
                <a:cubicBezTo>
                  <a:pt x="3978" y="919"/>
                  <a:pt x="3978" y="919"/>
                  <a:pt x="3978" y="919"/>
                </a:cubicBezTo>
                <a:lnTo>
                  <a:pt x="4032" y="919"/>
                </a:lnTo>
                <a:close/>
                <a:moveTo>
                  <a:pt x="3919" y="783"/>
                </a:moveTo>
                <a:lnTo>
                  <a:pt x="3919" y="783"/>
                </a:lnTo>
                <a:cubicBezTo>
                  <a:pt x="3984" y="783"/>
                  <a:pt x="3984" y="783"/>
                  <a:pt x="3984" y="783"/>
                </a:cubicBezTo>
                <a:cubicBezTo>
                  <a:pt x="4026" y="771"/>
                  <a:pt x="4026" y="771"/>
                  <a:pt x="4026" y="771"/>
                </a:cubicBezTo>
                <a:cubicBezTo>
                  <a:pt x="4067" y="765"/>
                  <a:pt x="4067" y="765"/>
                  <a:pt x="4067" y="765"/>
                </a:cubicBezTo>
                <a:cubicBezTo>
                  <a:pt x="4067" y="735"/>
                  <a:pt x="4067" y="735"/>
                  <a:pt x="4067" y="735"/>
                </a:cubicBezTo>
                <a:cubicBezTo>
                  <a:pt x="4008" y="735"/>
                  <a:pt x="4008" y="735"/>
                  <a:pt x="4008" y="735"/>
                </a:cubicBezTo>
                <a:cubicBezTo>
                  <a:pt x="3949" y="735"/>
                  <a:pt x="3949" y="735"/>
                  <a:pt x="3949" y="735"/>
                </a:cubicBezTo>
                <a:cubicBezTo>
                  <a:pt x="3919" y="759"/>
                  <a:pt x="3919" y="759"/>
                  <a:pt x="3919" y="759"/>
                </a:cubicBezTo>
                <a:lnTo>
                  <a:pt x="3919" y="783"/>
                </a:lnTo>
                <a:close/>
                <a:moveTo>
                  <a:pt x="3931" y="711"/>
                </a:moveTo>
                <a:lnTo>
                  <a:pt x="3931" y="711"/>
                </a:lnTo>
                <a:cubicBezTo>
                  <a:pt x="3972" y="706"/>
                  <a:pt x="3972" y="706"/>
                  <a:pt x="3972" y="706"/>
                </a:cubicBezTo>
                <a:cubicBezTo>
                  <a:pt x="3984" y="682"/>
                  <a:pt x="3984" y="682"/>
                  <a:pt x="3984" y="682"/>
                </a:cubicBezTo>
                <a:cubicBezTo>
                  <a:pt x="3937" y="646"/>
                  <a:pt x="3937" y="646"/>
                  <a:pt x="3937" y="646"/>
                </a:cubicBezTo>
                <a:cubicBezTo>
                  <a:pt x="3872" y="640"/>
                  <a:pt x="3872" y="640"/>
                  <a:pt x="3872" y="640"/>
                </a:cubicBezTo>
                <a:cubicBezTo>
                  <a:pt x="3812" y="605"/>
                  <a:pt x="3812" y="605"/>
                  <a:pt x="3812" y="605"/>
                </a:cubicBezTo>
                <a:cubicBezTo>
                  <a:pt x="3789" y="629"/>
                  <a:pt x="3789" y="629"/>
                  <a:pt x="3789" y="629"/>
                </a:cubicBezTo>
                <a:cubicBezTo>
                  <a:pt x="3812" y="658"/>
                  <a:pt x="3812" y="658"/>
                  <a:pt x="3812" y="658"/>
                </a:cubicBezTo>
                <a:cubicBezTo>
                  <a:pt x="3830" y="711"/>
                  <a:pt x="3830" y="711"/>
                  <a:pt x="3830" y="711"/>
                </a:cubicBezTo>
                <a:cubicBezTo>
                  <a:pt x="3878" y="718"/>
                  <a:pt x="3878" y="718"/>
                  <a:pt x="3878" y="718"/>
                </a:cubicBezTo>
                <a:lnTo>
                  <a:pt x="3931" y="711"/>
                </a:lnTo>
                <a:close/>
                <a:moveTo>
                  <a:pt x="3771" y="498"/>
                </a:moveTo>
                <a:lnTo>
                  <a:pt x="3771" y="498"/>
                </a:lnTo>
                <a:cubicBezTo>
                  <a:pt x="3753" y="457"/>
                  <a:pt x="3753" y="457"/>
                  <a:pt x="3753" y="457"/>
                </a:cubicBezTo>
                <a:cubicBezTo>
                  <a:pt x="3717" y="445"/>
                  <a:pt x="3717" y="445"/>
                  <a:pt x="3717" y="445"/>
                </a:cubicBezTo>
                <a:cubicBezTo>
                  <a:pt x="3682" y="445"/>
                  <a:pt x="3682" y="445"/>
                  <a:pt x="3682" y="445"/>
                </a:cubicBezTo>
                <a:cubicBezTo>
                  <a:pt x="3682" y="480"/>
                  <a:pt x="3682" y="480"/>
                  <a:pt x="3682" y="480"/>
                </a:cubicBezTo>
                <a:cubicBezTo>
                  <a:pt x="3723" y="480"/>
                  <a:pt x="3723" y="480"/>
                  <a:pt x="3723" y="480"/>
                </a:cubicBezTo>
                <a:cubicBezTo>
                  <a:pt x="3735" y="510"/>
                  <a:pt x="3735" y="510"/>
                  <a:pt x="3735" y="510"/>
                </a:cubicBezTo>
                <a:lnTo>
                  <a:pt x="3771" y="498"/>
                </a:lnTo>
                <a:close/>
                <a:moveTo>
                  <a:pt x="3729" y="741"/>
                </a:moveTo>
                <a:lnTo>
                  <a:pt x="3729" y="741"/>
                </a:lnTo>
                <a:cubicBezTo>
                  <a:pt x="3747" y="718"/>
                  <a:pt x="3747" y="718"/>
                  <a:pt x="3747" y="718"/>
                </a:cubicBezTo>
                <a:cubicBezTo>
                  <a:pt x="3735" y="682"/>
                  <a:pt x="3735" y="682"/>
                  <a:pt x="3735" y="682"/>
                </a:cubicBezTo>
                <a:cubicBezTo>
                  <a:pt x="3706" y="658"/>
                  <a:pt x="3706" y="658"/>
                  <a:pt x="3706" y="658"/>
                </a:cubicBezTo>
                <a:cubicBezTo>
                  <a:pt x="3694" y="629"/>
                  <a:pt x="3694" y="629"/>
                  <a:pt x="3694" y="629"/>
                </a:cubicBezTo>
                <a:cubicBezTo>
                  <a:pt x="3646" y="611"/>
                  <a:pt x="3646" y="611"/>
                  <a:pt x="3646" y="611"/>
                </a:cubicBezTo>
                <a:cubicBezTo>
                  <a:pt x="3617" y="587"/>
                  <a:pt x="3617" y="587"/>
                  <a:pt x="3617" y="587"/>
                </a:cubicBezTo>
                <a:cubicBezTo>
                  <a:pt x="3581" y="593"/>
                  <a:pt x="3581" y="593"/>
                  <a:pt x="3581" y="593"/>
                </a:cubicBezTo>
                <a:cubicBezTo>
                  <a:pt x="3551" y="569"/>
                  <a:pt x="3551" y="569"/>
                  <a:pt x="3551" y="569"/>
                </a:cubicBezTo>
                <a:cubicBezTo>
                  <a:pt x="3504" y="552"/>
                  <a:pt x="3504" y="552"/>
                  <a:pt x="3504" y="552"/>
                </a:cubicBezTo>
                <a:cubicBezTo>
                  <a:pt x="3474" y="557"/>
                  <a:pt x="3474" y="557"/>
                  <a:pt x="3474" y="557"/>
                </a:cubicBezTo>
                <a:cubicBezTo>
                  <a:pt x="3385" y="569"/>
                  <a:pt x="3385" y="569"/>
                  <a:pt x="3385" y="569"/>
                </a:cubicBezTo>
                <a:cubicBezTo>
                  <a:pt x="3409" y="599"/>
                  <a:pt x="3409" y="599"/>
                  <a:pt x="3409" y="599"/>
                </a:cubicBezTo>
                <a:cubicBezTo>
                  <a:pt x="3439" y="599"/>
                  <a:pt x="3439" y="599"/>
                  <a:pt x="3439" y="599"/>
                </a:cubicBezTo>
                <a:cubicBezTo>
                  <a:pt x="3468" y="611"/>
                  <a:pt x="3468" y="611"/>
                  <a:pt x="3468" y="611"/>
                </a:cubicBezTo>
                <a:cubicBezTo>
                  <a:pt x="3480" y="646"/>
                  <a:pt x="3480" y="646"/>
                  <a:pt x="3480" y="646"/>
                </a:cubicBezTo>
                <a:cubicBezTo>
                  <a:pt x="3427" y="646"/>
                  <a:pt x="3427" y="646"/>
                  <a:pt x="3427" y="646"/>
                </a:cubicBezTo>
                <a:cubicBezTo>
                  <a:pt x="3445" y="676"/>
                  <a:pt x="3445" y="676"/>
                  <a:pt x="3445" y="676"/>
                </a:cubicBezTo>
                <a:cubicBezTo>
                  <a:pt x="3480" y="676"/>
                  <a:pt x="3480" y="676"/>
                  <a:pt x="3480" y="676"/>
                </a:cubicBezTo>
                <a:cubicBezTo>
                  <a:pt x="3498" y="694"/>
                  <a:pt x="3498" y="694"/>
                  <a:pt x="3498" y="694"/>
                </a:cubicBezTo>
                <a:cubicBezTo>
                  <a:pt x="3534" y="682"/>
                  <a:pt x="3534" y="682"/>
                  <a:pt x="3534" y="682"/>
                </a:cubicBezTo>
                <a:cubicBezTo>
                  <a:pt x="3563" y="682"/>
                  <a:pt x="3563" y="682"/>
                  <a:pt x="3563" y="682"/>
                </a:cubicBezTo>
                <a:cubicBezTo>
                  <a:pt x="3629" y="688"/>
                  <a:pt x="3629" y="688"/>
                  <a:pt x="3629" y="688"/>
                </a:cubicBezTo>
                <a:cubicBezTo>
                  <a:pt x="3682" y="729"/>
                  <a:pt x="3682" y="729"/>
                  <a:pt x="3682" y="729"/>
                </a:cubicBezTo>
                <a:lnTo>
                  <a:pt x="3729" y="741"/>
                </a:lnTo>
                <a:close/>
                <a:moveTo>
                  <a:pt x="3623" y="747"/>
                </a:moveTo>
                <a:lnTo>
                  <a:pt x="3623" y="747"/>
                </a:lnTo>
                <a:cubicBezTo>
                  <a:pt x="3587" y="723"/>
                  <a:pt x="3587" y="723"/>
                  <a:pt x="3587" y="723"/>
                </a:cubicBezTo>
                <a:cubicBezTo>
                  <a:pt x="3534" y="723"/>
                  <a:pt x="3534" y="723"/>
                  <a:pt x="3534" y="723"/>
                </a:cubicBezTo>
                <a:cubicBezTo>
                  <a:pt x="3540" y="759"/>
                  <a:pt x="3540" y="759"/>
                  <a:pt x="3540" y="759"/>
                </a:cubicBezTo>
                <a:cubicBezTo>
                  <a:pt x="3587" y="759"/>
                  <a:pt x="3587" y="759"/>
                  <a:pt x="3587" y="759"/>
                </a:cubicBezTo>
                <a:lnTo>
                  <a:pt x="3623" y="747"/>
                </a:lnTo>
                <a:close/>
                <a:moveTo>
                  <a:pt x="3599" y="996"/>
                </a:moveTo>
                <a:lnTo>
                  <a:pt x="3599" y="996"/>
                </a:lnTo>
                <a:cubicBezTo>
                  <a:pt x="3635" y="984"/>
                  <a:pt x="3635" y="984"/>
                  <a:pt x="3635" y="984"/>
                </a:cubicBezTo>
                <a:cubicBezTo>
                  <a:pt x="3658" y="978"/>
                  <a:pt x="3658" y="978"/>
                  <a:pt x="3658" y="978"/>
                </a:cubicBezTo>
                <a:cubicBezTo>
                  <a:pt x="3682" y="1008"/>
                  <a:pt x="3682" y="1008"/>
                  <a:pt x="3682" y="1008"/>
                </a:cubicBezTo>
                <a:cubicBezTo>
                  <a:pt x="3706" y="1055"/>
                  <a:pt x="3706" y="1055"/>
                  <a:pt x="3706" y="1055"/>
                </a:cubicBezTo>
                <a:cubicBezTo>
                  <a:pt x="3729" y="1044"/>
                  <a:pt x="3729" y="1044"/>
                  <a:pt x="3729" y="1044"/>
                </a:cubicBezTo>
                <a:cubicBezTo>
                  <a:pt x="3783" y="1038"/>
                  <a:pt x="3783" y="1038"/>
                  <a:pt x="3783" y="1038"/>
                </a:cubicBezTo>
                <a:cubicBezTo>
                  <a:pt x="3812" y="1032"/>
                  <a:pt x="3812" y="1032"/>
                  <a:pt x="3812" y="1032"/>
                </a:cubicBezTo>
                <a:cubicBezTo>
                  <a:pt x="3818" y="1002"/>
                  <a:pt x="3818" y="1002"/>
                  <a:pt x="3818" y="1002"/>
                </a:cubicBezTo>
                <a:cubicBezTo>
                  <a:pt x="3818" y="955"/>
                  <a:pt x="3818" y="955"/>
                  <a:pt x="3818" y="955"/>
                </a:cubicBezTo>
                <a:cubicBezTo>
                  <a:pt x="3818" y="955"/>
                  <a:pt x="3824" y="943"/>
                  <a:pt x="3836" y="937"/>
                </a:cubicBezTo>
                <a:cubicBezTo>
                  <a:pt x="3848" y="925"/>
                  <a:pt x="3824" y="901"/>
                  <a:pt x="3824" y="901"/>
                </a:cubicBezTo>
                <a:cubicBezTo>
                  <a:pt x="3824" y="901"/>
                  <a:pt x="3795" y="877"/>
                  <a:pt x="3777" y="877"/>
                </a:cubicBezTo>
                <a:cubicBezTo>
                  <a:pt x="3765" y="877"/>
                  <a:pt x="3747" y="895"/>
                  <a:pt x="3747" y="895"/>
                </a:cubicBezTo>
                <a:cubicBezTo>
                  <a:pt x="3694" y="866"/>
                  <a:pt x="3694" y="866"/>
                  <a:pt x="3694" y="866"/>
                </a:cubicBezTo>
                <a:cubicBezTo>
                  <a:pt x="3646" y="866"/>
                  <a:pt x="3646" y="866"/>
                  <a:pt x="3646" y="866"/>
                </a:cubicBezTo>
                <a:cubicBezTo>
                  <a:pt x="3682" y="889"/>
                  <a:pt x="3682" y="889"/>
                  <a:pt x="3682" y="889"/>
                </a:cubicBezTo>
                <a:cubicBezTo>
                  <a:pt x="3682" y="889"/>
                  <a:pt x="3712" y="925"/>
                  <a:pt x="3723" y="943"/>
                </a:cubicBezTo>
                <a:cubicBezTo>
                  <a:pt x="3729" y="961"/>
                  <a:pt x="3688" y="949"/>
                  <a:pt x="3688" y="949"/>
                </a:cubicBezTo>
                <a:cubicBezTo>
                  <a:pt x="3629" y="889"/>
                  <a:pt x="3629" y="889"/>
                  <a:pt x="3629" y="889"/>
                </a:cubicBezTo>
                <a:cubicBezTo>
                  <a:pt x="3587" y="889"/>
                  <a:pt x="3587" y="889"/>
                  <a:pt x="3587" y="889"/>
                </a:cubicBezTo>
                <a:cubicBezTo>
                  <a:pt x="3587" y="925"/>
                  <a:pt x="3587" y="925"/>
                  <a:pt x="3587" y="925"/>
                </a:cubicBezTo>
                <a:cubicBezTo>
                  <a:pt x="3599" y="961"/>
                  <a:pt x="3599" y="961"/>
                  <a:pt x="3599" y="961"/>
                </a:cubicBezTo>
                <a:cubicBezTo>
                  <a:pt x="3551" y="931"/>
                  <a:pt x="3551" y="931"/>
                  <a:pt x="3551" y="931"/>
                </a:cubicBezTo>
                <a:cubicBezTo>
                  <a:pt x="3522" y="877"/>
                  <a:pt x="3522" y="877"/>
                  <a:pt x="3522" y="877"/>
                </a:cubicBezTo>
                <a:cubicBezTo>
                  <a:pt x="3451" y="848"/>
                  <a:pt x="3451" y="848"/>
                  <a:pt x="3451" y="848"/>
                </a:cubicBezTo>
                <a:cubicBezTo>
                  <a:pt x="3445" y="895"/>
                  <a:pt x="3445" y="895"/>
                  <a:pt x="3445" y="895"/>
                </a:cubicBezTo>
                <a:cubicBezTo>
                  <a:pt x="3468" y="925"/>
                  <a:pt x="3468" y="925"/>
                  <a:pt x="3468" y="925"/>
                </a:cubicBezTo>
                <a:cubicBezTo>
                  <a:pt x="3468" y="925"/>
                  <a:pt x="3528" y="966"/>
                  <a:pt x="3534" y="978"/>
                </a:cubicBezTo>
                <a:lnTo>
                  <a:pt x="3599" y="996"/>
                </a:lnTo>
                <a:close/>
                <a:moveTo>
                  <a:pt x="3433" y="1020"/>
                </a:moveTo>
                <a:lnTo>
                  <a:pt x="3433" y="1020"/>
                </a:lnTo>
                <a:cubicBezTo>
                  <a:pt x="3445" y="1050"/>
                  <a:pt x="3445" y="1050"/>
                  <a:pt x="3445" y="1050"/>
                </a:cubicBezTo>
                <a:cubicBezTo>
                  <a:pt x="3480" y="1050"/>
                  <a:pt x="3480" y="1050"/>
                  <a:pt x="3480" y="1050"/>
                </a:cubicBezTo>
                <a:cubicBezTo>
                  <a:pt x="3480" y="1050"/>
                  <a:pt x="3492" y="1032"/>
                  <a:pt x="3492" y="1026"/>
                </a:cubicBezTo>
                <a:cubicBezTo>
                  <a:pt x="3492" y="1014"/>
                  <a:pt x="3451" y="996"/>
                  <a:pt x="3451" y="1008"/>
                </a:cubicBezTo>
                <a:cubicBezTo>
                  <a:pt x="3457" y="1020"/>
                  <a:pt x="3433" y="1020"/>
                  <a:pt x="3433" y="1020"/>
                </a:cubicBezTo>
                <a:close/>
                <a:moveTo>
                  <a:pt x="3451" y="806"/>
                </a:moveTo>
                <a:lnTo>
                  <a:pt x="3451" y="806"/>
                </a:lnTo>
                <a:cubicBezTo>
                  <a:pt x="3415" y="759"/>
                  <a:pt x="3415" y="759"/>
                  <a:pt x="3415" y="759"/>
                </a:cubicBezTo>
                <a:cubicBezTo>
                  <a:pt x="3368" y="729"/>
                  <a:pt x="3368" y="729"/>
                  <a:pt x="3368" y="729"/>
                </a:cubicBezTo>
                <a:cubicBezTo>
                  <a:pt x="3368" y="729"/>
                  <a:pt x="3362" y="753"/>
                  <a:pt x="3374" y="771"/>
                </a:cubicBezTo>
                <a:cubicBezTo>
                  <a:pt x="3380" y="789"/>
                  <a:pt x="3421" y="818"/>
                  <a:pt x="3421" y="818"/>
                </a:cubicBezTo>
                <a:lnTo>
                  <a:pt x="3451" y="806"/>
                </a:lnTo>
                <a:close/>
                <a:moveTo>
                  <a:pt x="4939" y="1832"/>
                </a:moveTo>
                <a:lnTo>
                  <a:pt x="4939" y="1832"/>
                </a:lnTo>
                <a:cubicBezTo>
                  <a:pt x="4986" y="1838"/>
                  <a:pt x="4986" y="1838"/>
                  <a:pt x="4986" y="1838"/>
                </a:cubicBezTo>
                <a:cubicBezTo>
                  <a:pt x="5040" y="1826"/>
                  <a:pt x="5040" y="1826"/>
                  <a:pt x="5040" y="1826"/>
                </a:cubicBezTo>
                <a:cubicBezTo>
                  <a:pt x="5063" y="1785"/>
                  <a:pt x="5063" y="1785"/>
                  <a:pt x="5063" y="1785"/>
                </a:cubicBezTo>
                <a:cubicBezTo>
                  <a:pt x="5040" y="1743"/>
                  <a:pt x="5040" y="1743"/>
                  <a:pt x="5040" y="1743"/>
                </a:cubicBezTo>
                <a:cubicBezTo>
                  <a:pt x="5040" y="1743"/>
                  <a:pt x="4969" y="1743"/>
                  <a:pt x="4957" y="1743"/>
                </a:cubicBezTo>
                <a:cubicBezTo>
                  <a:pt x="4951" y="1743"/>
                  <a:pt x="4915" y="1797"/>
                  <a:pt x="4915" y="1797"/>
                </a:cubicBezTo>
                <a:lnTo>
                  <a:pt x="4939" y="1832"/>
                </a:lnTo>
                <a:close/>
                <a:moveTo>
                  <a:pt x="4020" y="1346"/>
                </a:moveTo>
                <a:lnTo>
                  <a:pt x="4020" y="1346"/>
                </a:lnTo>
                <a:cubicBezTo>
                  <a:pt x="4056" y="1322"/>
                  <a:pt x="4056" y="1322"/>
                  <a:pt x="4056" y="1322"/>
                </a:cubicBezTo>
                <a:cubicBezTo>
                  <a:pt x="4061" y="1281"/>
                  <a:pt x="4061" y="1281"/>
                  <a:pt x="4061" y="1281"/>
                </a:cubicBezTo>
                <a:cubicBezTo>
                  <a:pt x="4115" y="1293"/>
                  <a:pt x="4115" y="1293"/>
                  <a:pt x="4115" y="1293"/>
                </a:cubicBezTo>
                <a:cubicBezTo>
                  <a:pt x="4150" y="1269"/>
                  <a:pt x="4150" y="1269"/>
                  <a:pt x="4150" y="1269"/>
                </a:cubicBezTo>
                <a:cubicBezTo>
                  <a:pt x="4180" y="1221"/>
                  <a:pt x="4180" y="1221"/>
                  <a:pt x="4180" y="1221"/>
                </a:cubicBezTo>
                <a:cubicBezTo>
                  <a:pt x="4215" y="1186"/>
                  <a:pt x="4215" y="1186"/>
                  <a:pt x="4215" y="1186"/>
                </a:cubicBezTo>
                <a:cubicBezTo>
                  <a:pt x="4215" y="1186"/>
                  <a:pt x="4180" y="1162"/>
                  <a:pt x="4162" y="1162"/>
                </a:cubicBezTo>
                <a:cubicBezTo>
                  <a:pt x="4109" y="1162"/>
                  <a:pt x="4109" y="1162"/>
                  <a:pt x="4109" y="1162"/>
                </a:cubicBezTo>
                <a:cubicBezTo>
                  <a:pt x="4061" y="1144"/>
                  <a:pt x="4061" y="1144"/>
                  <a:pt x="4061" y="1144"/>
                </a:cubicBezTo>
                <a:cubicBezTo>
                  <a:pt x="4061" y="1144"/>
                  <a:pt x="3996" y="1144"/>
                  <a:pt x="3984" y="1144"/>
                </a:cubicBezTo>
                <a:cubicBezTo>
                  <a:pt x="3972" y="1144"/>
                  <a:pt x="3984" y="1168"/>
                  <a:pt x="3984" y="1186"/>
                </a:cubicBezTo>
                <a:cubicBezTo>
                  <a:pt x="3984" y="1198"/>
                  <a:pt x="3949" y="1210"/>
                  <a:pt x="3949" y="1210"/>
                </a:cubicBezTo>
                <a:cubicBezTo>
                  <a:pt x="3949" y="1281"/>
                  <a:pt x="3949" y="1281"/>
                  <a:pt x="3949" y="1281"/>
                </a:cubicBezTo>
                <a:cubicBezTo>
                  <a:pt x="3949" y="1281"/>
                  <a:pt x="3961" y="1346"/>
                  <a:pt x="3961" y="1358"/>
                </a:cubicBezTo>
                <a:lnTo>
                  <a:pt x="4020" y="1346"/>
                </a:lnTo>
                <a:close/>
                <a:moveTo>
                  <a:pt x="3765" y="1435"/>
                </a:moveTo>
                <a:lnTo>
                  <a:pt x="3765" y="1435"/>
                </a:lnTo>
                <a:cubicBezTo>
                  <a:pt x="3777" y="1435"/>
                  <a:pt x="3806" y="1405"/>
                  <a:pt x="3806" y="1405"/>
                </a:cubicBezTo>
                <a:cubicBezTo>
                  <a:pt x="3872" y="1399"/>
                  <a:pt x="3872" y="1399"/>
                  <a:pt x="3872" y="1399"/>
                </a:cubicBezTo>
                <a:cubicBezTo>
                  <a:pt x="3895" y="1352"/>
                  <a:pt x="3895" y="1352"/>
                  <a:pt x="3895" y="1352"/>
                </a:cubicBezTo>
                <a:cubicBezTo>
                  <a:pt x="3878" y="1316"/>
                  <a:pt x="3878" y="1316"/>
                  <a:pt x="3878" y="1316"/>
                </a:cubicBezTo>
                <a:cubicBezTo>
                  <a:pt x="3836" y="1281"/>
                  <a:pt x="3836" y="1281"/>
                  <a:pt x="3836" y="1281"/>
                </a:cubicBezTo>
                <a:cubicBezTo>
                  <a:pt x="3801" y="1263"/>
                  <a:pt x="3801" y="1263"/>
                  <a:pt x="3801" y="1263"/>
                </a:cubicBezTo>
                <a:cubicBezTo>
                  <a:pt x="3848" y="1239"/>
                  <a:pt x="3848" y="1239"/>
                  <a:pt x="3848" y="1239"/>
                </a:cubicBezTo>
                <a:cubicBezTo>
                  <a:pt x="3848" y="1239"/>
                  <a:pt x="3860" y="1227"/>
                  <a:pt x="3848" y="1210"/>
                </a:cubicBezTo>
                <a:cubicBezTo>
                  <a:pt x="3836" y="1198"/>
                  <a:pt x="3806" y="1174"/>
                  <a:pt x="3806" y="1174"/>
                </a:cubicBezTo>
                <a:cubicBezTo>
                  <a:pt x="3789" y="1150"/>
                  <a:pt x="3789" y="1150"/>
                  <a:pt x="3789" y="1150"/>
                </a:cubicBezTo>
                <a:cubicBezTo>
                  <a:pt x="3741" y="1156"/>
                  <a:pt x="3741" y="1156"/>
                  <a:pt x="3741" y="1156"/>
                </a:cubicBezTo>
                <a:cubicBezTo>
                  <a:pt x="3735" y="1186"/>
                  <a:pt x="3735" y="1186"/>
                  <a:pt x="3735" y="1186"/>
                </a:cubicBezTo>
                <a:cubicBezTo>
                  <a:pt x="3717" y="1186"/>
                  <a:pt x="3717" y="1186"/>
                  <a:pt x="3717" y="1186"/>
                </a:cubicBezTo>
                <a:cubicBezTo>
                  <a:pt x="3676" y="1174"/>
                  <a:pt x="3676" y="1174"/>
                  <a:pt x="3676" y="1174"/>
                </a:cubicBezTo>
                <a:cubicBezTo>
                  <a:pt x="3635" y="1186"/>
                  <a:pt x="3635" y="1186"/>
                  <a:pt x="3635" y="1186"/>
                </a:cubicBezTo>
                <a:cubicBezTo>
                  <a:pt x="3640" y="1215"/>
                  <a:pt x="3640" y="1215"/>
                  <a:pt x="3640" y="1215"/>
                </a:cubicBezTo>
                <a:cubicBezTo>
                  <a:pt x="3676" y="1251"/>
                  <a:pt x="3676" y="1251"/>
                  <a:pt x="3676" y="1251"/>
                </a:cubicBezTo>
                <a:cubicBezTo>
                  <a:pt x="3664" y="1287"/>
                  <a:pt x="3664" y="1287"/>
                  <a:pt x="3664" y="1287"/>
                </a:cubicBezTo>
                <a:cubicBezTo>
                  <a:pt x="3664" y="1287"/>
                  <a:pt x="3646" y="1304"/>
                  <a:pt x="3635" y="1299"/>
                </a:cubicBezTo>
                <a:cubicBezTo>
                  <a:pt x="3623" y="1293"/>
                  <a:pt x="3593" y="1269"/>
                  <a:pt x="3593" y="1269"/>
                </a:cubicBezTo>
                <a:cubicBezTo>
                  <a:pt x="3563" y="1269"/>
                  <a:pt x="3563" y="1269"/>
                  <a:pt x="3563" y="1269"/>
                </a:cubicBezTo>
                <a:cubicBezTo>
                  <a:pt x="3557" y="1304"/>
                  <a:pt x="3557" y="1304"/>
                  <a:pt x="3557" y="1304"/>
                </a:cubicBezTo>
                <a:cubicBezTo>
                  <a:pt x="3599" y="1328"/>
                  <a:pt x="3599" y="1328"/>
                  <a:pt x="3599" y="1328"/>
                </a:cubicBezTo>
                <a:cubicBezTo>
                  <a:pt x="3629" y="1346"/>
                  <a:pt x="3629" y="1346"/>
                  <a:pt x="3629" y="1346"/>
                </a:cubicBezTo>
                <a:cubicBezTo>
                  <a:pt x="3676" y="1358"/>
                  <a:pt x="3676" y="1358"/>
                  <a:pt x="3676" y="1358"/>
                </a:cubicBezTo>
                <a:cubicBezTo>
                  <a:pt x="3676" y="1358"/>
                  <a:pt x="3700" y="1393"/>
                  <a:pt x="3700" y="1405"/>
                </a:cubicBezTo>
                <a:cubicBezTo>
                  <a:pt x="3700" y="1417"/>
                  <a:pt x="3765" y="1435"/>
                  <a:pt x="3765" y="1435"/>
                </a:cubicBezTo>
                <a:close/>
                <a:moveTo>
                  <a:pt x="3445" y="1257"/>
                </a:moveTo>
                <a:lnTo>
                  <a:pt x="3445" y="1257"/>
                </a:lnTo>
                <a:cubicBezTo>
                  <a:pt x="3457" y="1215"/>
                  <a:pt x="3457" y="1215"/>
                  <a:pt x="3457" y="1215"/>
                </a:cubicBezTo>
                <a:cubicBezTo>
                  <a:pt x="3433" y="1192"/>
                  <a:pt x="3433" y="1192"/>
                  <a:pt x="3433" y="1192"/>
                </a:cubicBezTo>
                <a:cubicBezTo>
                  <a:pt x="3344" y="1180"/>
                  <a:pt x="3344" y="1180"/>
                  <a:pt x="3344" y="1180"/>
                </a:cubicBezTo>
                <a:cubicBezTo>
                  <a:pt x="3326" y="1204"/>
                  <a:pt x="3326" y="1204"/>
                  <a:pt x="3326" y="1204"/>
                </a:cubicBezTo>
                <a:cubicBezTo>
                  <a:pt x="3326" y="1204"/>
                  <a:pt x="3362" y="1233"/>
                  <a:pt x="3374" y="1239"/>
                </a:cubicBezTo>
                <a:cubicBezTo>
                  <a:pt x="3385" y="1239"/>
                  <a:pt x="3415" y="1281"/>
                  <a:pt x="3415" y="1281"/>
                </a:cubicBezTo>
                <a:lnTo>
                  <a:pt x="3445" y="1257"/>
                </a:lnTo>
                <a:close/>
                <a:moveTo>
                  <a:pt x="3261" y="1192"/>
                </a:moveTo>
                <a:lnTo>
                  <a:pt x="3261" y="1192"/>
                </a:lnTo>
                <a:cubicBezTo>
                  <a:pt x="3237" y="1210"/>
                  <a:pt x="3237" y="1210"/>
                  <a:pt x="3237" y="1210"/>
                </a:cubicBezTo>
                <a:cubicBezTo>
                  <a:pt x="3279" y="1215"/>
                  <a:pt x="3279" y="1215"/>
                  <a:pt x="3279" y="1215"/>
                </a:cubicBezTo>
                <a:cubicBezTo>
                  <a:pt x="3291" y="1186"/>
                  <a:pt x="3291" y="1186"/>
                  <a:pt x="3291" y="1186"/>
                </a:cubicBezTo>
                <a:lnTo>
                  <a:pt x="3261" y="1192"/>
                </a:lnTo>
                <a:close/>
                <a:moveTo>
                  <a:pt x="2982" y="670"/>
                </a:moveTo>
                <a:lnTo>
                  <a:pt x="2982" y="670"/>
                </a:lnTo>
                <a:cubicBezTo>
                  <a:pt x="3030" y="670"/>
                  <a:pt x="3030" y="670"/>
                  <a:pt x="3030" y="670"/>
                </a:cubicBezTo>
                <a:cubicBezTo>
                  <a:pt x="3101" y="670"/>
                  <a:pt x="3101" y="670"/>
                  <a:pt x="3101" y="670"/>
                </a:cubicBezTo>
                <a:cubicBezTo>
                  <a:pt x="3184" y="670"/>
                  <a:pt x="3184" y="670"/>
                  <a:pt x="3184" y="670"/>
                </a:cubicBezTo>
                <a:cubicBezTo>
                  <a:pt x="3184" y="670"/>
                  <a:pt x="3190" y="646"/>
                  <a:pt x="3172" y="640"/>
                </a:cubicBezTo>
                <a:cubicBezTo>
                  <a:pt x="3160" y="640"/>
                  <a:pt x="3119" y="623"/>
                  <a:pt x="3119" y="623"/>
                </a:cubicBezTo>
                <a:cubicBezTo>
                  <a:pt x="3065" y="629"/>
                  <a:pt x="3065" y="629"/>
                  <a:pt x="3065" y="629"/>
                </a:cubicBezTo>
                <a:cubicBezTo>
                  <a:pt x="3024" y="640"/>
                  <a:pt x="3024" y="640"/>
                  <a:pt x="3024" y="640"/>
                </a:cubicBezTo>
                <a:lnTo>
                  <a:pt x="2982" y="670"/>
                </a:lnTo>
                <a:close/>
                <a:moveTo>
                  <a:pt x="3036" y="800"/>
                </a:moveTo>
                <a:lnTo>
                  <a:pt x="3036" y="800"/>
                </a:lnTo>
                <a:cubicBezTo>
                  <a:pt x="3071" y="789"/>
                  <a:pt x="3071" y="789"/>
                  <a:pt x="3071" y="789"/>
                </a:cubicBezTo>
                <a:cubicBezTo>
                  <a:pt x="3131" y="783"/>
                  <a:pt x="3131" y="783"/>
                  <a:pt x="3131" y="783"/>
                </a:cubicBezTo>
                <a:cubicBezTo>
                  <a:pt x="3148" y="759"/>
                  <a:pt x="3148" y="759"/>
                  <a:pt x="3148" y="759"/>
                </a:cubicBezTo>
                <a:cubicBezTo>
                  <a:pt x="3119" y="735"/>
                  <a:pt x="3119" y="735"/>
                  <a:pt x="3119" y="735"/>
                </a:cubicBezTo>
                <a:cubicBezTo>
                  <a:pt x="3148" y="729"/>
                  <a:pt x="3148" y="729"/>
                  <a:pt x="3148" y="729"/>
                </a:cubicBezTo>
                <a:cubicBezTo>
                  <a:pt x="3166" y="706"/>
                  <a:pt x="3166" y="706"/>
                  <a:pt x="3166" y="706"/>
                </a:cubicBezTo>
                <a:cubicBezTo>
                  <a:pt x="3131" y="706"/>
                  <a:pt x="3131" y="706"/>
                  <a:pt x="3131" y="706"/>
                </a:cubicBezTo>
                <a:cubicBezTo>
                  <a:pt x="3059" y="706"/>
                  <a:pt x="3059" y="706"/>
                  <a:pt x="3059" y="706"/>
                </a:cubicBezTo>
                <a:cubicBezTo>
                  <a:pt x="3018" y="718"/>
                  <a:pt x="3018" y="718"/>
                  <a:pt x="3018" y="718"/>
                </a:cubicBezTo>
                <a:cubicBezTo>
                  <a:pt x="2976" y="741"/>
                  <a:pt x="2976" y="741"/>
                  <a:pt x="2976" y="741"/>
                </a:cubicBezTo>
                <a:cubicBezTo>
                  <a:pt x="3012" y="795"/>
                  <a:pt x="3012" y="795"/>
                  <a:pt x="3012" y="795"/>
                </a:cubicBezTo>
                <a:lnTo>
                  <a:pt x="3036" y="800"/>
                </a:lnTo>
                <a:close/>
                <a:moveTo>
                  <a:pt x="2941" y="747"/>
                </a:moveTo>
                <a:lnTo>
                  <a:pt x="2941" y="747"/>
                </a:lnTo>
                <a:cubicBezTo>
                  <a:pt x="2935" y="711"/>
                  <a:pt x="2935" y="711"/>
                  <a:pt x="2935" y="711"/>
                </a:cubicBezTo>
                <a:cubicBezTo>
                  <a:pt x="2887" y="694"/>
                  <a:pt x="2887" y="694"/>
                  <a:pt x="2887" y="694"/>
                </a:cubicBezTo>
                <a:cubicBezTo>
                  <a:pt x="2864" y="694"/>
                  <a:pt x="2864" y="694"/>
                  <a:pt x="2864" y="694"/>
                </a:cubicBezTo>
                <a:cubicBezTo>
                  <a:pt x="2876" y="723"/>
                  <a:pt x="2876" y="723"/>
                  <a:pt x="2876" y="723"/>
                </a:cubicBezTo>
                <a:cubicBezTo>
                  <a:pt x="2893" y="741"/>
                  <a:pt x="2893" y="741"/>
                  <a:pt x="2893" y="741"/>
                </a:cubicBezTo>
                <a:lnTo>
                  <a:pt x="2941" y="747"/>
                </a:lnTo>
                <a:close/>
                <a:moveTo>
                  <a:pt x="2881" y="889"/>
                </a:moveTo>
                <a:lnTo>
                  <a:pt x="2881" y="889"/>
                </a:lnTo>
                <a:cubicBezTo>
                  <a:pt x="2828" y="907"/>
                  <a:pt x="2828" y="907"/>
                  <a:pt x="2828" y="907"/>
                </a:cubicBezTo>
                <a:cubicBezTo>
                  <a:pt x="2799" y="949"/>
                  <a:pt x="2799" y="949"/>
                  <a:pt x="2799" y="949"/>
                </a:cubicBezTo>
                <a:cubicBezTo>
                  <a:pt x="2769" y="972"/>
                  <a:pt x="2769" y="972"/>
                  <a:pt x="2769" y="972"/>
                </a:cubicBezTo>
                <a:cubicBezTo>
                  <a:pt x="2739" y="1008"/>
                  <a:pt x="2739" y="1008"/>
                  <a:pt x="2739" y="1008"/>
                </a:cubicBezTo>
                <a:cubicBezTo>
                  <a:pt x="2745" y="1038"/>
                  <a:pt x="2745" y="1038"/>
                  <a:pt x="2745" y="1038"/>
                </a:cubicBezTo>
                <a:cubicBezTo>
                  <a:pt x="2804" y="1044"/>
                  <a:pt x="2804" y="1044"/>
                  <a:pt x="2804" y="1044"/>
                </a:cubicBezTo>
                <a:cubicBezTo>
                  <a:pt x="2864" y="1055"/>
                  <a:pt x="2864" y="1055"/>
                  <a:pt x="2864" y="1055"/>
                </a:cubicBezTo>
                <a:cubicBezTo>
                  <a:pt x="2911" y="1050"/>
                  <a:pt x="2911" y="1050"/>
                  <a:pt x="2911" y="1050"/>
                </a:cubicBezTo>
                <a:cubicBezTo>
                  <a:pt x="2953" y="1032"/>
                  <a:pt x="2953" y="1032"/>
                  <a:pt x="2953" y="1032"/>
                </a:cubicBezTo>
                <a:cubicBezTo>
                  <a:pt x="3030" y="1044"/>
                  <a:pt x="3030" y="1044"/>
                  <a:pt x="3030" y="1044"/>
                </a:cubicBezTo>
                <a:cubicBezTo>
                  <a:pt x="3077" y="1044"/>
                  <a:pt x="3077" y="1044"/>
                  <a:pt x="3077" y="1044"/>
                </a:cubicBezTo>
                <a:cubicBezTo>
                  <a:pt x="3059" y="1061"/>
                  <a:pt x="3018" y="1061"/>
                  <a:pt x="3018" y="1061"/>
                </a:cubicBezTo>
                <a:cubicBezTo>
                  <a:pt x="2965" y="1061"/>
                  <a:pt x="2965" y="1061"/>
                  <a:pt x="2965" y="1061"/>
                </a:cubicBezTo>
                <a:cubicBezTo>
                  <a:pt x="2929" y="1079"/>
                  <a:pt x="2929" y="1079"/>
                  <a:pt x="2929" y="1079"/>
                </a:cubicBezTo>
                <a:cubicBezTo>
                  <a:pt x="2935" y="1109"/>
                  <a:pt x="2935" y="1109"/>
                  <a:pt x="2935" y="1109"/>
                </a:cubicBezTo>
                <a:cubicBezTo>
                  <a:pt x="2965" y="1121"/>
                  <a:pt x="2965" y="1121"/>
                  <a:pt x="2965" y="1121"/>
                </a:cubicBezTo>
                <a:cubicBezTo>
                  <a:pt x="3036" y="1121"/>
                  <a:pt x="3036" y="1121"/>
                  <a:pt x="3036" y="1121"/>
                </a:cubicBezTo>
                <a:cubicBezTo>
                  <a:pt x="3107" y="1097"/>
                  <a:pt x="3107" y="1097"/>
                  <a:pt x="3107" y="1097"/>
                </a:cubicBezTo>
                <a:cubicBezTo>
                  <a:pt x="3154" y="1061"/>
                  <a:pt x="3154" y="1061"/>
                  <a:pt x="3154" y="1061"/>
                </a:cubicBezTo>
                <a:cubicBezTo>
                  <a:pt x="3208" y="1055"/>
                  <a:pt x="3208" y="1055"/>
                  <a:pt x="3208" y="1055"/>
                </a:cubicBezTo>
                <a:cubicBezTo>
                  <a:pt x="3273" y="1055"/>
                  <a:pt x="3273" y="1055"/>
                  <a:pt x="3273" y="1055"/>
                </a:cubicBezTo>
                <a:cubicBezTo>
                  <a:pt x="3344" y="1055"/>
                  <a:pt x="3344" y="1055"/>
                  <a:pt x="3344" y="1055"/>
                </a:cubicBezTo>
                <a:cubicBezTo>
                  <a:pt x="3368" y="1026"/>
                  <a:pt x="3368" y="1026"/>
                  <a:pt x="3368" y="1026"/>
                </a:cubicBezTo>
                <a:cubicBezTo>
                  <a:pt x="3385" y="961"/>
                  <a:pt x="3385" y="961"/>
                  <a:pt x="3385" y="961"/>
                </a:cubicBezTo>
                <a:cubicBezTo>
                  <a:pt x="3362" y="943"/>
                  <a:pt x="3362" y="943"/>
                  <a:pt x="3362" y="943"/>
                </a:cubicBezTo>
                <a:cubicBezTo>
                  <a:pt x="3332" y="943"/>
                  <a:pt x="3332" y="943"/>
                  <a:pt x="3332" y="943"/>
                </a:cubicBezTo>
                <a:cubicBezTo>
                  <a:pt x="3326" y="966"/>
                  <a:pt x="3326" y="966"/>
                  <a:pt x="3326" y="966"/>
                </a:cubicBezTo>
                <a:cubicBezTo>
                  <a:pt x="3285" y="955"/>
                  <a:pt x="3285" y="955"/>
                  <a:pt x="3285" y="955"/>
                </a:cubicBezTo>
                <a:cubicBezTo>
                  <a:pt x="3237" y="913"/>
                  <a:pt x="3237" y="913"/>
                  <a:pt x="3237" y="913"/>
                </a:cubicBezTo>
                <a:cubicBezTo>
                  <a:pt x="3237" y="884"/>
                  <a:pt x="3237" y="884"/>
                  <a:pt x="3237" y="884"/>
                </a:cubicBezTo>
                <a:cubicBezTo>
                  <a:pt x="3219" y="854"/>
                  <a:pt x="3219" y="854"/>
                  <a:pt x="3219" y="854"/>
                </a:cubicBezTo>
                <a:cubicBezTo>
                  <a:pt x="3178" y="854"/>
                  <a:pt x="3178" y="854"/>
                  <a:pt x="3178" y="854"/>
                </a:cubicBezTo>
                <a:cubicBezTo>
                  <a:pt x="3160" y="872"/>
                  <a:pt x="3160" y="872"/>
                  <a:pt x="3160" y="872"/>
                </a:cubicBezTo>
                <a:cubicBezTo>
                  <a:pt x="3131" y="877"/>
                  <a:pt x="3131" y="877"/>
                  <a:pt x="3131" y="877"/>
                </a:cubicBezTo>
                <a:cubicBezTo>
                  <a:pt x="3131" y="901"/>
                  <a:pt x="3131" y="901"/>
                  <a:pt x="3131" y="901"/>
                </a:cubicBezTo>
                <a:cubicBezTo>
                  <a:pt x="3166" y="925"/>
                  <a:pt x="3166" y="925"/>
                  <a:pt x="3166" y="925"/>
                </a:cubicBezTo>
                <a:cubicBezTo>
                  <a:pt x="3166" y="949"/>
                  <a:pt x="3160" y="966"/>
                  <a:pt x="3160" y="966"/>
                </a:cubicBezTo>
                <a:cubicBezTo>
                  <a:pt x="3202" y="972"/>
                  <a:pt x="3202" y="972"/>
                  <a:pt x="3202" y="972"/>
                </a:cubicBezTo>
                <a:cubicBezTo>
                  <a:pt x="3202" y="972"/>
                  <a:pt x="3213" y="996"/>
                  <a:pt x="3202" y="996"/>
                </a:cubicBezTo>
                <a:cubicBezTo>
                  <a:pt x="3190" y="1002"/>
                  <a:pt x="3166" y="1002"/>
                  <a:pt x="3166" y="1002"/>
                </a:cubicBezTo>
                <a:cubicBezTo>
                  <a:pt x="3107" y="1002"/>
                  <a:pt x="3107" y="1002"/>
                  <a:pt x="3107" y="1002"/>
                </a:cubicBezTo>
                <a:cubicBezTo>
                  <a:pt x="3071" y="978"/>
                  <a:pt x="3071" y="978"/>
                  <a:pt x="3071" y="978"/>
                </a:cubicBezTo>
                <a:cubicBezTo>
                  <a:pt x="3036" y="931"/>
                  <a:pt x="3036" y="931"/>
                  <a:pt x="3036" y="931"/>
                </a:cubicBezTo>
                <a:cubicBezTo>
                  <a:pt x="2988" y="913"/>
                  <a:pt x="2988" y="913"/>
                  <a:pt x="2988" y="913"/>
                </a:cubicBezTo>
                <a:cubicBezTo>
                  <a:pt x="2953" y="913"/>
                  <a:pt x="2953" y="913"/>
                  <a:pt x="2953" y="913"/>
                </a:cubicBezTo>
                <a:cubicBezTo>
                  <a:pt x="2911" y="895"/>
                  <a:pt x="2911" y="895"/>
                  <a:pt x="2911" y="895"/>
                </a:cubicBezTo>
                <a:lnTo>
                  <a:pt x="2881" y="889"/>
                </a:lnTo>
                <a:close/>
                <a:moveTo>
                  <a:pt x="2899" y="836"/>
                </a:moveTo>
                <a:lnTo>
                  <a:pt x="2899" y="836"/>
                </a:lnTo>
                <a:cubicBezTo>
                  <a:pt x="2905" y="860"/>
                  <a:pt x="2905" y="860"/>
                  <a:pt x="2905" y="860"/>
                </a:cubicBezTo>
                <a:cubicBezTo>
                  <a:pt x="2965" y="866"/>
                  <a:pt x="2965" y="866"/>
                  <a:pt x="2965" y="866"/>
                </a:cubicBezTo>
                <a:cubicBezTo>
                  <a:pt x="2965" y="836"/>
                  <a:pt x="2965" y="836"/>
                  <a:pt x="2965" y="836"/>
                </a:cubicBezTo>
                <a:cubicBezTo>
                  <a:pt x="2965" y="836"/>
                  <a:pt x="2899" y="848"/>
                  <a:pt x="2899" y="836"/>
                </a:cubicBezTo>
                <a:close/>
                <a:moveTo>
                  <a:pt x="2668" y="955"/>
                </a:moveTo>
                <a:lnTo>
                  <a:pt x="2668" y="955"/>
                </a:lnTo>
                <a:cubicBezTo>
                  <a:pt x="2644" y="990"/>
                  <a:pt x="2644" y="990"/>
                  <a:pt x="2644" y="990"/>
                </a:cubicBezTo>
                <a:cubicBezTo>
                  <a:pt x="2698" y="1002"/>
                  <a:pt x="2698" y="1002"/>
                  <a:pt x="2698" y="1002"/>
                </a:cubicBezTo>
                <a:cubicBezTo>
                  <a:pt x="2721" y="943"/>
                  <a:pt x="2721" y="943"/>
                  <a:pt x="2721" y="943"/>
                </a:cubicBezTo>
                <a:lnTo>
                  <a:pt x="2668" y="955"/>
                </a:lnTo>
                <a:close/>
                <a:moveTo>
                  <a:pt x="2763" y="884"/>
                </a:moveTo>
                <a:lnTo>
                  <a:pt x="2763" y="884"/>
                </a:lnTo>
                <a:cubicBezTo>
                  <a:pt x="2810" y="872"/>
                  <a:pt x="2810" y="872"/>
                  <a:pt x="2810" y="872"/>
                </a:cubicBezTo>
                <a:cubicBezTo>
                  <a:pt x="2822" y="812"/>
                  <a:pt x="2822" y="812"/>
                  <a:pt x="2822" y="812"/>
                </a:cubicBezTo>
                <a:cubicBezTo>
                  <a:pt x="2840" y="777"/>
                  <a:pt x="2840" y="777"/>
                  <a:pt x="2840" y="777"/>
                </a:cubicBezTo>
                <a:cubicBezTo>
                  <a:pt x="2781" y="765"/>
                  <a:pt x="2781" y="765"/>
                  <a:pt x="2781" y="765"/>
                </a:cubicBezTo>
                <a:cubicBezTo>
                  <a:pt x="2745" y="795"/>
                  <a:pt x="2745" y="795"/>
                  <a:pt x="2745" y="795"/>
                </a:cubicBezTo>
                <a:cubicBezTo>
                  <a:pt x="2680" y="795"/>
                  <a:pt x="2680" y="795"/>
                  <a:pt x="2680" y="795"/>
                </a:cubicBezTo>
                <a:cubicBezTo>
                  <a:pt x="2638" y="789"/>
                  <a:pt x="2638" y="789"/>
                  <a:pt x="2638" y="789"/>
                </a:cubicBezTo>
                <a:cubicBezTo>
                  <a:pt x="2638" y="789"/>
                  <a:pt x="2609" y="836"/>
                  <a:pt x="2597" y="848"/>
                </a:cubicBezTo>
                <a:cubicBezTo>
                  <a:pt x="2591" y="860"/>
                  <a:pt x="2555" y="889"/>
                  <a:pt x="2555" y="889"/>
                </a:cubicBezTo>
                <a:cubicBezTo>
                  <a:pt x="2502" y="889"/>
                  <a:pt x="2502" y="889"/>
                  <a:pt x="2502" y="889"/>
                </a:cubicBezTo>
                <a:cubicBezTo>
                  <a:pt x="2455" y="913"/>
                  <a:pt x="2455" y="913"/>
                  <a:pt x="2455" y="913"/>
                </a:cubicBezTo>
                <a:cubicBezTo>
                  <a:pt x="2478" y="949"/>
                  <a:pt x="2478" y="949"/>
                  <a:pt x="2478" y="949"/>
                </a:cubicBezTo>
                <a:cubicBezTo>
                  <a:pt x="2532" y="966"/>
                  <a:pt x="2532" y="966"/>
                  <a:pt x="2532" y="966"/>
                </a:cubicBezTo>
                <a:cubicBezTo>
                  <a:pt x="2555" y="937"/>
                  <a:pt x="2555" y="937"/>
                  <a:pt x="2555" y="937"/>
                </a:cubicBezTo>
                <a:cubicBezTo>
                  <a:pt x="2591" y="961"/>
                  <a:pt x="2591" y="961"/>
                  <a:pt x="2591" y="961"/>
                </a:cubicBezTo>
                <a:cubicBezTo>
                  <a:pt x="2621" y="943"/>
                  <a:pt x="2621" y="943"/>
                  <a:pt x="2621" y="943"/>
                </a:cubicBezTo>
                <a:cubicBezTo>
                  <a:pt x="2626" y="919"/>
                  <a:pt x="2626" y="919"/>
                  <a:pt x="2626" y="919"/>
                </a:cubicBezTo>
                <a:cubicBezTo>
                  <a:pt x="2662" y="919"/>
                  <a:pt x="2662" y="919"/>
                  <a:pt x="2662" y="919"/>
                </a:cubicBezTo>
                <a:cubicBezTo>
                  <a:pt x="2674" y="884"/>
                  <a:pt x="2674" y="884"/>
                  <a:pt x="2674" y="884"/>
                </a:cubicBezTo>
                <a:cubicBezTo>
                  <a:pt x="2710" y="860"/>
                  <a:pt x="2710" y="860"/>
                  <a:pt x="2710" y="860"/>
                </a:cubicBezTo>
                <a:cubicBezTo>
                  <a:pt x="2733" y="895"/>
                  <a:pt x="2733" y="895"/>
                  <a:pt x="2733" y="895"/>
                </a:cubicBezTo>
                <a:lnTo>
                  <a:pt x="2763" y="884"/>
                </a:lnTo>
                <a:close/>
                <a:moveTo>
                  <a:pt x="2799" y="1631"/>
                </a:moveTo>
                <a:lnTo>
                  <a:pt x="2799" y="1631"/>
                </a:lnTo>
                <a:cubicBezTo>
                  <a:pt x="2876" y="1636"/>
                  <a:pt x="2876" y="1636"/>
                  <a:pt x="2876" y="1636"/>
                </a:cubicBezTo>
                <a:cubicBezTo>
                  <a:pt x="2935" y="1636"/>
                  <a:pt x="2935" y="1636"/>
                  <a:pt x="2935" y="1636"/>
                </a:cubicBezTo>
                <a:cubicBezTo>
                  <a:pt x="2965" y="1690"/>
                  <a:pt x="2965" y="1690"/>
                  <a:pt x="2965" y="1690"/>
                </a:cubicBezTo>
                <a:cubicBezTo>
                  <a:pt x="3006" y="1714"/>
                  <a:pt x="3006" y="1714"/>
                  <a:pt x="3006" y="1714"/>
                </a:cubicBezTo>
                <a:cubicBezTo>
                  <a:pt x="3083" y="1714"/>
                  <a:pt x="3083" y="1714"/>
                  <a:pt x="3083" y="1714"/>
                </a:cubicBezTo>
                <a:cubicBezTo>
                  <a:pt x="3154" y="1708"/>
                  <a:pt x="3154" y="1708"/>
                  <a:pt x="3154" y="1708"/>
                </a:cubicBezTo>
                <a:cubicBezTo>
                  <a:pt x="3202" y="1684"/>
                  <a:pt x="3202" y="1684"/>
                  <a:pt x="3202" y="1684"/>
                </a:cubicBezTo>
                <a:cubicBezTo>
                  <a:pt x="3255" y="1666"/>
                  <a:pt x="3255" y="1666"/>
                  <a:pt x="3255" y="1666"/>
                </a:cubicBezTo>
                <a:cubicBezTo>
                  <a:pt x="3302" y="1642"/>
                  <a:pt x="3302" y="1642"/>
                  <a:pt x="3302" y="1642"/>
                </a:cubicBezTo>
                <a:cubicBezTo>
                  <a:pt x="3332" y="1625"/>
                  <a:pt x="3332" y="1625"/>
                  <a:pt x="3332" y="1625"/>
                </a:cubicBezTo>
                <a:cubicBezTo>
                  <a:pt x="3356" y="1642"/>
                  <a:pt x="3356" y="1642"/>
                  <a:pt x="3356" y="1642"/>
                </a:cubicBezTo>
                <a:cubicBezTo>
                  <a:pt x="3385" y="1636"/>
                  <a:pt x="3385" y="1636"/>
                  <a:pt x="3385" y="1636"/>
                </a:cubicBezTo>
                <a:cubicBezTo>
                  <a:pt x="3468" y="1678"/>
                  <a:pt x="3468" y="1678"/>
                  <a:pt x="3468" y="1678"/>
                </a:cubicBezTo>
                <a:cubicBezTo>
                  <a:pt x="3522" y="1678"/>
                  <a:pt x="3522" y="1678"/>
                  <a:pt x="3522" y="1678"/>
                </a:cubicBezTo>
                <a:cubicBezTo>
                  <a:pt x="3569" y="1672"/>
                  <a:pt x="3569" y="1672"/>
                  <a:pt x="3569" y="1672"/>
                </a:cubicBezTo>
                <a:cubicBezTo>
                  <a:pt x="3587" y="1636"/>
                  <a:pt x="3587" y="1636"/>
                  <a:pt x="3587" y="1636"/>
                </a:cubicBezTo>
                <a:cubicBezTo>
                  <a:pt x="3551" y="1607"/>
                  <a:pt x="3551" y="1607"/>
                  <a:pt x="3551" y="1607"/>
                </a:cubicBezTo>
                <a:cubicBezTo>
                  <a:pt x="3581" y="1601"/>
                  <a:pt x="3581" y="1601"/>
                  <a:pt x="3581" y="1601"/>
                </a:cubicBezTo>
                <a:cubicBezTo>
                  <a:pt x="3629" y="1595"/>
                  <a:pt x="3629" y="1595"/>
                  <a:pt x="3629" y="1595"/>
                </a:cubicBezTo>
                <a:cubicBezTo>
                  <a:pt x="3640" y="1571"/>
                  <a:pt x="3640" y="1571"/>
                  <a:pt x="3640" y="1571"/>
                </a:cubicBezTo>
                <a:cubicBezTo>
                  <a:pt x="3593" y="1542"/>
                  <a:pt x="3593" y="1542"/>
                  <a:pt x="3593" y="1542"/>
                </a:cubicBezTo>
                <a:cubicBezTo>
                  <a:pt x="3498" y="1506"/>
                  <a:pt x="3498" y="1506"/>
                  <a:pt x="3498" y="1506"/>
                </a:cubicBezTo>
                <a:cubicBezTo>
                  <a:pt x="3451" y="1459"/>
                  <a:pt x="3451" y="1459"/>
                  <a:pt x="3451" y="1459"/>
                </a:cubicBezTo>
                <a:cubicBezTo>
                  <a:pt x="3462" y="1411"/>
                  <a:pt x="3462" y="1411"/>
                  <a:pt x="3462" y="1411"/>
                </a:cubicBezTo>
                <a:cubicBezTo>
                  <a:pt x="3415" y="1382"/>
                  <a:pt x="3415" y="1382"/>
                  <a:pt x="3415" y="1382"/>
                </a:cubicBezTo>
                <a:cubicBezTo>
                  <a:pt x="3409" y="1316"/>
                  <a:pt x="3409" y="1316"/>
                  <a:pt x="3409" y="1316"/>
                </a:cubicBezTo>
                <a:cubicBezTo>
                  <a:pt x="3374" y="1269"/>
                  <a:pt x="3374" y="1269"/>
                  <a:pt x="3374" y="1269"/>
                </a:cubicBezTo>
                <a:cubicBezTo>
                  <a:pt x="3314" y="1245"/>
                  <a:pt x="3314" y="1245"/>
                  <a:pt x="3314" y="1245"/>
                </a:cubicBezTo>
                <a:cubicBezTo>
                  <a:pt x="3261" y="1245"/>
                  <a:pt x="3261" y="1245"/>
                  <a:pt x="3261" y="1245"/>
                </a:cubicBezTo>
                <a:cubicBezTo>
                  <a:pt x="3261" y="1293"/>
                  <a:pt x="3261" y="1293"/>
                  <a:pt x="3261" y="1293"/>
                </a:cubicBezTo>
                <a:cubicBezTo>
                  <a:pt x="3267" y="1328"/>
                  <a:pt x="3267" y="1328"/>
                  <a:pt x="3267" y="1328"/>
                </a:cubicBezTo>
                <a:cubicBezTo>
                  <a:pt x="3297" y="1376"/>
                  <a:pt x="3297" y="1376"/>
                  <a:pt x="3297" y="1376"/>
                </a:cubicBezTo>
                <a:cubicBezTo>
                  <a:pt x="3279" y="1393"/>
                  <a:pt x="3279" y="1393"/>
                  <a:pt x="3279" y="1393"/>
                </a:cubicBezTo>
                <a:cubicBezTo>
                  <a:pt x="3255" y="1393"/>
                  <a:pt x="3255" y="1393"/>
                  <a:pt x="3255" y="1393"/>
                </a:cubicBezTo>
                <a:cubicBezTo>
                  <a:pt x="3231" y="1370"/>
                  <a:pt x="3231" y="1370"/>
                  <a:pt x="3231" y="1370"/>
                </a:cubicBezTo>
                <a:cubicBezTo>
                  <a:pt x="3225" y="1340"/>
                  <a:pt x="3225" y="1340"/>
                  <a:pt x="3225" y="1340"/>
                </a:cubicBezTo>
                <a:cubicBezTo>
                  <a:pt x="3213" y="1310"/>
                  <a:pt x="3213" y="1310"/>
                  <a:pt x="3213" y="1310"/>
                </a:cubicBezTo>
                <a:cubicBezTo>
                  <a:pt x="3172" y="1263"/>
                  <a:pt x="3172" y="1263"/>
                  <a:pt x="3172" y="1263"/>
                </a:cubicBezTo>
                <a:cubicBezTo>
                  <a:pt x="3125" y="1263"/>
                  <a:pt x="3125" y="1263"/>
                  <a:pt x="3125" y="1263"/>
                </a:cubicBezTo>
                <a:cubicBezTo>
                  <a:pt x="3136" y="1293"/>
                  <a:pt x="3136" y="1293"/>
                  <a:pt x="3136" y="1293"/>
                </a:cubicBezTo>
                <a:cubicBezTo>
                  <a:pt x="3154" y="1316"/>
                  <a:pt x="3154" y="1316"/>
                  <a:pt x="3154" y="1316"/>
                </a:cubicBezTo>
                <a:cubicBezTo>
                  <a:pt x="3107" y="1316"/>
                  <a:pt x="3107" y="1316"/>
                  <a:pt x="3107" y="1316"/>
                </a:cubicBezTo>
                <a:cubicBezTo>
                  <a:pt x="3107" y="1340"/>
                  <a:pt x="3107" y="1340"/>
                  <a:pt x="3107" y="1340"/>
                </a:cubicBezTo>
                <a:cubicBezTo>
                  <a:pt x="3065" y="1346"/>
                  <a:pt x="3065" y="1346"/>
                  <a:pt x="3065" y="1346"/>
                </a:cubicBezTo>
                <a:cubicBezTo>
                  <a:pt x="3071" y="1322"/>
                  <a:pt x="3071" y="1322"/>
                  <a:pt x="3071" y="1322"/>
                </a:cubicBezTo>
                <a:cubicBezTo>
                  <a:pt x="3083" y="1287"/>
                  <a:pt x="3083" y="1287"/>
                  <a:pt x="3083" y="1287"/>
                </a:cubicBezTo>
                <a:cubicBezTo>
                  <a:pt x="3047" y="1287"/>
                  <a:pt x="3047" y="1287"/>
                  <a:pt x="3047" y="1287"/>
                </a:cubicBezTo>
                <a:cubicBezTo>
                  <a:pt x="3006" y="1269"/>
                  <a:pt x="3006" y="1269"/>
                  <a:pt x="3006" y="1269"/>
                </a:cubicBezTo>
                <a:cubicBezTo>
                  <a:pt x="2965" y="1275"/>
                  <a:pt x="2965" y="1275"/>
                  <a:pt x="2965" y="1275"/>
                </a:cubicBezTo>
                <a:cubicBezTo>
                  <a:pt x="2958" y="1304"/>
                  <a:pt x="2958" y="1304"/>
                  <a:pt x="2958" y="1304"/>
                </a:cubicBezTo>
                <a:cubicBezTo>
                  <a:pt x="2923" y="1299"/>
                  <a:pt x="2923" y="1299"/>
                  <a:pt x="2923" y="1299"/>
                </a:cubicBezTo>
                <a:cubicBezTo>
                  <a:pt x="2935" y="1281"/>
                  <a:pt x="2935" y="1281"/>
                  <a:pt x="2935" y="1281"/>
                </a:cubicBezTo>
                <a:cubicBezTo>
                  <a:pt x="2923" y="1239"/>
                  <a:pt x="2923" y="1239"/>
                  <a:pt x="2923" y="1239"/>
                </a:cubicBezTo>
                <a:cubicBezTo>
                  <a:pt x="2899" y="1233"/>
                  <a:pt x="2899" y="1233"/>
                  <a:pt x="2899" y="1233"/>
                </a:cubicBezTo>
                <a:cubicBezTo>
                  <a:pt x="2852" y="1233"/>
                  <a:pt x="2852" y="1233"/>
                  <a:pt x="2852" y="1233"/>
                </a:cubicBezTo>
                <a:cubicBezTo>
                  <a:pt x="2816" y="1263"/>
                  <a:pt x="2816" y="1263"/>
                  <a:pt x="2816" y="1263"/>
                </a:cubicBezTo>
                <a:cubicBezTo>
                  <a:pt x="2781" y="1275"/>
                  <a:pt x="2781" y="1275"/>
                  <a:pt x="2781" y="1275"/>
                </a:cubicBezTo>
                <a:cubicBezTo>
                  <a:pt x="2733" y="1287"/>
                  <a:pt x="2733" y="1287"/>
                  <a:pt x="2733" y="1287"/>
                </a:cubicBezTo>
                <a:cubicBezTo>
                  <a:pt x="2698" y="1310"/>
                  <a:pt x="2698" y="1310"/>
                  <a:pt x="2698" y="1310"/>
                </a:cubicBezTo>
                <a:cubicBezTo>
                  <a:pt x="2704" y="1352"/>
                  <a:pt x="2704" y="1352"/>
                  <a:pt x="2704" y="1352"/>
                </a:cubicBezTo>
                <a:cubicBezTo>
                  <a:pt x="2656" y="1382"/>
                  <a:pt x="2656" y="1382"/>
                  <a:pt x="2656" y="1382"/>
                </a:cubicBezTo>
                <a:cubicBezTo>
                  <a:pt x="2656" y="1405"/>
                  <a:pt x="2656" y="1405"/>
                  <a:pt x="2656" y="1405"/>
                </a:cubicBezTo>
                <a:cubicBezTo>
                  <a:pt x="2692" y="1405"/>
                  <a:pt x="2692" y="1405"/>
                  <a:pt x="2692" y="1405"/>
                </a:cubicBezTo>
                <a:cubicBezTo>
                  <a:pt x="2715" y="1423"/>
                  <a:pt x="2715" y="1423"/>
                  <a:pt x="2715" y="1423"/>
                </a:cubicBezTo>
                <a:cubicBezTo>
                  <a:pt x="2757" y="1411"/>
                  <a:pt x="2757" y="1411"/>
                  <a:pt x="2757" y="1411"/>
                </a:cubicBezTo>
                <a:cubicBezTo>
                  <a:pt x="2810" y="1405"/>
                  <a:pt x="2810" y="1405"/>
                  <a:pt x="2810" y="1405"/>
                </a:cubicBezTo>
                <a:cubicBezTo>
                  <a:pt x="2846" y="1429"/>
                  <a:pt x="2846" y="1429"/>
                  <a:pt x="2846" y="1429"/>
                </a:cubicBezTo>
                <a:cubicBezTo>
                  <a:pt x="2792" y="1447"/>
                  <a:pt x="2792" y="1447"/>
                  <a:pt x="2792" y="1447"/>
                </a:cubicBezTo>
                <a:cubicBezTo>
                  <a:pt x="2745" y="1459"/>
                  <a:pt x="2745" y="1459"/>
                  <a:pt x="2745" y="1459"/>
                </a:cubicBezTo>
                <a:cubicBezTo>
                  <a:pt x="2721" y="1482"/>
                  <a:pt x="2721" y="1482"/>
                  <a:pt x="2721" y="1482"/>
                </a:cubicBezTo>
                <a:cubicBezTo>
                  <a:pt x="2787" y="1506"/>
                  <a:pt x="2787" y="1506"/>
                  <a:pt x="2787" y="1506"/>
                </a:cubicBezTo>
                <a:cubicBezTo>
                  <a:pt x="2846" y="1506"/>
                  <a:pt x="2846" y="1506"/>
                  <a:pt x="2846" y="1506"/>
                </a:cubicBezTo>
                <a:cubicBezTo>
                  <a:pt x="2917" y="1500"/>
                  <a:pt x="2917" y="1500"/>
                  <a:pt x="2917" y="1500"/>
                </a:cubicBezTo>
                <a:cubicBezTo>
                  <a:pt x="2976" y="1500"/>
                  <a:pt x="2976" y="1500"/>
                  <a:pt x="2976" y="1500"/>
                </a:cubicBezTo>
                <a:cubicBezTo>
                  <a:pt x="2976" y="1500"/>
                  <a:pt x="3012" y="1518"/>
                  <a:pt x="3024" y="1518"/>
                </a:cubicBezTo>
                <a:cubicBezTo>
                  <a:pt x="3036" y="1524"/>
                  <a:pt x="3018" y="1548"/>
                  <a:pt x="3018" y="1548"/>
                </a:cubicBezTo>
                <a:cubicBezTo>
                  <a:pt x="2917" y="1548"/>
                  <a:pt x="2917" y="1548"/>
                  <a:pt x="2917" y="1548"/>
                </a:cubicBezTo>
                <a:cubicBezTo>
                  <a:pt x="2828" y="1548"/>
                  <a:pt x="2828" y="1548"/>
                  <a:pt x="2828" y="1548"/>
                </a:cubicBezTo>
                <a:cubicBezTo>
                  <a:pt x="2763" y="1571"/>
                  <a:pt x="2763" y="1571"/>
                  <a:pt x="2763" y="1571"/>
                </a:cubicBezTo>
                <a:lnTo>
                  <a:pt x="2799" y="1631"/>
                </a:lnTo>
                <a:close/>
                <a:moveTo>
                  <a:pt x="3279" y="1743"/>
                </a:moveTo>
                <a:lnTo>
                  <a:pt x="3279" y="1743"/>
                </a:lnTo>
                <a:cubicBezTo>
                  <a:pt x="3326" y="1720"/>
                  <a:pt x="3326" y="1720"/>
                  <a:pt x="3326" y="1720"/>
                </a:cubicBezTo>
                <a:cubicBezTo>
                  <a:pt x="3368" y="1714"/>
                  <a:pt x="3368" y="1714"/>
                  <a:pt x="3368" y="1714"/>
                </a:cubicBezTo>
                <a:cubicBezTo>
                  <a:pt x="3374" y="1672"/>
                  <a:pt x="3374" y="1672"/>
                  <a:pt x="3374" y="1672"/>
                </a:cubicBezTo>
                <a:cubicBezTo>
                  <a:pt x="3297" y="1696"/>
                  <a:pt x="3297" y="1696"/>
                  <a:pt x="3297" y="1696"/>
                </a:cubicBezTo>
                <a:cubicBezTo>
                  <a:pt x="3219" y="1731"/>
                  <a:pt x="3219" y="1731"/>
                  <a:pt x="3219" y="1731"/>
                </a:cubicBezTo>
                <a:lnTo>
                  <a:pt x="3279" y="1743"/>
                </a:lnTo>
                <a:close/>
                <a:moveTo>
                  <a:pt x="2484" y="1435"/>
                </a:moveTo>
                <a:lnTo>
                  <a:pt x="2484" y="1435"/>
                </a:lnTo>
                <a:cubicBezTo>
                  <a:pt x="2544" y="1435"/>
                  <a:pt x="2544" y="1435"/>
                  <a:pt x="2544" y="1435"/>
                </a:cubicBezTo>
                <a:cubicBezTo>
                  <a:pt x="2579" y="1405"/>
                  <a:pt x="2579" y="1405"/>
                  <a:pt x="2579" y="1405"/>
                </a:cubicBezTo>
                <a:cubicBezTo>
                  <a:pt x="2591" y="1352"/>
                  <a:pt x="2591" y="1352"/>
                  <a:pt x="2591" y="1352"/>
                </a:cubicBezTo>
                <a:cubicBezTo>
                  <a:pt x="2591" y="1352"/>
                  <a:pt x="2644" y="1328"/>
                  <a:pt x="2644" y="1316"/>
                </a:cubicBezTo>
                <a:cubicBezTo>
                  <a:pt x="2650" y="1304"/>
                  <a:pt x="2686" y="1281"/>
                  <a:pt x="2686" y="1281"/>
                </a:cubicBezTo>
                <a:cubicBezTo>
                  <a:pt x="2787" y="1239"/>
                  <a:pt x="2787" y="1239"/>
                  <a:pt x="2787" y="1239"/>
                </a:cubicBezTo>
                <a:cubicBezTo>
                  <a:pt x="2852" y="1221"/>
                  <a:pt x="2852" y="1221"/>
                  <a:pt x="2852" y="1221"/>
                </a:cubicBezTo>
                <a:cubicBezTo>
                  <a:pt x="2846" y="1186"/>
                  <a:pt x="2846" y="1186"/>
                  <a:pt x="2846" y="1186"/>
                </a:cubicBezTo>
                <a:cubicBezTo>
                  <a:pt x="2763" y="1138"/>
                  <a:pt x="2763" y="1138"/>
                  <a:pt x="2763" y="1138"/>
                </a:cubicBezTo>
                <a:cubicBezTo>
                  <a:pt x="2721" y="1132"/>
                  <a:pt x="2721" y="1132"/>
                  <a:pt x="2721" y="1132"/>
                </a:cubicBezTo>
                <a:cubicBezTo>
                  <a:pt x="2662" y="1156"/>
                  <a:pt x="2662" y="1156"/>
                  <a:pt x="2662" y="1156"/>
                </a:cubicBezTo>
                <a:cubicBezTo>
                  <a:pt x="2603" y="1132"/>
                  <a:pt x="2603" y="1132"/>
                  <a:pt x="2603" y="1132"/>
                </a:cubicBezTo>
                <a:cubicBezTo>
                  <a:pt x="2538" y="1109"/>
                  <a:pt x="2538" y="1109"/>
                  <a:pt x="2538" y="1109"/>
                </a:cubicBezTo>
                <a:cubicBezTo>
                  <a:pt x="2460" y="1109"/>
                  <a:pt x="2460" y="1109"/>
                  <a:pt x="2460" y="1109"/>
                </a:cubicBezTo>
                <a:cubicBezTo>
                  <a:pt x="2360" y="1115"/>
                  <a:pt x="2360" y="1115"/>
                  <a:pt x="2360" y="1115"/>
                </a:cubicBezTo>
                <a:cubicBezTo>
                  <a:pt x="2360" y="1144"/>
                  <a:pt x="2360" y="1144"/>
                  <a:pt x="2360" y="1144"/>
                </a:cubicBezTo>
                <a:cubicBezTo>
                  <a:pt x="2378" y="1192"/>
                  <a:pt x="2378" y="1192"/>
                  <a:pt x="2378" y="1192"/>
                </a:cubicBezTo>
                <a:cubicBezTo>
                  <a:pt x="2360" y="1269"/>
                  <a:pt x="2360" y="1269"/>
                  <a:pt x="2360" y="1269"/>
                </a:cubicBezTo>
                <a:cubicBezTo>
                  <a:pt x="2277" y="1370"/>
                  <a:pt x="2277" y="1370"/>
                  <a:pt x="2277" y="1370"/>
                </a:cubicBezTo>
                <a:cubicBezTo>
                  <a:pt x="2378" y="1399"/>
                  <a:pt x="2378" y="1399"/>
                  <a:pt x="2378" y="1399"/>
                </a:cubicBezTo>
                <a:cubicBezTo>
                  <a:pt x="2431" y="1476"/>
                  <a:pt x="2431" y="1476"/>
                  <a:pt x="2431" y="1476"/>
                </a:cubicBezTo>
                <a:lnTo>
                  <a:pt x="2484" y="1435"/>
                </a:lnTo>
                <a:close/>
                <a:moveTo>
                  <a:pt x="107" y="2466"/>
                </a:moveTo>
                <a:lnTo>
                  <a:pt x="107" y="2466"/>
                </a:lnTo>
                <a:cubicBezTo>
                  <a:pt x="89" y="2425"/>
                  <a:pt x="89" y="2425"/>
                  <a:pt x="89" y="2425"/>
                </a:cubicBezTo>
                <a:cubicBezTo>
                  <a:pt x="41" y="2425"/>
                  <a:pt x="41" y="2425"/>
                  <a:pt x="41" y="2425"/>
                </a:cubicBezTo>
                <a:cubicBezTo>
                  <a:pt x="24" y="2443"/>
                  <a:pt x="24" y="2443"/>
                  <a:pt x="24" y="2443"/>
                </a:cubicBezTo>
                <a:cubicBezTo>
                  <a:pt x="30" y="2478"/>
                  <a:pt x="30" y="2478"/>
                  <a:pt x="30" y="2478"/>
                </a:cubicBezTo>
                <a:cubicBezTo>
                  <a:pt x="83" y="2478"/>
                  <a:pt x="83" y="2478"/>
                  <a:pt x="83" y="2478"/>
                </a:cubicBezTo>
                <a:lnTo>
                  <a:pt x="107" y="2466"/>
                </a:lnTo>
                <a:close/>
                <a:moveTo>
                  <a:pt x="1061" y="2407"/>
                </a:moveTo>
                <a:lnTo>
                  <a:pt x="1061" y="2407"/>
                </a:lnTo>
                <a:cubicBezTo>
                  <a:pt x="1061" y="2407"/>
                  <a:pt x="1049" y="2395"/>
                  <a:pt x="1049" y="2384"/>
                </a:cubicBezTo>
                <a:cubicBezTo>
                  <a:pt x="1049" y="2372"/>
                  <a:pt x="1079" y="2372"/>
                  <a:pt x="1079" y="2372"/>
                </a:cubicBezTo>
                <a:cubicBezTo>
                  <a:pt x="1150" y="2378"/>
                  <a:pt x="1150" y="2378"/>
                  <a:pt x="1150" y="2378"/>
                </a:cubicBezTo>
                <a:cubicBezTo>
                  <a:pt x="1210" y="2419"/>
                  <a:pt x="1210" y="2419"/>
                  <a:pt x="1210" y="2419"/>
                </a:cubicBezTo>
                <a:cubicBezTo>
                  <a:pt x="1275" y="2455"/>
                  <a:pt x="1275" y="2455"/>
                  <a:pt x="1275" y="2455"/>
                </a:cubicBezTo>
                <a:cubicBezTo>
                  <a:pt x="1346" y="2473"/>
                  <a:pt x="1346" y="2473"/>
                  <a:pt x="1346" y="2473"/>
                </a:cubicBezTo>
                <a:cubicBezTo>
                  <a:pt x="1405" y="2455"/>
                  <a:pt x="1405" y="2455"/>
                  <a:pt x="1405" y="2455"/>
                </a:cubicBezTo>
                <a:cubicBezTo>
                  <a:pt x="1453" y="2478"/>
                  <a:pt x="1453" y="2478"/>
                  <a:pt x="1453" y="2478"/>
                </a:cubicBezTo>
                <a:cubicBezTo>
                  <a:pt x="1494" y="2478"/>
                  <a:pt x="1494" y="2478"/>
                  <a:pt x="1494" y="2478"/>
                </a:cubicBezTo>
                <a:cubicBezTo>
                  <a:pt x="1542" y="2514"/>
                  <a:pt x="1542" y="2514"/>
                  <a:pt x="1542" y="2514"/>
                </a:cubicBezTo>
                <a:cubicBezTo>
                  <a:pt x="1613" y="2550"/>
                  <a:pt x="1613" y="2550"/>
                  <a:pt x="1613" y="2550"/>
                </a:cubicBezTo>
                <a:cubicBezTo>
                  <a:pt x="1648" y="2585"/>
                  <a:pt x="1648" y="2585"/>
                  <a:pt x="1648" y="2585"/>
                </a:cubicBezTo>
                <a:cubicBezTo>
                  <a:pt x="1648" y="2585"/>
                  <a:pt x="1696" y="2603"/>
                  <a:pt x="1708" y="2603"/>
                </a:cubicBezTo>
                <a:cubicBezTo>
                  <a:pt x="1719" y="2603"/>
                  <a:pt x="1731" y="2591"/>
                  <a:pt x="1731" y="2591"/>
                </a:cubicBezTo>
                <a:cubicBezTo>
                  <a:pt x="1779" y="2615"/>
                  <a:pt x="1779" y="2615"/>
                  <a:pt x="1779" y="2615"/>
                </a:cubicBezTo>
                <a:cubicBezTo>
                  <a:pt x="1802" y="2656"/>
                  <a:pt x="1802" y="2656"/>
                  <a:pt x="1802" y="2656"/>
                </a:cubicBezTo>
                <a:cubicBezTo>
                  <a:pt x="1874" y="2674"/>
                  <a:pt x="1874" y="2674"/>
                  <a:pt x="1874" y="2674"/>
                </a:cubicBezTo>
                <a:cubicBezTo>
                  <a:pt x="1862" y="2710"/>
                  <a:pt x="1862" y="2710"/>
                  <a:pt x="1862" y="2710"/>
                </a:cubicBezTo>
                <a:cubicBezTo>
                  <a:pt x="1921" y="2733"/>
                  <a:pt x="1921" y="2733"/>
                  <a:pt x="1921" y="2733"/>
                </a:cubicBezTo>
                <a:cubicBezTo>
                  <a:pt x="1909" y="2769"/>
                  <a:pt x="1909" y="2769"/>
                  <a:pt x="1909" y="2769"/>
                </a:cubicBezTo>
                <a:cubicBezTo>
                  <a:pt x="1951" y="2787"/>
                  <a:pt x="1951" y="2787"/>
                  <a:pt x="1951" y="2787"/>
                </a:cubicBezTo>
                <a:cubicBezTo>
                  <a:pt x="1992" y="2793"/>
                  <a:pt x="1992" y="2793"/>
                  <a:pt x="1992" y="2793"/>
                </a:cubicBezTo>
                <a:cubicBezTo>
                  <a:pt x="1992" y="2828"/>
                  <a:pt x="1992" y="2828"/>
                  <a:pt x="1992" y="2828"/>
                </a:cubicBezTo>
                <a:cubicBezTo>
                  <a:pt x="2028" y="2876"/>
                  <a:pt x="2028" y="2876"/>
                  <a:pt x="2028" y="2876"/>
                </a:cubicBezTo>
                <a:cubicBezTo>
                  <a:pt x="2034" y="2923"/>
                  <a:pt x="2034" y="2923"/>
                  <a:pt x="2034" y="2923"/>
                </a:cubicBezTo>
                <a:cubicBezTo>
                  <a:pt x="2051" y="2965"/>
                  <a:pt x="2051" y="2965"/>
                  <a:pt x="2051" y="2965"/>
                </a:cubicBezTo>
                <a:cubicBezTo>
                  <a:pt x="2105" y="2971"/>
                  <a:pt x="2105" y="2971"/>
                  <a:pt x="2105" y="2971"/>
                </a:cubicBezTo>
                <a:cubicBezTo>
                  <a:pt x="2117" y="3030"/>
                  <a:pt x="2117" y="3030"/>
                  <a:pt x="2117" y="3030"/>
                </a:cubicBezTo>
                <a:cubicBezTo>
                  <a:pt x="2170" y="3077"/>
                  <a:pt x="2170" y="3077"/>
                  <a:pt x="2170" y="3077"/>
                </a:cubicBezTo>
                <a:cubicBezTo>
                  <a:pt x="2182" y="3113"/>
                  <a:pt x="2182" y="3113"/>
                  <a:pt x="2182" y="3113"/>
                </a:cubicBezTo>
                <a:cubicBezTo>
                  <a:pt x="2241" y="3142"/>
                  <a:pt x="2241" y="3142"/>
                  <a:pt x="2241" y="3142"/>
                </a:cubicBezTo>
                <a:cubicBezTo>
                  <a:pt x="2294" y="3166"/>
                  <a:pt x="2294" y="3166"/>
                  <a:pt x="2294" y="3166"/>
                </a:cubicBezTo>
                <a:cubicBezTo>
                  <a:pt x="2336" y="3178"/>
                  <a:pt x="2336" y="3178"/>
                  <a:pt x="2336" y="3178"/>
                </a:cubicBezTo>
                <a:cubicBezTo>
                  <a:pt x="2348" y="3208"/>
                  <a:pt x="2348" y="3208"/>
                  <a:pt x="2348" y="3208"/>
                </a:cubicBezTo>
                <a:cubicBezTo>
                  <a:pt x="2407" y="3243"/>
                  <a:pt x="2407" y="3243"/>
                  <a:pt x="2407" y="3243"/>
                </a:cubicBezTo>
                <a:cubicBezTo>
                  <a:pt x="2449" y="3273"/>
                  <a:pt x="2449" y="3273"/>
                  <a:pt x="2449" y="3273"/>
                </a:cubicBezTo>
                <a:cubicBezTo>
                  <a:pt x="2472" y="3344"/>
                  <a:pt x="2472" y="3344"/>
                  <a:pt x="2472" y="3344"/>
                </a:cubicBezTo>
                <a:cubicBezTo>
                  <a:pt x="2472" y="3397"/>
                  <a:pt x="2472" y="3397"/>
                  <a:pt x="2472" y="3397"/>
                </a:cubicBezTo>
                <a:cubicBezTo>
                  <a:pt x="2437" y="3362"/>
                  <a:pt x="2437" y="3362"/>
                  <a:pt x="2437" y="3362"/>
                </a:cubicBezTo>
                <a:cubicBezTo>
                  <a:pt x="2401" y="3320"/>
                  <a:pt x="2401" y="3320"/>
                  <a:pt x="2401" y="3320"/>
                </a:cubicBezTo>
                <a:cubicBezTo>
                  <a:pt x="2395" y="3291"/>
                  <a:pt x="2395" y="3291"/>
                  <a:pt x="2395" y="3291"/>
                </a:cubicBezTo>
                <a:cubicBezTo>
                  <a:pt x="2348" y="3261"/>
                  <a:pt x="2348" y="3261"/>
                  <a:pt x="2348" y="3261"/>
                </a:cubicBezTo>
                <a:cubicBezTo>
                  <a:pt x="2318" y="3249"/>
                  <a:pt x="2318" y="3249"/>
                  <a:pt x="2318" y="3249"/>
                </a:cubicBezTo>
                <a:cubicBezTo>
                  <a:pt x="2312" y="3202"/>
                  <a:pt x="2312" y="3202"/>
                  <a:pt x="2312" y="3202"/>
                </a:cubicBezTo>
                <a:cubicBezTo>
                  <a:pt x="2271" y="3202"/>
                  <a:pt x="2271" y="3202"/>
                  <a:pt x="2271" y="3202"/>
                </a:cubicBezTo>
                <a:cubicBezTo>
                  <a:pt x="2241" y="3184"/>
                  <a:pt x="2241" y="3184"/>
                  <a:pt x="2241" y="3184"/>
                </a:cubicBezTo>
                <a:cubicBezTo>
                  <a:pt x="2212" y="3172"/>
                  <a:pt x="2212" y="3172"/>
                  <a:pt x="2212" y="3172"/>
                </a:cubicBezTo>
                <a:cubicBezTo>
                  <a:pt x="2182" y="3160"/>
                  <a:pt x="2182" y="3160"/>
                  <a:pt x="2182" y="3160"/>
                </a:cubicBezTo>
                <a:cubicBezTo>
                  <a:pt x="2152" y="3166"/>
                  <a:pt x="2152" y="3166"/>
                  <a:pt x="2152" y="3166"/>
                </a:cubicBezTo>
                <a:cubicBezTo>
                  <a:pt x="2182" y="3202"/>
                  <a:pt x="2182" y="3202"/>
                  <a:pt x="2182" y="3202"/>
                </a:cubicBezTo>
                <a:cubicBezTo>
                  <a:pt x="2217" y="3225"/>
                  <a:pt x="2217" y="3225"/>
                  <a:pt x="2217" y="3225"/>
                </a:cubicBezTo>
                <a:cubicBezTo>
                  <a:pt x="2253" y="3261"/>
                  <a:pt x="2253" y="3261"/>
                  <a:pt x="2253" y="3261"/>
                </a:cubicBezTo>
                <a:cubicBezTo>
                  <a:pt x="2330" y="3309"/>
                  <a:pt x="2330" y="3309"/>
                  <a:pt x="2330" y="3309"/>
                </a:cubicBezTo>
                <a:cubicBezTo>
                  <a:pt x="2354" y="3362"/>
                  <a:pt x="2354" y="3362"/>
                  <a:pt x="2354" y="3362"/>
                </a:cubicBezTo>
                <a:cubicBezTo>
                  <a:pt x="2383" y="3433"/>
                  <a:pt x="2383" y="3433"/>
                  <a:pt x="2383" y="3433"/>
                </a:cubicBezTo>
                <a:cubicBezTo>
                  <a:pt x="2383" y="3486"/>
                  <a:pt x="2383" y="3486"/>
                  <a:pt x="2383" y="3486"/>
                </a:cubicBezTo>
                <a:cubicBezTo>
                  <a:pt x="2378" y="3563"/>
                  <a:pt x="2378" y="3563"/>
                  <a:pt x="2378" y="3563"/>
                </a:cubicBezTo>
                <a:cubicBezTo>
                  <a:pt x="2378" y="3646"/>
                  <a:pt x="2378" y="3646"/>
                  <a:pt x="2378" y="3646"/>
                </a:cubicBezTo>
                <a:cubicBezTo>
                  <a:pt x="2348" y="3664"/>
                  <a:pt x="2348" y="3664"/>
                  <a:pt x="2348" y="3664"/>
                </a:cubicBezTo>
                <a:cubicBezTo>
                  <a:pt x="2348" y="3718"/>
                  <a:pt x="2348" y="3718"/>
                  <a:pt x="2348" y="3718"/>
                </a:cubicBezTo>
                <a:cubicBezTo>
                  <a:pt x="2383" y="3777"/>
                  <a:pt x="2383" y="3777"/>
                  <a:pt x="2383" y="3777"/>
                </a:cubicBezTo>
                <a:cubicBezTo>
                  <a:pt x="2372" y="3830"/>
                  <a:pt x="2372" y="3830"/>
                  <a:pt x="2372" y="3830"/>
                </a:cubicBezTo>
                <a:cubicBezTo>
                  <a:pt x="2378" y="3872"/>
                  <a:pt x="2378" y="3872"/>
                  <a:pt x="2378" y="3872"/>
                </a:cubicBezTo>
                <a:cubicBezTo>
                  <a:pt x="2401" y="3907"/>
                  <a:pt x="2401" y="3907"/>
                  <a:pt x="2401" y="3907"/>
                </a:cubicBezTo>
                <a:cubicBezTo>
                  <a:pt x="2401" y="3961"/>
                  <a:pt x="2401" y="3961"/>
                  <a:pt x="2401" y="3961"/>
                </a:cubicBezTo>
                <a:cubicBezTo>
                  <a:pt x="2431" y="4008"/>
                  <a:pt x="2431" y="4008"/>
                  <a:pt x="2431" y="4008"/>
                </a:cubicBezTo>
                <a:cubicBezTo>
                  <a:pt x="2472" y="4044"/>
                  <a:pt x="2472" y="4044"/>
                  <a:pt x="2472" y="4044"/>
                </a:cubicBezTo>
                <a:cubicBezTo>
                  <a:pt x="2496" y="4121"/>
                  <a:pt x="2496" y="4121"/>
                  <a:pt x="2496" y="4121"/>
                </a:cubicBezTo>
                <a:cubicBezTo>
                  <a:pt x="2538" y="4156"/>
                  <a:pt x="2538" y="4156"/>
                  <a:pt x="2538" y="4156"/>
                </a:cubicBezTo>
                <a:cubicBezTo>
                  <a:pt x="2544" y="4192"/>
                  <a:pt x="2544" y="4192"/>
                  <a:pt x="2544" y="4192"/>
                </a:cubicBezTo>
                <a:cubicBezTo>
                  <a:pt x="2579" y="4239"/>
                  <a:pt x="2579" y="4239"/>
                  <a:pt x="2579" y="4239"/>
                </a:cubicBezTo>
                <a:cubicBezTo>
                  <a:pt x="2633" y="4239"/>
                  <a:pt x="2633" y="4239"/>
                  <a:pt x="2633" y="4239"/>
                </a:cubicBezTo>
                <a:cubicBezTo>
                  <a:pt x="2668" y="4269"/>
                  <a:pt x="2668" y="4269"/>
                  <a:pt x="2668" y="4269"/>
                </a:cubicBezTo>
                <a:cubicBezTo>
                  <a:pt x="2721" y="4299"/>
                  <a:pt x="2721" y="4299"/>
                  <a:pt x="2721" y="4299"/>
                </a:cubicBezTo>
                <a:cubicBezTo>
                  <a:pt x="2763" y="4340"/>
                  <a:pt x="2763" y="4340"/>
                  <a:pt x="2763" y="4340"/>
                </a:cubicBezTo>
                <a:cubicBezTo>
                  <a:pt x="2775" y="4387"/>
                  <a:pt x="2775" y="4387"/>
                  <a:pt x="2775" y="4387"/>
                </a:cubicBezTo>
                <a:cubicBezTo>
                  <a:pt x="2799" y="4435"/>
                  <a:pt x="2799" y="4435"/>
                  <a:pt x="2799" y="4435"/>
                </a:cubicBezTo>
                <a:cubicBezTo>
                  <a:pt x="2822" y="4512"/>
                  <a:pt x="2822" y="4512"/>
                  <a:pt x="2822" y="4512"/>
                </a:cubicBezTo>
                <a:cubicBezTo>
                  <a:pt x="2858" y="4548"/>
                  <a:pt x="2858" y="4548"/>
                  <a:pt x="2858" y="4548"/>
                </a:cubicBezTo>
                <a:cubicBezTo>
                  <a:pt x="2899" y="4589"/>
                  <a:pt x="2899" y="4589"/>
                  <a:pt x="2899" y="4589"/>
                </a:cubicBezTo>
                <a:cubicBezTo>
                  <a:pt x="2911" y="4619"/>
                  <a:pt x="2911" y="4619"/>
                  <a:pt x="2911" y="4619"/>
                </a:cubicBezTo>
                <a:cubicBezTo>
                  <a:pt x="2876" y="4642"/>
                  <a:pt x="2876" y="4642"/>
                  <a:pt x="2876" y="4642"/>
                </a:cubicBezTo>
                <a:cubicBezTo>
                  <a:pt x="2899" y="4672"/>
                  <a:pt x="2899" y="4672"/>
                  <a:pt x="2899" y="4672"/>
                </a:cubicBezTo>
                <a:cubicBezTo>
                  <a:pt x="2941" y="4708"/>
                  <a:pt x="2941" y="4708"/>
                  <a:pt x="2941" y="4708"/>
                </a:cubicBezTo>
                <a:cubicBezTo>
                  <a:pt x="2994" y="4737"/>
                  <a:pt x="2994" y="4737"/>
                  <a:pt x="2994" y="4737"/>
                </a:cubicBezTo>
                <a:cubicBezTo>
                  <a:pt x="3030" y="4779"/>
                  <a:pt x="3030" y="4779"/>
                  <a:pt x="3030" y="4779"/>
                </a:cubicBezTo>
                <a:cubicBezTo>
                  <a:pt x="3024" y="4809"/>
                  <a:pt x="3024" y="4809"/>
                  <a:pt x="3024" y="4809"/>
                </a:cubicBezTo>
                <a:cubicBezTo>
                  <a:pt x="3030" y="4832"/>
                  <a:pt x="3030" y="4832"/>
                  <a:pt x="3030" y="4832"/>
                </a:cubicBezTo>
                <a:cubicBezTo>
                  <a:pt x="3077" y="4850"/>
                  <a:pt x="3077" y="4850"/>
                  <a:pt x="3077" y="4850"/>
                </a:cubicBezTo>
                <a:cubicBezTo>
                  <a:pt x="3113" y="4886"/>
                  <a:pt x="3113" y="4886"/>
                  <a:pt x="3113" y="4886"/>
                </a:cubicBezTo>
                <a:cubicBezTo>
                  <a:pt x="3142" y="4915"/>
                  <a:pt x="3142" y="4915"/>
                  <a:pt x="3142" y="4915"/>
                </a:cubicBezTo>
                <a:cubicBezTo>
                  <a:pt x="3148" y="4951"/>
                  <a:pt x="3148" y="4951"/>
                  <a:pt x="3148" y="4951"/>
                </a:cubicBezTo>
                <a:cubicBezTo>
                  <a:pt x="3172" y="4939"/>
                  <a:pt x="3172" y="4939"/>
                  <a:pt x="3172" y="4939"/>
                </a:cubicBezTo>
                <a:cubicBezTo>
                  <a:pt x="3178" y="4897"/>
                  <a:pt x="3178" y="4897"/>
                  <a:pt x="3178" y="4897"/>
                </a:cubicBezTo>
                <a:cubicBezTo>
                  <a:pt x="3160" y="4856"/>
                  <a:pt x="3160" y="4856"/>
                  <a:pt x="3160" y="4856"/>
                </a:cubicBezTo>
                <a:cubicBezTo>
                  <a:pt x="3119" y="4838"/>
                  <a:pt x="3119" y="4838"/>
                  <a:pt x="3119" y="4838"/>
                </a:cubicBezTo>
                <a:cubicBezTo>
                  <a:pt x="3113" y="4803"/>
                  <a:pt x="3113" y="4803"/>
                  <a:pt x="3113" y="4803"/>
                </a:cubicBezTo>
                <a:cubicBezTo>
                  <a:pt x="3071" y="4773"/>
                  <a:pt x="3071" y="4773"/>
                  <a:pt x="3071" y="4773"/>
                </a:cubicBezTo>
                <a:cubicBezTo>
                  <a:pt x="3053" y="4726"/>
                  <a:pt x="3053" y="4726"/>
                  <a:pt x="3053" y="4726"/>
                </a:cubicBezTo>
                <a:cubicBezTo>
                  <a:pt x="3036" y="4678"/>
                  <a:pt x="3036" y="4678"/>
                  <a:pt x="3036" y="4678"/>
                </a:cubicBezTo>
                <a:cubicBezTo>
                  <a:pt x="3000" y="4642"/>
                  <a:pt x="3000" y="4642"/>
                  <a:pt x="3000" y="4642"/>
                </a:cubicBezTo>
                <a:cubicBezTo>
                  <a:pt x="2988" y="4595"/>
                  <a:pt x="2988" y="4595"/>
                  <a:pt x="2988" y="4595"/>
                </a:cubicBezTo>
                <a:cubicBezTo>
                  <a:pt x="2953" y="4583"/>
                  <a:pt x="2953" y="4583"/>
                  <a:pt x="2953" y="4583"/>
                </a:cubicBezTo>
                <a:cubicBezTo>
                  <a:pt x="2929" y="4524"/>
                  <a:pt x="2929" y="4524"/>
                  <a:pt x="2929" y="4524"/>
                </a:cubicBezTo>
                <a:cubicBezTo>
                  <a:pt x="2887" y="4476"/>
                  <a:pt x="2887" y="4476"/>
                  <a:pt x="2887" y="4476"/>
                </a:cubicBezTo>
                <a:cubicBezTo>
                  <a:pt x="2881" y="4417"/>
                  <a:pt x="2881" y="4417"/>
                  <a:pt x="2881" y="4417"/>
                </a:cubicBezTo>
                <a:cubicBezTo>
                  <a:pt x="2917" y="4411"/>
                  <a:pt x="2917" y="4411"/>
                  <a:pt x="2917" y="4411"/>
                </a:cubicBezTo>
                <a:cubicBezTo>
                  <a:pt x="2965" y="4429"/>
                  <a:pt x="2965" y="4429"/>
                  <a:pt x="2965" y="4429"/>
                </a:cubicBezTo>
                <a:cubicBezTo>
                  <a:pt x="2994" y="4465"/>
                  <a:pt x="2994" y="4465"/>
                  <a:pt x="2994" y="4465"/>
                </a:cubicBezTo>
                <a:cubicBezTo>
                  <a:pt x="2994" y="4518"/>
                  <a:pt x="2994" y="4518"/>
                  <a:pt x="2994" y="4518"/>
                </a:cubicBezTo>
                <a:cubicBezTo>
                  <a:pt x="3047" y="4589"/>
                  <a:pt x="3047" y="4589"/>
                  <a:pt x="3047" y="4589"/>
                </a:cubicBezTo>
                <a:cubicBezTo>
                  <a:pt x="3101" y="4648"/>
                  <a:pt x="3101" y="4648"/>
                  <a:pt x="3101" y="4648"/>
                </a:cubicBezTo>
                <a:cubicBezTo>
                  <a:pt x="3148" y="4690"/>
                  <a:pt x="3148" y="4690"/>
                  <a:pt x="3148" y="4690"/>
                </a:cubicBezTo>
                <a:cubicBezTo>
                  <a:pt x="3184" y="4731"/>
                  <a:pt x="3184" y="4731"/>
                  <a:pt x="3184" y="4731"/>
                </a:cubicBezTo>
                <a:cubicBezTo>
                  <a:pt x="3190" y="4773"/>
                  <a:pt x="3190" y="4773"/>
                  <a:pt x="3190" y="4773"/>
                </a:cubicBezTo>
                <a:cubicBezTo>
                  <a:pt x="3243" y="4803"/>
                  <a:pt x="3243" y="4803"/>
                  <a:pt x="3243" y="4803"/>
                </a:cubicBezTo>
                <a:cubicBezTo>
                  <a:pt x="3279" y="4844"/>
                  <a:pt x="3279" y="4844"/>
                  <a:pt x="3279" y="4844"/>
                </a:cubicBezTo>
                <a:cubicBezTo>
                  <a:pt x="3308" y="4892"/>
                  <a:pt x="3308" y="4892"/>
                  <a:pt x="3308" y="4892"/>
                </a:cubicBezTo>
                <a:cubicBezTo>
                  <a:pt x="3368" y="4957"/>
                  <a:pt x="3368" y="4957"/>
                  <a:pt x="3368" y="4957"/>
                </a:cubicBezTo>
                <a:cubicBezTo>
                  <a:pt x="3391" y="5010"/>
                  <a:pt x="3391" y="5010"/>
                  <a:pt x="3391" y="5010"/>
                </a:cubicBezTo>
                <a:cubicBezTo>
                  <a:pt x="3421" y="5034"/>
                  <a:pt x="3421" y="5034"/>
                  <a:pt x="3421" y="5034"/>
                </a:cubicBezTo>
                <a:cubicBezTo>
                  <a:pt x="3391" y="5052"/>
                  <a:pt x="3391" y="5052"/>
                  <a:pt x="3391" y="5052"/>
                </a:cubicBezTo>
                <a:cubicBezTo>
                  <a:pt x="3385" y="5087"/>
                  <a:pt x="3385" y="5087"/>
                  <a:pt x="3385" y="5087"/>
                </a:cubicBezTo>
                <a:cubicBezTo>
                  <a:pt x="3451" y="5141"/>
                  <a:pt x="3451" y="5141"/>
                  <a:pt x="3451" y="5141"/>
                </a:cubicBezTo>
                <a:cubicBezTo>
                  <a:pt x="3504" y="5182"/>
                  <a:pt x="3504" y="5182"/>
                  <a:pt x="3504" y="5182"/>
                </a:cubicBezTo>
                <a:cubicBezTo>
                  <a:pt x="3569" y="5200"/>
                  <a:pt x="3569" y="5200"/>
                  <a:pt x="3569" y="5200"/>
                </a:cubicBezTo>
                <a:cubicBezTo>
                  <a:pt x="3640" y="5241"/>
                  <a:pt x="3640" y="5241"/>
                  <a:pt x="3640" y="5241"/>
                </a:cubicBezTo>
                <a:cubicBezTo>
                  <a:pt x="3717" y="5277"/>
                  <a:pt x="3717" y="5277"/>
                  <a:pt x="3717" y="5277"/>
                </a:cubicBezTo>
                <a:cubicBezTo>
                  <a:pt x="3806" y="5318"/>
                  <a:pt x="3806" y="5318"/>
                  <a:pt x="3806" y="5318"/>
                </a:cubicBezTo>
                <a:cubicBezTo>
                  <a:pt x="3878" y="5342"/>
                  <a:pt x="3878" y="5342"/>
                  <a:pt x="3878" y="5342"/>
                </a:cubicBezTo>
                <a:cubicBezTo>
                  <a:pt x="3925" y="5336"/>
                  <a:pt x="3925" y="5336"/>
                  <a:pt x="3925" y="5336"/>
                </a:cubicBezTo>
                <a:cubicBezTo>
                  <a:pt x="3937" y="5312"/>
                  <a:pt x="3937" y="5312"/>
                  <a:pt x="3937" y="5312"/>
                </a:cubicBezTo>
                <a:cubicBezTo>
                  <a:pt x="3990" y="5307"/>
                  <a:pt x="3990" y="5307"/>
                  <a:pt x="3990" y="5307"/>
                </a:cubicBezTo>
                <a:cubicBezTo>
                  <a:pt x="4044" y="5336"/>
                  <a:pt x="4044" y="5336"/>
                  <a:pt x="4044" y="5336"/>
                </a:cubicBezTo>
                <a:cubicBezTo>
                  <a:pt x="4109" y="5384"/>
                  <a:pt x="4109" y="5384"/>
                  <a:pt x="4109" y="5384"/>
                </a:cubicBezTo>
                <a:cubicBezTo>
                  <a:pt x="4144" y="5425"/>
                  <a:pt x="4144" y="5425"/>
                  <a:pt x="4144" y="5425"/>
                </a:cubicBezTo>
                <a:cubicBezTo>
                  <a:pt x="4192" y="5425"/>
                  <a:pt x="4192" y="5425"/>
                  <a:pt x="4192" y="5425"/>
                </a:cubicBezTo>
                <a:cubicBezTo>
                  <a:pt x="4215" y="5425"/>
                  <a:pt x="4215" y="5425"/>
                  <a:pt x="4215" y="5425"/>
                </a:cubicBezTo>
                <a:cubicBezTo>
                  <a:pt x="4245" y="5437"/>
                  <a:pt x="4245" y="5437"/>
                  <a:pt x="4245" y="5437"/>
                </a:cubicBezTo>
                <a:cubicBezTo>
                  <a:pt x="4275" y="5478"/>
                  <a:pt x="4275" y="5478"/>
                  <a:pt x="4275" y="5478"/>
                </a:cubicBezTo>
                <a:cubicBezTo>
                  <a:pt x="4340" y="5496"/>
                  <a:pt x="4340" y="5496"/>
                  <a:pt x="4340" y="5496"/>
                </a:cubicBezTo>
                <a:cubicBezTo>
                  <a:pt x="4340" y="5473"/>
                  <a:pt x="4340" y="5473"/>
                  <a:pt x="4340" y="5473"/>
                </a:cubicBezTo>
                <a:cubicBezTo>
                  <a:pt x="4376" y="5490"/>
                  <a:pt x="4376" y="5490"/>
                  <a:pt x="4376" y="5490"/>
                </a:cubicBezTo>
                <a:cubicBezTo>
                  <a:pt x="4411" y="5538"/>
                  <a:pt x="4411" y="5538"/>
                  <a:pt x="4411" y="5538"/>
                </a:cubicBezTo>
                <a:cubicBezTo>
                  <a:pt x="4411" y="5538"/>
                  <a:pt x="4459" y="5591"/>
                  <a:pt x="4470" y="5603"/>
                </a:cubicBezTo>
                <a:cubicBezTo>
                  <a:pt x="4482" y="5609"/>
                  <a:pt x="4465" y="5651"/>
                  <a:pt x="4465" y="5651"/>
                </a:cubicBezTo>
                <a:cubicBezTo>
                  <a:pt x="4488" y="5674"/>
                  <a:pt x="4488" y="5674"/>
                  <a:pt x="4488" y="5674"/>
                </a:cubicBezTo>
                <a:cubicBezTo>
                  <a:pt x="4512" y="5662"/>
                  <a:pt x="4512" y="5662"/>
                  <a:pt x="4512" y="5662"/>
                </a:cubicBezTo>
                <a:cubicBezTo>
                  <a:pt x="4547" y="5680"/>
                  <a:pt x="4547" y="5680"/>
                  <a:pt x="4547" y="5680"/>
                </a:cubicBezTo>
                <a:cubicBezTo>
                  <a:pt x="4595" y="5728"/>
                  <a:pt x="4595" y="5728"/>
                  <a:pt x="4595" y="5728"/>
                </a:cubicBezTo>
                <a:cubicBezTo>
                  <a:pt x="4595" y="5728"/>
                  <a:pt x="4631" y="5757"/>
                  <a:pt x="4648" y="5739"/>
                </a:cubicBezTo>
                <a:cubicBezTo>
                  <a:pt x="4731" y="5787"/>
                  <a:pt x="4731" y="5787"/>
                  <a:pt x="4731" y="5787"/>
                </a:cubicBezTo>
                <a:cubicBezTo>
                  <a:pt x="4779" y="5805"/>
                  <a:pt x="4779" y="5805"/>
                  <a:pt x="4779" y="5805"/>
                </a:cubicBezTo>
                <a:cubicBezTo>
                  <a:pt x="4773" y="5757"/>
                  <a:pt x="4773" y="5757"/>
                  <a:pt x="4773" y="5757"/>
                </a:cubicBezTo>
                <a:cubicBezTo>
                  <a:pt x="4797" y="5728"/>
                  <a:pt x="4797" y="5728"/>
                  <a:pt x="4797" y="5728"/>
                </a:cubicBezTo>
                <a:cubicBezTo>
                  <a:pt x="4880" y="5733"/>
                  <a:pt x="4880" y="5733"/>
                  <a:pt x="4880" y="5733"/>
                </a:cubicBezTo>
                <a:cubicBezTo>
                  <a:pt x="4886" y="5763"/>
                  <a:pt x="4886" y="5763"/>
                  <a:pt x="4886" y="5763"/>
                </a:cubicBezTo>
                <a:cubicBezTo>
                  <a:pt x="4909" y="5763"/>
                  <a:pt x="4909" y="5763"/>
                  <a:pt x="4909" y="5763"/>
                </a:cubicBezTo>
                <a:cubicBezTo>
                  <a:pt x="4927" y="5728"/>
                  <a:pt x="4927" y="5728"/>
                  <a:pt x="4927" y="5728"/>
                </a:cubicBezTo>
                <a:cubicBezTo>
                  <a:pt x="4897" y="5692"/>
                  <a:pt x="4897" y="5692"/>
                  <a:pt x="4897" y="5692"/>
                </a:cubicBezTo>
                <a:cubicBezTo>
                  <a:pt x="4814" y="5692"/>
                  <a:pt x="4814" y="5692"/>
                  <a:pt x="4814" y="5692"/>
                </a:cubicBezTo>
                <a:cubicBezTo>
                  <a:pt x="4761" y="5686"/>
                  <a:pt x="4761" y="5686"/>
                  <a:pt x="4761" y="5686"/>
                </a:cubicBezTo>
                <a:cubicBezTo>
                  <a:pt x="4678" y="5680"/>
                  <a:pt x="4678" y="5680"/>
                  <a:pt x="4678" y="5680"/>
                </a:cubicBezTo>
                <a:cubicBezTo>
                  <a:pt x="4642" y="5656"/>
                  <a:pt x="4642" y="5656"/>
                  <a:pt x="4642" y="5656"/>
                </a:cubicBezTo>
                <a:cubicBezTo>
                  <a:pt x="4589" y="5603"/>
                  <a:pt x="4589" y="5603"/>
                  <a:pt x="4589" y="5603"/>
                </a:cubicBezTo>
                <a:cubicBezTo>
                  <a:pt x="4595" y="5562"/>
                  <a:pt x="4595" y="5562"/>
                  <a:pt x="4595" y="5562"/>
                </a:cubicBezTo>
                <a:cubicBezTo>
                  <a:pt x="4595" y="5502"/>
                  <a:pt x="4595" y="5502"/>
                  <a:pt x="4595" y="5502"/>
                </a:cubicBezTo>
                <a:cubicBezTo>
                  <a:pt x="4613" y="5431"/>
                  <a:pt x="4613" y="5431"/>
                  <a:pt x="4613" y="5431"/>
                </a:cubicBezTo>
                <a:cubicBezTo>
                  <a:pt x="4613" y="5384"/>
                  <a:pt x="4613" y="5384"/>
                  <a:pt x="4613" y="5384"/>
                </a:cubicBezTo>
                <a:cubicBezTo>
                  <a:pt x="4583" y="5342"/>
                  <a:pt x="4583" y="5342"/>
                  <a:pt x="4583" y="5342"/>
                </a:cubicBezTo>
                <a:cubicBezTo>
                  <a:pt x="4536" y="5318"/>
                  <a:pt x="4536" y="5318"/>
                  <a:pt x="4536" y="5318"/>
                </a:cubicBezTo>
                <a:cubicBezTo>
                  <a:pt x="4459" y="5324"/>
                  <a:pt x="4459" y="5324"/>
                  <a:pt x="4459" y="5324"/>
                </a:cubicBezTo>
                <a:cubicBezTo>
                  <a:pt x="4405" y="5312"/>
                  <a:pt x="4405" y="5312"/>
                  <a:pt x="4405" y="5312"/>
                </a:cubicBezTo>
                <a:cubicBezTo>
                  <a:pt x="4340" y="5336"/>
                  <a:pt x="4340" y="5336"/>
                  <a:pt x="4340" y="5336"/>
                </a:cubicBezTo>
                <a:cubicBezTo>
                  <a:pt x="4304" y="5312"/>
                  <a:pt x="4304" y="5312"/>
                  <a:pt x="4304" y="5312"/>
                </a:cubicBezTo>
                <a:cubicBezTo>
                  <a:pt x="4340" y="5283"/>
                  <a:pt x="4340" y="5283"/>
                  <a:pt x="4340" y="5283"/>
                </a:cubicBezTo>
                <a:cubicBezTo>
                  <a:pt x="4340" y="5230"/>
                  <a:pt x="4340" y="5230"/>
                  <a:pt x="4340" y="5230"/>
                </a:cubicBezTo>
                <a:cubicBezTo>
                  <a:pt x="4352" y="5200"/>
                  <a:pt x="4352" y="5200"/>
                  <a:pt x="4352" y="5200"/>
                </a:cubicBezTo>
                <a:cubicBezTo>
                  <a:pt x="4376" y="5146"/>
                  <a:pt x="4376" y="5146"/>
                  <a:pt x="4376" y="5146"/>
                </a:cubicBezTo>
                <a:cubicBezTo>
                  <a:pt x="4376" y="5093"/>
                  <a:pt x="4376" y="5093"/>
                  <a:pt x="4376" y="5093"/>
                </a:cubicBezTo>
                <a:cubicBezTo>
                  <a:pt x="4411" y="5069"/>
                  <a:pt x="4411" y="5069"/>
                  <a:pt x="4411" y="5069"/>
                </a:cubicBezTo>
                <a:cubicBezTo>
                  <a:pt x="4417" y="5028"/>
                  <a:pt x="4417" y="5028"/>
                  <a:pt x="4417" y="5028"/>
                </a:cubicBezTo>
                <a:cubicBezTo>
                  <a:pt x="4388" y="5010"/>
                  <a:pt x="4388" y="5010"/>
                  <a:pt x="4388" y="5010"/>
                </a:cubicBezTo>
                <a:cubicBezTo>
                  <a:pt x="4304" y="5016"/>
                  <a:pt x="4304" y="5016"/>
                  <a:pt x="4304" y="5016"/>
                </a:cubicBezTo>
                <a:cubicBezTo>
                  <a:pt x="4251" y="5022"/>
                  <a:pt x="4251" y="5022"/>
                  <a:pt x="4251" y="5022"/>
                </a:cubicBezTo>
                <a:cubicBezTo>
                  <a:pt x="4227" y="5063"/>
                  <a:pt x="4227" y="5063"/>
                  <a:pt x="4227" y="5063"/>
                </a:cubicBezTo>
                <a:cubicBezTo>
                  <a:pt x="4204" y="5123"/>
                  <a:pt x="4204" y="5123"/>
                  <a:pt x="4204" y="5123"/>
                </a:cubicBezTo>
                <a:cubicBezTo>
                  <a:pt x="4180" y="5176"/>
                  <a:pt x="4180" y="5176"/>
                  <a:pt x="4180" y="5176"/>
                </a:cubicBezTo>
                <a:cubicBezTo>
                  <a:pt x="4133" y="5182"/>
                  <a:pt x="4133" y="5182"/>
                  <a:pt x="4133" y="5182"/>
                </a:cubicBezTo>
                <a:cubicBezTo>
                  <a:pt x="4067" y="5200"/>
                  <a:pt x="4067" y="5200"/>
                  <a:pt x="4067" y="5200"/>
                </a:cubicBezTo>
                <a:cubicBezTo>
                  <a:pt x="3996" y="5206"/>
                  <a:pt x="3996" y="5206"/>
                  <a:pt x="3996" y="5206"/>
                </a:cubicBezTo>
                <a:cubicBezTo>
                  <a:pt x="3967" y="5170"/>
                  <a:pt x="3967" y="5170"/>
                  <a:pt x="3967" y="5170"/>
                </a:cubicBezTo>
                <a:cubicBezTo>
                  <a:pt x="3907" y="5141"/>
                  <a:pt x="3907" y="5141"/>
                  <a:pt x="3907" y="5141"/>
                </a:cubicBezTo>
                <a:cubicBezTo>
                  <a:pt x="3890" y="5093"/>
                  <a:pt x="3890" y="5093"/>
                  <a:pt x="3890" y="5093"/>
                </a:cubicBezTo>
                <a:cubicBezTo>
                  <a:pt x="3848" y="5034"/>
                  <a:pt x="3848" y="5034"/>
                  <a:pt x="3848" y="5034"/>
                </a:cubicBezTo>
                <a:cubicBezTo>
                  <a:pt x="3824" y="4933"/>
                  <a:pt x="3824" y="4933"/>
                  <a:pt x="3824" y="4933"/>
                </a:cubicBezTo>
                <a:cubicBezTo>
                  <a:pt x="3818" y="4856"/>
                  <a:pt x="3818" y="4856"/>
                  <a:pt x="3818" y="4856"/>
                </a:cubicBezTo>
                <a:cubicBezTo>
                  <a:pt x="3848" y="4803"/>
                  <a:pt x="3848" y="4803"/>
                  <a:pt x="3848" y="4803"/>
                </a:cubicBezTo>
                <a:cubicBezTo>
                  <a:pt x="3860" y="4731"/>
                  <a:pt x="3860" y="4731"/>
                  <a:pt x="3860" y="4731"/>
                </a:cubicBezTo>
                <a:cubicBezTo>
                  <a:pt x="3830" y="4666"/>
                  <a:pt x="3830" y="4666"/>
                  <a:pt x="3830" y="4666"/>
                </a:cubicBezTo>
                <a:cubicBezTo>
                  <a:pt x="3883" y="4601"/>
                  <a:pt x="3883" y="4601"/>
                  <a:pt x="3883" y="4601"/>
                </a:cubicBezTo>
                <a:cubicBezTo>
                  <a:pt x="3925" y="4595"/>
                  <a:pt x="3925" y="4595"/>
                  <a:pt x="3925" y="4595"/>
                </a:cubicBezTo>
                <a:cubicBezTo>
                  <a:pt x="3967" y="4565"/>
                  <a:pt x="3967" y="4565"/>
                  <a:pt x="3967" y="4565"/>
                </a:cubicBezTo>
                <a:cubicBezTo>
                  <a:pt x="4014" y="4524"/>
                  <a:pt x="4014" y="4524"/>
                  <a:pt x="4014" y="4524"/>
                </a:cubicBezTo>
                <a:cubicBezTo>
                  <a:pt x="4073" y="4530"/>
                  <a:pt x="4073" y="4530"/>
                  <a:pt x="4073" y="4530"/>
                </a:cubicBezTo>
                <a:cubicBezTo>
                  <a:pt x="4115" y="4548"/>
                  <a:pt x="4115" y="4548"/>
                  <a:pt x="4115" y="4548"/>
                </a:cubicBezTo>
                <a:cubicBezTo>
                  <a:pt x="4150" y="4530"/>
                  <a:pt x="4150" y="4530"/>
                  <a:pt x="4150" y="4530"/>
                </a:cubicBezTo>
                <a:cubicBezTo>
                  <a:pt x="4180" y="4571"/>
                  <a:pt x="4180" y="4571"/>
                  <a:pt x="4180" y="4571"/>
                </a:cubicBezTo>
                <a:cubicBezTo>
                  <a:pt x="4227" y="4571"/>
                  <a:pt x="4227" y="4571"/>
                  <a:pt x="4227" y="4571"/>
                </a:cubicBezTo>
                <a:cubicBezTo>
                  <a:pt x="4269" y="4565"/>
                  <a:pt x="4269" y="4565"/>
                  <a:pt x="4269" y="4565"/>
                </a:cubicBezTo>
                <a:cubicBezTo>
                  <a:pt x="4263" y="4536"/>
                  <a:pt x="4263" y="4536"/>
                  <a:pt x="4263" y="4536"/>
                </a:cubicBezTo>
                <a:cubicBezTo>
                  <a:pt x="4275" y="4494"/>
                  <a:pt x="4275" y="4494"/>
                  <a:pt x="4275" y="4494"/>
                </a:cubicBezTo>
                <a:cubicBezTo>
                  <a:pt x="4340" y="4488"/>
                  <a:pt x="4340" y="4488"/>
                  <a:pt x="4340" y="4488"/>
                </a:cubicBezTo>
                <a:cubicBezTo>
                  <a:pt x="4381" y="4482"/>
                  <a:pt x="4381" y="4482"/>
                  <a:pt x="4381" y="4482"/>
                </a:cubicBezTo>
                <a:cubicBezTo>
                  <a:pt x="4459" y="4494"/>
                  <a:pt x="4459" y="4494"/>
                  <a:pt x="4459" y="4494"/>
                </a:cubicBezTo>
                <a:cubicBezTo>
                  <a:pt x="4494" y="4530"/>
                  <a:pt x="4494" y="4530"/>
                  <a:pt x="4494" y="4530"/>
                </a:cubicBezTo>
                <a:cubicBezTo>
                  <a:pt x="4518" y="4530"/>
                  <a:pt x="4518" y="4530"/>
                  <a:pt x="4518" y="4530"/>
                </a:cubicBezTo>
                <a:cubicBezTo>
                  <a:pt x="4536" y="4506"/>
                  <a:pt x="4536" y="4506"/>
                  <a:pt x="4536" y="4506"/>
                </a:cubicBezTo>
                <a:cubicBezTo>
                  <a:pt x="4559" y="4500"/>
                  <a:pt x="4559" y="4500"/>
                  <a:pt x="4559" y="4500"/>
                </a:cubicBezTo>
                <a:cubicBezTo>
                  <a:pt x="4595" y="4536"/>
                  <a:pt x="4595" y="4536"/>
                  <a:pt x="4595" y="4536"/>
                </a:cubicBezTo>
                <a:cubicBezTo>
                  <a:pt x="4631" y="4577"/>
                  <a:pt x="4631" y="4577"/>
                  <a:pt x="4631" y="4577"/>
                </a:cubicBezTo>
                <a:cubicBezTo>
                  <a:pt x="4631" y="4631"/>
                  <a:pt x="4631" y="4631"/>
                  <a:pt x="4631" y="4631"/>
                </a:cubicBezTo>
                <a:cubicBezTo>
                  <a:pt x="4648" y="4654"/>
                  <a:pt x="4648" y="4654"/>
                  <a:pt x="4648" y="4654"/>
                </a:cubicBezTo>
                <a:cubicBezTo>
                  <a:pt x="4654" y="4690"/>
                  <a:pt x="4654" y="4690"/>
                  <a:pt x="4654" y="4690"/>
                </a:cubicBezTo>
                <a:cubicBezTo>
                  <a:pt x="4684" y="4714"/>
                  <a:pt x="4684" y="4714"/>
                  <a:pt x="4684" y="4714"/>
                </a:cubicBezTo>
                <a:cubicBezTo>
                  <a:pt x="4696" y="4743"/>
                  <a:pt x="4696" y="4743"/>
                  <a:pt x="4696" y="4743"/>
                </a:cubicBezTo>
                <a:cubicBezTo>
                  <a:pt x="4725" y="4761"/>
                  <a:pt x="4725" y="4761"/>
                  <a:pt x="4725" y="4761"/>
                </a:cubicBezTo>
                <a:cubicBezTo>
                  <a:pt x="4731" y="4803"/>
                  <a:pt x="4731" y="4803"/>
                  <a:pt x="4731" y="4803"/>
                </a:cubicBezTo>
                <a:cubicBezTo>
                  <a:pt x="4761" y="4809"/>
                  <a:pt x="4761" y="4809"/>
                  <a:pt x="4761" y="4809"/>
                </a:cubicBezTo>
                <a:cubicBezTo>
                  <a:pt x="4779" y="4785"/>
                  <a:pt x="4779" y="4785"/>
                  <a:pt x="4779" y="4785"/>
                </a:cubicBezTo>
                <a:cubicBezTo>
                  <a:pt x="4791" y="4743"/>
                  <a:pt x="4791" y="4743"/>
                  <a:pt x="4791" y="4743"/>
                </a:cubicBezTo>
                <a:cubicBezTo>
                  <a:pt x="4773" y="4696"/>
                  <a:pt x="4773" y="4696"/>
                  <a:pt x="4773" y="4696"/>
                </a:cubicBezTo>
                <a:cubicBezTo>
                  <a:pt x="4755" y="4619"/>
                  <a:pt x="4755" y="4619"/>
                  <a:pt x="4755" y="4619"/>
                </a:cubicBezTo>
                <a:cubicBezTo>
                  <a:pt x="4720" y="4554"/>
                  <a:pt x="4720" y="4554"/>
                  <a:pt x="4720" y="4554"/>
                </a:cubicBezTo>
                <a:cubicBezTo>
                  <a:pt x="4720" y="4471"/>
                  <a:pt x="4720" y="4471"/>
                  <a:pt x="4720" y="4471"/>
                </a:cubicBezTo>
                <a:cubicBezTo>
                  <a:pt x="4720" y="4459"/>
                  <a:pt x="4737" y="4411"/>
                  <a:pt x="4737" y="4411"/>
                </a:cubicBezTo>
                <a:cubicBezTo>
                  <a:pt x="4773" y="4346"/>
                  <a:pt x="4773" y="4346"/>
                  <a:pt x="4773" y="4346"/>
                </a:cubicBezTo>
                <a:cubicBezTo>
                  <a:pt x="4820" y="4328"/>
                  <a:pt x="4820" y="4328"/>
                  <a:pt x="4820" y="4328"/>
                </a:cubicBezTo>
                <a:cubicBezTo>
                  <a:pt x="4880" y="4275"/>
                  <a:pt x="4880" y="4275"/>
                  <a:pt x="4880" y="4275"/>
                </a:cubicBezTo>
                <a:cubicBezTo>
                  <a:pt x="4933" y="4239"/>
                  <a:pt x="4933" y="4239"/>
                  <a:pt x="4933" y="4239"/>
                </a:cubicBezTo>
                <a:cubicBezTo>
                  <a:pt x="4980" y="4221"/>
                  <a:pt x="4980" y="4221"/>
                  <a:pt x="4980" y="4221"/>
                </a:cubicBezTo>
                <a:cubicBezTo>
                  <a:pt x="4992" y="4186"/>
                  <a:pt x="4992" y="4186"/>
                  <a:pt x="4992" y="4186"/>
                </a:cubicBezTo>
                <a:cubicBezTo>
                  <a:pt x="5034" y="4162"/>
                  <a:pt x="5034" y="4162"/>
                  <a:pt x="5034" y="4162"/>
                </a:cubicBezTo>
                <a:cubicBezTo>
                  <a:pt x="4998" y="4097"/>
                  <a:pt x="4998" y="4097"/>
                  <a:pt x="4998" y="4097"/>
                </a:cubicBezTo>
                <a:cubicBezTo>
                  <a:pt x="4969" y="4067"/>
                  <a:pt x="4969" y="4067"/>
                  <a:pt x="4969" y="4067"/>
                </a:cubicBezTo>
                <a:cubicBezTo>
                  <a:pt x="4980" y="4038"/>
                  <a:pt x="4980" y="4038"/>
                  <a:pt x="4980" y="4038"/>
                </a:cubicBezTo>
                <a:cubicBezTo>
                  <a:pt x="4957" y="4002"/>
                  <a:pt x="4957" y="4002"/>
                  <a:pt x="4957" y="4002"/>
                </a:cubicBezTo>
                <a:cubicBezTo>
                  <a:pt x="4998" y="3984"/>
                  <a:pt x="4998" y="3984"/>
                  <a:pt x="4998" y="3984"/>
                </a:cubicBezTo>
                <a:cubicBezTo>
                  <a:pt x="5034" y="4032"/>
                  <a:pt x="5034" y="4032"/>
                  <a:pt x="5034" y="4032"/>
                </a:cubicBezTo>
                <a:cubicBezTo>
                  <a:pt x="5052" y="3984"/>
                  <a:pt x="5052" y="3984"/>
                  <a:pt x="5052" y="3984"/>
                </a:cubicBezTo>
                <a:cubicBezTo>
                  <a:pt x="5075" y="3943"/>
                  <a:pt x="5075" y="3943"/>
                  <a:pt x="5075" y="3943"/>
                </a:cubicBezTo>
                <a:cubicBezTo>
                  <a:pt x="5105" y="3919"/>
                  <a:pt x="5105" y="3919"/>
                  <a:pt x="5105" y="3919"/>
                </a:cubicBezTo>
                <a:cubicBezTo>
                  <a:pt x="5129" y="3830"/>
                  <a:pt x="5129" y="3830"/>
                  <a:pt x="5129" y="3830"/>
                </a:cubicBezTo>
                <a:cubicBezTo>
                  <a:pt x="5206" y="3830"/>
                  <a:pt x="5206" y="3830"/>
                  <a:pt x="5206" y="3830"/>
                </a:cubicBezTo>
                <a:cubicBezTo>
                  <a:pt x="5253" y="3807"/>
                  <a:pt x="5253" y="3807"/>
                  <a:pt x="5253" y="3807"/>
                </a:cubicBezTo>
                <a:cubicBezTo>
                  <a:pt x="5312" y="3801"/>
                  <a:pt x="5312" y="3801"/>
                  <a:pt x="5312" y="3801"/>
                </a:cubicBezTo>
                <a:cubicBezTo>
                  <a:pt x="5295" y="3765"/>
                  <a:pt x="5295" y="3765"/>
                  <a:pt x="5295" y="3765"/>
                </a:cubicBezTo>
                <a:cubicBezTo>
                  <a:pt x="5295" y="3694"/>
                  <a:pt x="5295" y="3694"/>
                  <a:pt x="5295" y="3694"/>
                </a:cubicBezTo>
                <a:cubicBezTo>
                  <a:pt x="5336" y="3641"/>
                  <a:pt x="5336" y="3641"/>
                  <a:pt x="5336" y="3641"/>
                </a:cubicBezTo>
                <a:cubicBezTo>
                  <a:pt x="5378" y="3641"/>
                  <a:pt x="5378" y="3641"/>
                  <a:pt x="5378" y="3641"/>
                </a:cubicBezTo>
                <a:cubicBezTo>
                  <a:pt x="5395" y="3605"/>
                  <a:pt x="5395" y="3605"/>
                  <a:pt x="5395" y="3605"/>
                </a:cubicBezTo>
                <a:cubicBezTo>
                  <a:pt x="5455" y="3611"/>
                  <a:pt x="5455" y="3611"/>
                  <a:pt x="5455" y="3611"/>
                </a:cubicBezTo>
                <a:cubicBezTo>
                  <a:pt x="5508" y="3575"/>
                  <a:pt x="5508" y="3575"/>
                  <a:pt x="5508" y="3575"/>
                </a:cubicBezTo>
                <a:cubicBezTo>
                  <a:pt x="5544" y="3534"/>
                  <a:pt x="5544" y="3534"/>
                  <a:pt x="5544" y="3534"/>
                </a:cubicBezTo>
                <a:cubicBezTo>
                  <a:pt x="5609" y="3528"/>
                  <a:pt x="5609" y="3528"/>
                  <a:pt x="5609" y="3528"/>
                </a:cubicBezTo>
                <a:cubicBezTo>
                  <a:pt x="5609" y="3528"/>
                  <a:pt x="5668" y="3540"/>
                  <a:pt x="5680" y="3546"/>
                </a:cubicBezTo>
                <a:cubicBezTo>
                  <a:pt x="5692" y="3546"/>
                  <a:pt x="5662" y="3569"/>
                  <a:pt x="5662" y="3569"/>
                </a:cubicBezTo>
                <a:cubicBezTo>
                  <a:pt x="5585" y="3569"/>
                  <a:pt x="5585" y="3569"/>
                  <a:pt x="5585" y="3569"/>
                </a:cubicBezTo>
                <a:cubicBezTo>
                  <a:pt x="5585" y="3569"/>
                  <a:pt x="5561" y="3587"/>
                  <a:pt x="5550" y="3593"/>
                </a:cubicBezTo>
                <a:cubicBezTo>
                  <a:pt x="5538" y="3599"/>
                  <a:pt x="5550" y="3646"/>
                  <a:pt x="5550" y="3646"/>
                </a:cubicBezTo>
                <a:cubicBezTo>
                  <a:pt x="5579" y="3658"/>
                  <a:pt x="5579" y="3658"/>
                  <a:pt x="5579" y="3658"/>
                </a:cubicBezTo>
                <a:cubicBezTo>
                  <a:pt x="5615" y="3629"/>
                  <a:pt x="5615" y="3629"/>
                  <a:pt x="5615" y="3629"/>
                </a:cubicBezTo>
                <a:cubicBezTo>
                  <a:pt x="5638" y="3611"/>
                  <a:pt x="5638" y="3611"/>
                  <a:pt x="5638" y="3611"/>
                </a:cubicBezTo>
                <a:cubicBezTo>
                  <a:pt x="5686" y="3599"/>
                  <a:pt x="5686" y="3599"/>
                  <a:pt x="5686" y="3599"/>
                </a:cubicBezTo>
                <a:cubicBezTo>
                  <a:pt x="5739" y="3575"/>
                  <a:pt x="5739" y="3575"/>
                  <a:pt x="5739" y="3575"/>
                </a:cubicBezTo>
                <a:cubicBezTo>
                  <a:pt x="5793" y="3563"/>
                  <a:pt x="5793" y="3563"/>
                  <a:pt x="5793" y="3563"/>
                </a:cubicBezTo>
                <a:cubicBezTo>
                  <a:pt x="5828" y="3510"/>
                  <a:pt x="5828" y="3510"/>
                  <a:pt x="5828" y="3510"/>
                </a:cubicBezTo>
                <a:cubicBezTo>
                  <a:pt x="5870" y="3480"/>
                  <a:pt x="5870" y="3480"/>
                  <a:pt x="5870" y="3480"/>
                </a:cubicBezTo>
                <a:cubicBezTo>
                  <a:pt x="5876" y="3439"/>
                  <a:pt x="5876" y="3439"/>
                  <a:pt x="5876" y="3439"/>
                </a:cubicBezTo>
                <a:cubicBezTo>
                  <a:pt x="5822" y="3451"/>
                  <a:pt x="5822" y="3451"/>
                  <a:pt x="5822" y="3451"/>
                </a:cubicBezTo>
                <a:cubicBezTo>
                  <a:pt x="5787" y="3510"/>
                  <a:pt x="5787" y="3510"/>
                  <a:pt x="5787" y="3510"/>
                </a:cubicBezTo>
                <a:cubicBezTo>
                  <a:pt x="5722" y="3516"/>
                  <a:pt x="5722" y="3516"/>
                  <a:pt x="5722" y="3516"/>
                </a:cubicBezTo>
                <a:cubicBezTo>
                  <a:pt x="5668" y="3492"/>
                  <a:pt x="5668" y="3492"/>
                  <a:pt x="5668" y="3492"/>
                </a:cubicBezTo>
                <a:cubicBezTo>
                  <a:pt x="5615" y="3445"/>
                  <a:pt x="5615" y="3445"/>
                  <a:pt x="5615" y="3445"/>
                </a:cubicBezTo>
                <a:cubicBezTo>
                  <a:pt x="5585" y="3374"/>
                  <a:pt x="5585" y="3374"/>
                  <a:pt x="5585" y="3374"/>
                </a:cubicBezTo>
                <a:cubicBezTo>
                  <a:pt x="5638" y="3338"/>
                  <a:pt x="5638" y="3338"/>
                  <a:pt x="5638" y="3338"/>
                </a:cubicBezTo>
                <a:cubicBezTo>
                  <a:pt x="5633" y="3273"/>
                  <a:pt x="5633" y="3273"/>
                  <a:pt x="5633" y="3273"/>
                </a:cubicBezTo>
                <a:cubicBezTo>
                  <a:pt x="5561" y="3267"/>
                  <a:pt x="5561" y="3267"/>
                  <a:pt x="5561" y="3267"/>
                </a:cubicBezTo>
                <a:cubicBezTo>
                  <a:pt x="5484" y="3291"/>
                  <a:pt x="5484" y="3291"/>
                  <a:pt x="5484" y="3291"/>
                </a:cubicBezTo>
                <a:cubicBezTo>
                  <a:pt x="5401" y="3344"/>
                  <a:pt x="5401" y="3344"/>
                  <a:pt x="5401" y="3344"/>
                </a:cubicBezTo>
                <a:cubicBezTo>
                  <a:pt x="5318" y="3421"/>
                  <a:pt x="5318" y="3421"/>
                  <a:pt x="5318" y="3421"/>
                </a:cubicBezTo>
                <a:cubicBezTo>
                  <a:pt x="5253" y="3468"/>
                  <a:pt x="5253" y="3468"/>
                  <a:pt x="5253" y="3468"/>
                </a:cubicBezTo>
                <a:cubicBezTo>
                  <a:pt x="5277" y="3421"/>
                  <a:pt x="5277" y="3421"/>
                  <a:pt x="5277" y="3421"/>
                </a:cubicBezTo>
                <a:cubicBezTo>
                  <a:pt x="5318" y="3380"/>
                  <a:pt x="5318" y="3380"/>
                  <a:pt x="5318" y="3380"/>
                </a:cubicBezTo>
                <a:cubicBezTo>
                  <a:pt x="5342" y="3356"/>
                  <a:pt x="5342" y="3356"/>
                  <a:pt x="5342" y="3356"/>
                </a:cubicBezTo>
                <a:cubicBezTo>
                  <a:pt x="5277" y="3338"/>
                  <a:pt x="5277" y="3338"/>
                  <a:pt x="5277" y="3338"/>
                </a:cubicBezTo>
                <a:cubicBezTo>
                  <a:pt x="5360" y="3338"/>
                  <a:pt x="5360" y="3338"/>
                  <a:pt x="5360" y="3338"/>
                </a:cubicBezTo>
                <a:cubicBezTo>
                  <a:pt x="5378" y="3297"/>
                  <a:pt x="5378" y="3297"/>
                  <a:pt x="5378" y="3297"/>
                </a:cubicBezTo>
                <a:cubicBezTo>
                  <a:pt x="5425" y="3261"/>
                  <a:pt x="5425" y="3261"/>
                  <a:pt x="5425" y="3261"/>
                </a:cubicBezTo>
                <a:cubicBezTo>
                  <a:pt x="5479" y="3261"/>
                  <a:pt x="5479" y="3261"/>
                  <a:pt x="5479" y="3261"/>
                </a:cubicBezTo>
                <a:cubicBezTo>
                  <a:pt x="5502" y="3214"/>
                  <a:pt x="5502" y="3214"/>
                  <a:pt x="5502" y="3214"/>
                </a:cubicBezTo>
                <a:cubicBezTo>
                  <a:pt x="5550" y="3196"/>
                  <a:pt x="5550" y="3196"/>
                  <a:pt x="5550" y="3196"/>
                </a:cubicBezTo>
                <a:cubicBezTo>
                  <a:pt x="5621" y="3196"/>
                  <a:pt x="5621" y="3196"/>
                  <a:pt x="5621" y="3196"/>
                </a:cubicBezTo>
                <a:cubicBezTo>
                  <a:pt x="5745" y="3190"/>
                  <a:pt x="5745" y="3190"/>
                  <a:pt x="5745" y="3190"/>
                </a:cubicBezTo>
                <a:cubicBezTo>
                  <a:pt x="5811" y="3202"/>
                  <a:pt x="5811" y="3202"/>
                  <a:pt x="5811" y="3202"/>
                </a:cubicBezTo>
                <a:cubicBezTo>
                  <a:pt x="5864" y="3202"/>
                  <a:pt x="5864" y="3202"/>
                  <a:pt x="5864" y="3202"/>
                </a:cubicBezTo>
                <a:cubicBezTo>
                  <a:pt x="5917" y="3166"/>
                  <a:pt x="5917" y="3166"/>
                  <a:pt x="5917" y="3166"/>
                </a:cubicBezTo>
                <a:cubicBezTo>
                  <a:pt x="5959" y="3113"/>
                  <a:pt x="5959" y="3113"/>
                  <a:pt x="5959" y="3113"/>
                </a:cubicBezTo>
                <a:cubicBezTo>
                  <a:pt x="6042" y="3107"/>
                  <a:pt x="6042" y="3107"/>
                  <a:pt x="6042" y="3107"/>
                </a:cubicBezTo>
                <a:cubicBezTo>
                  <a:pt x="6089" y="3089"/>
                  <a:pt x="6089" y="3089"/>
                  <a:pt x="6089" y="3089"/>
                </a:cubicBezTo>
                <a:cubicBezTo>
                  <a:pt x="6113" y="3065"/>
                  <a:pt x="6113" y="3065"/>
                  <a:pt x="6113" y="3065"/>
                </a:cubicBezTo>
                <a:cubicBezTo>
                  <a:pt x="6083" y="3042"/>
                  <a:pt x="6083" y="3042"/>
                  <a:pt x="6083" y="3042"/>
                </a:cubicBezTo>
                <a:cubicBezTo>
                  <a:pt x="6101" y="3018"/>
                  <a:pt x="6101" y="3018"/>
                  <a:pt x="6101" y="3018"/>
                </a:cubicBezTo>
                <a:cubicBezTo>
                  <a:pt x="6107" y="2971"/>
                  <a:pt x="6107" y="2971"/>
                  <a:pt x="6107" y="2971"/>
                </a:cubicBezTo>
                <a:cubicBezTo>
                  <a:pt x="6042" y="2959"/>
                  <a:pt x="6042" y="2959"/>
                  <a:pt x="6042" y="2959"/>
                </a:cubicBezTo>
                <a:cubicBezTo>
                  <a:pt x="6036" y="2935"/>
                  <a:pt x="6036" y="2935"/>
                  <a:pt x="6036" y="2935"/>
                </a:cubicBezTo>
                <a:cubicBezTo>
                  <a:pt x="5965" y="2935"/>
                  <a:pt x="5965" y="2935"/>
                  <a:pt x="5965" y="2935"/>
                </a:cubicBezTo>
                <a:cubicBezTo>
                  <a:pt x="5917" y="2959"/>
                  <a:pt x="5917" y="2959"/>
                  <a:pt x="5917" y="2959"/>
                </a:cubicBezTo>
                <a:cubicBezTo>
                  <a:pt x="5882" y="2982"/>
                  <a:pt x="5882" y="2982"/>
                  <a:pt x="5882" y="2982"/>
                </a:cubicBezTo>
                <a:cubicBezTo>
                  <a:pt x="5852" y="2971"/>
                  <a:pt x="5852" y="2971"/>
                  <a:pt x="5852" y="2971"/>
                </a:cubicBezTo>
                <a:cubicBezTo>
                  <a:pt x="5864" y="2941"/>
                  <a:pt x="5864" y="2941"/>
                  <a:pt x="5864" y="2941"/>
                </a:cubicBezTo>
                <a:cubicBezTo>
                  <a:pt x="5923" y="2917"/>
                  <a:pt x="5923" y="2917"/>
                  <a:pt x="5923" y="2917"/>
                </a:cubicBezTo>
                <a:cubicBezTo>
                  <a:pt x="5994" y="2899"/>
                  <a:pt x="5994" y="2899"/>
                  <a:pt x="5994" y="2899"/>
                </a:cubicBezTo>
                <a:cubicBezTo>
                  <a:pt x="6030" y="2876"/>
                  <a:pt x="6030" y="2876"/>
                  <a:pt x="6030" y="2876"/>
                </a:cubicBezTo>
                <a:cubicBezTo>
                  <a:pt x="5982" y="2870"/>
                  <a:pt x="5982" y="2870"/>
                  <a:pt x="5982" y="2870"/>
                </a:cubicBezTo>
                <a:cubicBezTo>
                  <a:pt x="5935" y="2846"/>
                  <a:pt x="5935" y="2846"/>
                  <a:pt x="5935" y="2846"/>
                </a:cubicBezTo>
                <a:cubicBezTo>
                  <a:pt x="5876" y="2828"/>
                  <a:pt x="5876" y="2828"/>
                  <a:pt x="5876" y="2828"/>
                </a:cubicBezTo>
                <a:cubicBezTo>
                  <a:pt x="5840" y="2799"/>
                  <a:pt x="5840" y="2799"/>
                  <a:pt x="5840" y="2799"/>
                </a:cubicBezTo>
                <a:cubicBezTo>
                  <a:pt x="5799" y="2763"/>
                  <a:pt x="5799" y="2763"/>
                  <a:pt x="5799" y="2763"/>
                </a:cubicBezTo>
                <a:cubicBezTo>
                  <a:pt x="5781" y="2727"/>
                  <a:pt x="5781" y="2727"/>
                  <a:pt x="5781" y="2727"/>
                </a:cubicBezTo>
                <a:cubicBezTo>
                  <a:pt x="5804" y="2727"/>
                  <a:pt x="5804" y="2727"/>
                  <a:pt x="5804" y="2727"/>
                </a:cubicBezTo>
                <a:cubicBezTo>
                  <a:pt x="5811" y="2704"/>
                  <a:pt x="5811" y="2704"/>
                  <a:pt x="5811" y="2704"/>
                </a:cubicBezTo>
                <a:cubicBezTo>
                  <a:pt x="5775" y="2650"/>
                  <a:pt x="5775" y="2650"/>
                  <a:pt x="5775" y="2650"/>
                </a:cubicBezTo>
                <a:cubicBezTo>
                  <a:pt x="5727" y="2585"/>
                  <a:pt x="5727" y="2585"/>
                  <a:pt x="5727" y="2585"/>
                </a:cubicBezTo>
                <a:cubicBezTo>
                  <a:pt x="5656" y="2484"/>
                  <a:pt x="5656" y="2484"/>
                  <a:pt x="5656" y="2484"/>
                </a:cubicBezTo>
                <a:cubicBezTo>
                  <a:pt x="5633" y="2431"/>
                  <a:pt x="5633" y="2431"/>
                  <a:pt x="5633" y="2431"/>
                </a:cubicBezTo>
                <a:cubicBezTo>
                  <a:pt x="5579" y="2496"/>
                  <a:pt x="5579" y="2496"/>
                  <a:pt x="5579" y="2496"/>
                </a:cubicBezTo>
                <a:cubicBezTo>
                  <a:pt x="5579" y="2550"/>
                  <a:pt x="5579" y="2550"/>
                  <a:pt x="5579" y="2550"/>
                </a:cubicBezTo>
                <a:cubicBezTo>
                  <a:pt x="5526" y="2573"/>
                  <a:pt x="5526" y="2573"/>
                  <a:pt x="5526" y="2573"/>
                </a:cubicBezTo>
                <a:cubicBezTo>
                  <a:pt x="5496" y="2609"/>
                  <a:pt x="5496" y="2609"/>
                  <a:pt x="5496" y="2609"/>
                </a:cubicBezTo>
                <a:cubicBezTo>
                  <a:pt x="5443" y="2603"/>
                  <a:pt x="5443" y="2603"/>
                  <a:pt x="5443" y="2603"/>
                </a:cubicBezTo>
                <a:cubicBezTo>
                  <a:pt x="5431" y="2573"/>
                  <a:pt x="5431" y="2573"/>
                  <a:pt x="5431" y="2573"/>
                </a:cubicBezTo>
                <a:cubicBezTo>
                  <a:pt x="5395" y="2544"/>
                  <a:pt x="5395" y="2544"/>
                  <a:pt x="5395" y="2544"/>
                </a:cubicBezTo>
                <a:cubicBezTo>
                  <a:pt x="5342" y="2555"/>
                  <a:pt x="5342" y="2555"/>
                  <a:pt x="5342" y="2555"/>
                </a:cubicBezTo>
                <a:cubicBezTo>
                  <a:pt x="5360" y="2496"/>
                  <a:pt x="5360" y="2496"/>
                  <a:pt x="5360" y="2496"/>
                </a:cubicBezTo>
                <a:cubicBezTo>
                  <a:pt x="5360" y="2419"/>
                  <a:pt x="5360" y="2419"/>
                  <a:pt x="5360" y="2419"/>
                </a:cubicBezTo>
                <a:cubicBezTo>
                  <a:pt x="5354" y="2372"/>
                  <a:pt x="5354" y="2372"/>
                  <a:pt x="5354" y="2372"/>
                </a:cubicBezTo>
                <a:cubicBezTo>
                  <a:pt x="5295" y="2372"/>
                  <a:pt x="5295" y="2372"/>
                  <a:pt x="5295" y="2372"/>
                </a:cubicBezTo>
                <a:cubicBezTo>
                  <a:pt x="5247" y="2342"/>
                  <a:pt x="5247" y="2342"/>
                  <a:pt x="5247" y="2342"/>
                </a:cubicBezTo>
                <a:cubicBezTo>
                  <a:pt x="5200" y="2295"/>
                  <a:pt x="5200" y="2295"/>
                  <a:pt x="5200" y="2295"/>
                </a:cubicBezTo>
                <a:cubicBezTo>
                  <a:pt x="5117" y="2247"/>
                  <a:pt x="5117" y="2247"/>
                  <a:pt x="5117" y="2247"/>
                </a:cubicBezTo>
                <a:cubicBezTo>
                  <a:pt x="5093" y="2265"/>
                  <a:pt x="5093" y="2265"/>
                  <a:pt x="5093" y="2265"/>
                </a:cubicBezTo>
                <a:cubicBezTo>
                  <a:pt x="5022" y="2265"/>
                  <a:pt x="5022" y="2265"/>
                  <a:pt x="5022" y="2265"/>
                </a:cubicBezTo>
                <a:cubicBezTo>
                  <a:pt x="4992" y="2247"/>
                  <a:pt x="4992" y="2247"/>
                  <a:pt x="4992" y="2247"/>
                </a:cubicBezTo>
                <a:cubicBezTo>
                  <a:pt x="4915" y="2247"/>
                  <a:pt x="4915" y="2247"/>
                  <a:pt x="4915" y="2247"/>
                </a:cubicBezTo>
                <a:cubicBezTo>
                  <a:pt x="4886" y="2277"/>
                  <a:pt x="4886" y="2277"/>
                  <a:pt x="4886" y="2277"/>
                </a:cubicBezTo>
                <a:cubicBezTo>
                  <a:pt x="4915" y="2324"/>
                  <a:pt x="4915" y="2324"/>
                  <a:pt x="4915" y="2324"/>
                </a:cubicBezTo>
                <a:cubicBezTo>
                  <a:pt x="4903" y="2384"/>
                  <a:pt x="4903" y="2384"/>
                  <a:pt x="4903" y="2384"/>
                </a:cubicBezTo>
                <a:cubicBezTo>
                  <a:pt x="4909" y="2425"/>
                  <a:pt x="4909" y="2425"/>
                  <a:pt x="4909" y="2425"/>
                </a:cubicBezTo>
                <a:cubicBezTo>
                  <a:pt x="4939" y="2478"/>
                  <a:pt x="4939" y="2478"/>
                  <a:pt x="4939" y="2478"/>
                </a:cubicBezTo>
                <a:cubicBezTo>
                  <a:pt x="4897" y="2478"/>
                  <a:pt x="4897" y="2478"/>
                  <a:pt x="4897" y="2478"/>
                </a:cubicBezTo>
                <a:cubicBezTo>
                  <a:pt x="4897" y="2532"/>
                  <a:pt x="4897" y="2532"/>
                  <a:pt x="4897" y="2532"/>
                </a:cubicBezTo>
                <a:cubicBezTo>
                  <a:pt x="4874" y="2561"/>
                  <a:pt x="4874" y="2561"/>
                  <a:pt x="4874" y="2561"/>
                </a:cubicBezTo>
                <a:cubicBezTo>
                  <a:pt x="4909" y="2579"/>
                  <a:pt x="4909" y="2579"/>
                  <a:pt x="4909" y="2579"/>
                </a:cubicBezTo>
                <a:cubicBezTo>
                  <a:pt x="4957" y="2621"/>
                  <a:pt x="4957" y="2621"/>
                  <a:pt x="4957" y="2621"/>
                </a:cubicBezTo>
                <a:cubicBezTo>
                  <a:pt x="4974" y="2686"/>
                  <a:pt x="4974" y="2686"/>
                  <a:pt x="4974" y="2686"/>
                </a:cubicBezTo>
                <a:cubicBezTo>
                  <a:pt x="4974" y="2757"/>
                  <a:pt x="4974" y="2757"/>
                  <a:pt x="4974" y="2757"/>
                </a:cubicBezTo>
                <a:cubicBezTo>
                  <a:pt x="4939" y="2810"/>
                  <a:pt x="4939" y="2810"/>
                  <a:pt x="4939" y="2810"/>
                </a:cubicBezTo>
                <a:cubicBezTo>
                  <a:pt x="4886" y="2852"/>
                  <a:pt x="4886" y="2852"/>
                  <a:pt x="4886" y="2852"/>
                </a:cubicBezTo>
                <a:cubicBezTo>
                  <a:pt x="4814" y="2858"/>
                  <a:pt x="4814" y="2858"/>
                  <a:pt x="4814" y="2858"/>
                </a:cubicBezTo>
                <a:cubicBezTo>
                  <a:pt x="4856" y="2923"/>
                  <a:pt x="4856" y="2923"/>
                  <a:pt x="4856" y="2923"/>
                </a:cubicBezTo>
                <a:cubicBezTo>
                  <a:pt x="4856" y="3000"/>
                  <a:pt x="4856" y="3000"/>
                  <a:pt x="4856" y="3000"/>
                </a:cubicBezTo>
                <a:cubicBezTo>
                  <a:pt x="4874" y="3048"/>
                  <a:pt x="4874" y="3048"/>
                  <a:pt x="4874" y="3048"/>
                </a:cubicBezTo>
                <a:cubicBezTo>
                  <a:pt x="4862" y="3083"/>
                  <a:pt x="4862" y="3083"/>
                  <a:pt x="4862" y="3083"/>
                </a:cubicBezTo>
                <a:cubicBezTo>
                  <a:pt x="4832" y="3131"/>
                  <a:pt x="4832" y="3131"/>
                  <a:pt x="4832" y="3131"/>
                </a:cubicBezTo>
                <a:cubicBezTo>
                  <a:pt x="4761" y="3137"/>
                  <a:pt x="4761" y="3137"/>
                  <a:pt x="4761" y="3137"/>
                </a:cubicBezTo>
                <a:cubicBezTo>
                  <a:pt x="4725" y="3071"/>
                  <a:pt x="4725" y="3071"/>
                  <a:pt x="4725" y="3071"/>
                </a:cubicBezTo>
                <a:cubicBezTo>
                  <a:pt x="4672" y="3018"/>
                  <a:pt x="4672" y="3018"/>
                  <a:pt x="4672" y="3018"/>
                </a:cubicBezTo>
                <a:cubicBezTo>
                  <a:pt x="4672" y="2965"/>
                  <a:pt x="4672" y="2965"/>
                  <a:pt x="4672" y="2965"/>
                </a:cubicBezTo>
                <a:cubicBezTo>
                  <a:pt x="4660" y="2899"/>
                  <a:pt x="4660" y="2899"/>
                  <a:pt x="4660" y="2899"/>
                </a:cubicBezTo>
                <a:cubicBezTo>
                  <a:pt x="4666" y="2840"/>
                  <a:pt x="4666" y="2840"/>
                  <a:pt x="4666" y="2840"/>
                </a:cubicBezTo>
                <a:cubicBezTo>
                  <a:pt x="4577" y="2828"/>
                  <a:pt x="4577" y="2828"/>
                  <a:pt x="4577" y="2828"/>
                </a:cubicBezTo>
                <a:cubicBezTo>
                  <a:pt x="4512" y="2828"/>
                  <a:pt x="4512" y="2828"/>
                  <a:pt x="4512" y="2828"/>
                </a:cubicBezTo>
                <a:cubicBezTo>
                  <a:pt x="4482" y="2805"/>
                  <a:pt x="4482" y="2805"/>
                  <a:pt x="4482" y="2805"/>
                </a:cubicBezTo>
                <a:cubicBezTo>
                  <a:pt x="4399" y="2787"/>
                  <a:pt x="4399" y="2787"/>
                  <a:pt x="4399" y="2787"/>
                </a:cubicBezTo>
                <a:cubicBezTo>
                  <a:pt x="4364" y="2751"/>
                  <a:pt x="4364" y="2751"/>
                  <a:pt x="4364" y="2751"/>
                </a:cubicBezTo>
                <a:cubicBezTo>
                  <a:pt x="4293" y="2716"/>
                  <a:pt x="4293" y="2716"/>
                  <a:pt x="4293" y="2716"/>
                </a:cubicBezTo>
                <a:cubicBezTo>
                  <a:pt x="4222" y="2674"/>
                  <a:pt x="4222" y="2674"/>
                  <a:pt x="4222" y="2674"/>
                </a:cubicBezTo>
                <a:cubicBezTo>
                  <a:pt x="4121" y="2698"/>
                  <a:pt x="4121" y="2698"/>
                  <a:pt x="4121" y="2698"/>
                </a:cubicBezTo>
                <a:cubicBezTo>
                  <a:pt x="4103" y="2662"/>
                  <a:pt x="4103" y="2662"/>
                  <a:pt x="4103" y="2662"/>
                </a:cubicBezTo>
                <a:cubicBezTo>
                  <a:pt x="4061" y="2573"/>
                  <a:pt x="4061" y="2573"/>
                  <a:pt x="4061" y="2573"/>
                </a:cubicBezTo>
                <a:cubicBezTo>
                  <a:pt x="4014" y="2555"/>
                  <a:pt x="4014" y="2555"/>
                  <a:pt x="4014" y="2555"/>
                </a:cubicBezTo>
                <a:cubicBezTo>
                  <a:pt x="3978" y="2520"/>
                  <a:pt x="3978" y="2520"/>
                  <a:pt x="3978" y="2520"/>
                </a:cubicBezTo>
                <a:cubicBezTo>
                  <a:pt x="3990" y="2413"/>
                  <a:pt x="3990" y="2413"/>
                  <a:pt x="3990" y="2413"/>
                </a:cubicBezTo>
                <a:cubicBezTo>
                  <a:pt x="4038" y="2336"/>
                  <a:pt x="4038" y="2336"/>
                  <a:pt x="4038" y="2336"/>
                </a:cubicBezTo>
                <a:cubicBezTo>
                  <a:pt x="4091" y="2265"/>
                  <a:pt x="4091" y="2265"/>
                  <a:pt x="4091" y="2265"/>
                </a:cubicBezTo>
                <a:cubicBezTo>
                  <a:pt x="4150" y="2235"/>
                  <a:pt x="4150" y="2235"/>
                  <a:pt x="4150" y="2235"/>
                </a:cubicBezTo>
                <a:cubicBezTo>
                  <a:pt x="4198" y="2200"/>
                  <a:pt x="4198" y="2200"/>
                  <a:pt x="4198" y="2200"/>
                </a:cubicBezTo>
                <a:cubicBezTo>
                  <a:pt x="4180" y="2158"/>
                  <a:pt x="4180" y="2158"/>
                  <a:pt x="4180" y="2158"/>
                </a:cubicBezTo>
                <a:cubicBezTo>
                  <a:pt x="4103" y="2141"/>
                  <a:pt x="4103" y="2141"/>
                  <a:pt x="4103" y="2141"/>
                </a:cubicBezTo>
                <a:cubicBezTo>
                  <a:pt x="4014" y="2111"/>
                  <a:pt x="4014" y="2111"/>
                  <a:pt x="4014" y="2111"/>
                </a:cubicBezTo>
                <a:cubicBezTo>
                  <a:pt x="4115" y="2129"/>
                  <a:pt x="4115" y="2129"/>
                  <a:pt x="4115" y="2129"/>
                </a:cubicBezTo>
                <a:cubicBezTo>
                  <a:pt x="4198" y="2146"/>
                  <a:pt x="4198" y="2146"/>
                  <a:pt x="4198" y="2146"/>
                </a:cubicBezTo>
                <a:cubicBezTo>
                  <a:pt x="4239" y="2141"/>
                  <a:pt x="4239" y="2141"/>
                  <a:pt x="4239" y="2141"/>
                </a:cubicBezTo>
                <a:cubicBezTo>
                  <a:pt x="4245" y="2099"/>
                  <a:pt x="4245" y="2099"/>
                  <a:pt x="4245" y="2099"/>
                </a:cubicBezTo>
                <a:cubicBezTo>
                  <a:pt x="4316" y="2117"/>
                  <a:pt x="4316" y="2117"/>
                  <a:pt x="4316" y="2117"/>
                </a:cubicBezTo>
                <a:cubicBezTo>
                  <a:pt x="4352" y="2111"/>
                  <a:pt x="4352" y="2111"/>
                  <a:pt x="4352" y="2111"/>
                </a:cubicBezTo>
                <a:cubicBezTo>
                  <a:pt x="4358" y="2075"/>
                  <a:pt x="4358" y="2075"/>
                  <a:pt x="4358" y="2075"/>
                </a:cubicBezTo>
                <a:cubicBezTo>
                  <a:pt x="4381" y="2063"/>
                  <a:pt x="4381" y="2063"/>
                  <a:pt x="4381" y="2063"/>
                </a:cubicBezTo>
                <a:cubicBezTo>
                  <a:pt x="4399" y="2016"/>
                  <a:pt x="4399" y="2016"/>
                  <a:pt x="4399" y="2016"/>
                </a:cubicBezTo>
                <a:cubicBezTo>
                  <a:pt x="4346" y="2010"/>
                  <a:pt x="4346" y="2010"/>
                  <a:pt x="4346" y="2010"/>
                </a:cubicBezTo>
                <a:cubicBezTo>
                  <a:pt x="4287" y="2004"/>
                  <a:pt x="4287" y="2004"/>
                  <a:pt x="4287" y="2004"/>
                </a:cubicBezTo>
                <a:cubicBezTo>
                  <a:pt x="4263" y="1980"/>
                  <a:pt x="4263" y="1980"/>
                  <a:pt x="4263" y="1980"/>
                </a:cubicBezTo>
                <a:cubicBezTo>
                  <a:pt x="4192" y="1951"/>
                  <a:pt x="4192" y="1951"/>
                  <a:pt x="4192" y="1951"/>
                </a:cubicBezTo>
                <a:cubicBezTo>
                  <a:pt x="4239" y="1957"/>
                  <a:pt x="4239" y="1957"/>
                  <a:pt x="4239" y="1957"/>
                </a:cubicBezTo>
                <a:cubicBezTo>
                  <a:pt x="4316" y="1975"/>
                  <a:pt x="4316" y="1975"/>
                  <a:pt x="4316" y="1975"/>
                </a:cubicBezTo>
                <a:cubicBezTo>
                  <a:pt x="4370" y="1992"/>
                  <a:pt x="4370" y="1992"/>
                  <a:pt x="4370" y="1992"/>
                </a:cubicBezTo>
                <a:cubicBezTo>
                  <a:pt x="4417" y="1975"/>
                  <a:pt x="4417" y="1975"/>
                  <a:pt x="4417" y="1975"/>
                </a:cubicBezTo>
                <a:cubicBezTo>
                  <a:pt x="4453" y="1933"/>
                  <a:pt x="4453" y="1933"/>
                  <a:pt x="4453" y="1933"/>
                </a:cubicBezTo>
                <a:cubicBezTo>
                  <a:pt x="4417" y="1897"/>
                  <a:pt x="4417" y="1897"/>
                  <a:pt x="4417" y="1897"/>
                </a:cubicBezTo>
                <a:cubicBezTo>
                  <a:pt x="4470" y="1897"/>
                  <a:pt x="4470" y="1897"/>
                  <a:pt x="4470" y="1897"/>
                </a:cubicBezTo>
                <a:cubicBezTo>
                  <a:pt x="4500" y="1927"/>
                  <a:pt x="4500" y="1927"/>
                  <a:pt x="4500" y="1927"/>
                </a:cubicBezTo>
                <a:cubicBezTo>
                  <a:pt x="4476" y="1963"/>
                  <a:pt x="4476" y="1963"/>
                  <a:pt x="4476" y="1963"/>
                </a:cubicBezTo>
                <a:cubicBezTo>
                  <a:pt x="4453" y="2028"/>
                  <a:pt x="4453" y="2028"/>
                  <a:pt x="4453" y="2028"/>
                </a:cubicBezTo>
                <a:cubicBezTo>
                  <a:pt x="4453" y="2105"/>
                  <a:pt x="4453" y="2105"/>
                  <a:pt x="4453" y="2105"/>
                </a:cubicBezTo>
                <a:cubicBezTo>
                  <a:pt x="4399" y="2117"/>
                  <a:pt x="4399" y="2117"/>
                  <a:pt x="4399" y="2117"/>
                </a:cubicBezTo>
                <a:cubicBezTo>
                  <a:pt x="4417" y="2152"/>
                  <a:pt x="4417" y="2152"/>
                  <a:pt x="4417" y="2152"/>
                </a:cubicBezTo>
                <a:cubicBezTo>
                  <a:pt x="4470" y="2158"/>
                  <a:pt x="4470" y="2158"/>
                  <a:pt x="4470" y="2158"/>
                </a:cubicBezTo>
                <a:cubicBezTo>
                  <a:pt x="4470" y="2188"/>
                  <a:pt x="4470" y="2188"/>
                  <a:pt x="4470" y="2188"/>
                </a:cubicBezTo>
                <a:cubicBezTo>
                  <a:pt x="4470" y="2188"/>
                  <a:pt x="4524" y="2200"/>
                  <a:pt x="4542" y="2182"/>
                </a:cubicBezTo>
                <a:cubicBezTo>
                  <a:pt x="4559" y="2141"/>
                  <a:pt x="4559" y="2141"/>
                  <a:pt x="4559" y="2141"/>
                </a:cubicBezTo>
                <a:cubicBezTo>
                  <a:pt x="4631" y="2146"/>
                  <a:pt x="4631" y="2146"/>
                  <a:pt x="4631" y="2146"/>
                </a:cubicBezTo>
                <a:cubicBezTo>
                  <a:pt x="4666" y="2152"/>
                  <a:pt x="4666" y="2152"/>
                  <a:pt x="4666" y="2152"/>
                </a:cubicBezTo>
                <a:cubicBezTo>
                  <a:pt x="4702" y="2170"/>
                  <a:pt x="4702" y="2170"/>
                  <a:pt x="4702" y="2170"/>
                </a:cubicBezTo>
                <a:cubicBezTo>
                  <a:pt x="4755" y="2170"/>
                  <a:pt x="4755" y="2170"/>
                  <a:pt x="4755" y="2170"/>
                </a:cubicBezTo>
                <a:cubicBezTo>
                  <a:pt x="4761" y="2123"/>
                  <a:pt x="4761" y="2123"/>
                  <a:pt x="4761" y="2123"/>
                </a:cubicBezTo>
                <a:cubicBezTo>
                  <a:pt x="4708" y="2111"/>
                  <a:pt x="4708" y="2111"/>
                  <a:pt x="4708" y="2111"/>
                </a:cubicBezTo>
                <a:cubicBezTo>
                  <a:pt x="4684" y="2057"/>
                  <a:pt x="4684" y="2057"/>
                  <a:pt x="4684" y="2057"/>
                </a:cubicBezTo>
                <a:cubicBezTo>
                  <a:pt x="4619" y="2052"/>
                  <a:pt x="4619" y="2052"/>
                  <a:pt x="4619" y="2052"/>
                </a:cubicBezTo>
                <a:cubicBezTo>
                  <a:pt x="4565" y="2010"/>
                  <a:pt x="4565" y="2010"/>
                  <a:pt x="4565" y="2010"/>
                </a:cubicBezTo>
                <a:cubicBezTo>
                  <a:pt x="4518" y="1998"/>
                  <a:pt x="4518" y="1998"/>
                  <a:pt x="4518" y="1998"/>
                </a:cubicBezTo>
                <a:cubicBezTo>
                  <a:pt x="4518" y="1968"/>
                  <a:pt x="4518" y="1968"/>
                  <a:pt x="4518" y="1968"/>
                </a:cubicBezTo>
                <a:cubicBezTo>
                  <a:pt x="4565" y="1975"/>
                  <a:pt x="4565" y="1975"/>
                  <a:pt x="4565" y="1975"/>
                </a:cubicBezTo>
                <a:cubicBezTo>
                  <a:pt x="4583" y="1957"/>
                  <a:pt x="4583" y="1957"/>
                  <a:pt x="4583" y="1957"/>
                </a:cubicBezTo>
                <a:cubicBezTo>
                  <a:pt x="4577" y="1927"/>
                  <a:pt x="4577" y="1927"/>
                  <a:pt x="4577" y="1927"/>
                </a:cubicBezTo>
                <a:cubicBezTo>
                  <a:pt x="4631" y="1927"/>
                  <a:pt x="4631" y="1927"/>
                  <a:pt x="4631" y="1927"/>
                </a:cubicBezTo>
                <a:cubicBezTo>
                  <a:pt x="4648" y="1891"/>
                  <a:pt x="4648" y="1891"/>
                  <a:pt x="4648" y="1891"/>
                </a:cubicBezTo>
                <a:cubicBezTo>
                  <a:pt x="4702" y="1856"/>
                  <a:pt x="4702" y="1856"/>
                  <a:pt x="4702" y="1856"/>
                </a:cubicBezTo>
                <a:cubicBezTo>
                  <a:pt x="4720" y="1820"/>
                  <a:pt x="4720" y="1820"/>
                  <a:pt x="4720" y="1820"/>
                </a:cubicBezTo>
                <a:cubicBezTo>
                  <a:pt x="4690" y="1791"/>
                  <a:pt x="4690" y="1791"/>
                  <a:pt x="4690" y="1791"/>
                </a:cubicBezTo>
                <a:cubicBezTo>
                  <a:pt x="4666" y="1731"/>
                  <a:pt x="4666" y="1731"/>
                  <a:pt x="4666" y="1731"/>
                </a:cubicBezTo>
                <a:cubicBezTo>
                  <a:pt x="4714" y="1725"/>
                  <a:pt x="4714" y="1725"/>
                  <a:pt x="4714" y="1725"/>
                </a:cubicBezTo>
                <a:cubicBezTo>
                  <a:pt x="4725" y="1678"/>
                  <a:pt x="4725" y="1678"/>
                  <a:pt x="4725" y="1678"/>
                </a:cubicBezTo>
                <a:cubicBezTo>
                  <a:pt x="4690" y="1636"/>
                  <a:pt x="4690" y="1636"/>
                  <a:pt x="4690" y="1636"/>
                </a:cubicBezTo>
                <a:cubicBezTo>
                  <a:pt x="4642" y="1613"/>
                  <a:pt x="4642" y="1613"/>
                  <a:pt x="4642" y="1613"/>
                </a:cubicBezTo>
                <a:cubicBezTo>
                  <a:pt x="4571" y="1577"/>
                  <a:pt x="4571" y="1577"/>
                  <a:pt x="4571" y="1577"/>
                </a:cubicBezTo>
                <a:cubicBezTo>
                  <a:pt x="4648" y="1577"/>
                  <a:pt x="4648" y="1577"/>
                  <a:pt x="4648" y="1577"/>
                </a:cubicBezTo>
                <a:cubicBezTo>
                  <a:pt x="4654" y="1559"/>
                  <a:pt x="4654" y="1559"/>
                  <a:pt x="4654" y="1559"/>
                </a:cubicBezTo>
                <a:cubicBezTo>
                  <a:pt x="4714" y="1565"/>
                  <a:pt x="4714" y="1565"/>
                  <a:pt x="4714" y="1565"/>
                </a:cubicBezTo>
                <a:cubicBezTo>
                  <a:pt x="4755" y="1589"/>
                  <a:pt x="4755" y="1589"/>
                  <a:pt x="4755" y="1589"/>
                </a:cubicBezTo>
                <a:cubicBezTo>
                  <a:pt x="4814" y="1583"/>
                  <a:pt x="4814" y="1583"/>
                  <a:pt x="4814" y="1583"/>
                </a:cubicBezTo>
                <a:cubicBezTo>
                  <a:pt x="4868" y="1571"/>
                  <a:pt x="4868" y="1571"/>
                  <a:pt x="4868" y="1571"/>
                </a:cubicBezTo>
                <a:cubicBezTo>
                  <a:pt x="4820" y="1530"/>
                  <a:pt x="4820" y="1530"/>
                  <a:pt x="4820" y="1530"/>
                </a:cubicBezTo>
                <a:cubicBezTo>
                  <a:pt x="4856" y="1524"/>
                  <a:pt x="4856" y="1524"/>
                  <a:pt x="4856" y="1524"/>
                </a:cubicBezTo>
                <a:cubicBezTo>
                  <a:pt x="4903" y="1571"/>
                  <a:pt x="4903" y="1571"/>
                  <a:pt x="4903" y="1571"/>
                </a:cubicBezTo>
                <a:cubicBezTo>
                  <a:pt x="4957" y="1577"/>
                  <a:pt x="4957" y="1577"/>
                  <a:pt x="4957" y="1577"/>
                </a:cubicBezTo>
                <a:cubicBezTo>
                  <a:pt x="4980" y="1625"/>
                  <a:pt x="4980" y="1625"/>
                  <a:pt x="4980" y="1625"/>
                </a:cubicBezTo>
                <a:cubicBezTo>
                  <a:pt x="5022" y="1631"/>
                  <a:pt x="5022" y="1631"/>
                  <a:pt x="5022" y="1631"/>
                </a:cubicBezTo>
                <a:cubicBezTo>
                  <a:pt x="5040" y="1666"/>
                  <a:pt x="5040" y="1666"/>
                  <a:pt x="5040" y="1666"/>
                </a:cubicBezTo>
                <a:cubicBezTo>
                  <a:pt x="5087" y="1684"/>
                  <a:pt x="5087" y="1684"/>
                  <a:pt x="5087" y="1684"/>
                </a:cubicBezTo>
                <a:cubicBezTo>
                  <a:pt x="5111" y="1725"/>
                  <a:pt x="5111" y="1725"/>
                  <a:pt x="5111" y="1725"/>
                </a:cubicBezTo>
                <a:cubicBezTo>
                  <a:pt x="5158" y="1743"/>
                  <a:pt x="5158" y="1743"/>
                  <a:pt x="5158" y="1743"/>
                </a:cubicBezTo>
                <a:cubicBezTo>
                  <a:pt x="5194" y="1785"/>
                  <a:pt x="5194" y="1785"/>
                  <a:pt x="5194" y="1785"/>
                </a:cubicBezTo>
                <a:cubicBezTo>
                  <a:pt x="5206" y="1838"/>
                  <a:pt x="5206" y="1838"/>
                  <a:pt x="5206" y="1838"/>
                </a:cubicBezTo>
                <a:cubicBezTo>
                  <a:pt x="5146" y="1891"/>
                  <a:pt x="5146" y="1891"/>
                  <a:pt x="5146" y="1891"/>
                </a:cubicBezTo>
                <a:cubicBezTo>
                  <a:pt x="5099" y="1945"/>
                  <a:pt x="5099" y="1945"/>
                  <a:pt x="5099" y="1945"/>
                </a:cubicBezTo>
                <a:cubicBezTo>
                  <a:pt x="5123" y="1998"/>
                  <a:pt x="5123" y="1998"/>
                  <a:pt x="5123" y="1998"/>
                </a:cubicBezTo>
                <a:cubicBezTo>
                  <a:pt x="5040" y="2010"/>
                  <a:pt x="5040" y="2010"/>
                  <a:pt x="5040" y="2010"/>
                </a:cubicBezTo>
                <a:cubicBezTo>
                  <a:pt x="4992" y="1998"/>
                  <a:pt x="4992" y="1998"/>
                  <a:pt x="4992" y="1998"/>
                </a:cubicBezTo>
                <a:cubicBezTo>
                  <a:pt x="4945" y="1998"/>
                  <a:pt x="4945" y="1998"/>
                  <a:pt x="4945" y="1998"/>
                </a:cubicBezTo>
                <a:cubicBezTo>
                  <a:pt x="4886" y="2040"/>
                  <a:pt x="4886" y="2040"/>
                  <a:pt x="4886" y="2040"/>
                </a:cubicBezTo>
                <a:cubicBezTo>
                  <a:pt x="4886" y="2087"/>
                  <a:pt x="4886" y="2087"/>
                  <a:pt x="4886" y="2087"/>
                </a:cubicBezTo>
                <a:cubicBezTo>
                  <a:pt x="4957" y="2099"/>
                  <a:pt x="4957" y="2099"/>
                  <a:pt x="4957" y="2099"/>
                </a:cubicBezTo>
                <a:cubicBezTo>
                  <a:pt x="5016" y="2093"/>
                  <a:pt x="5016" y="2093"/>
                  <a:pt x="5016" y="2093"/>
                </a:cubicBezTo>
                <a:cubicBezTo>
                  <a:pt x="5028" y="2069"/>
                  <a:pt x="5028" y="2069"/>
                  <a:pt x="5028" y="2069"/>
                </a:cubicBezTo>
                <a:cubicBezTo>
                  <a:pt x="5052" y="2052"/>
                  <a:pt x="5052" y="2052"/>
                  <a:pt x="5052" y="2052"/>
                </a:cubicBezTo>
                <a:cubicBezTo>
                  <a:pt x="5093" y="2063"/>
                  <a:pt x="5093" y="2063"/>
                  <a:pt x="5093" y="2063"/>
                </a:cubicBezTo>
                <a:cubicBezTo>
                  <a:pt x="5158" y="2081"/>
                  <a:pt x="5158" y="2081"/>
                  <a:pt x="5158" y="2081"/>
                </a:cubicBezTo>
                <a:cubicBezTo>
                  <a:pt x="5224" y="2146"/>
                  <a:pt x="5224" y="2146"/>
                  <a:pt x="5224" y="2146"/>
                </a:cubicBezTo>
                <a:cubicBezTo>
                  <a:pt x="5241" y="2182"/>
                  <a:pt x="5241" y="2182"/>
                  <a:pt x="5241" y="2182"/>
                </a:cubicBezTo>
                <a:cubicBezTo>
                  <a:pt x="5277" y="2223"/>
                  <a:pt x="5277" y="2223"/>
                  <a:pt x="5277" y="2223"/>
                </a:cubicBezTo>
                <a:cubicBezTo>
                  <a:pt x="5336" y="2223"/>
                  <a:pt x="5336" y="2223"/>
                  <a:pt x="5336" y="2223"/>
                </a:cubicBezTo>
                <a:cubicBezTo>
                  <a:pt x="5395" y="2277"/>
                  <a:pt x="5395" y="2277"/>
                  <a:pt x="5395" y="2277"/>
                </a:cubicBezTo>
                <a:cubicBezTo>
                  <a:pt x="5484" y="2283"/>
                  <a:pt x="5484" y="2283"/>
                  <a:pt x="5484" y="2283"/>
                </a:cubicBezTo>
                <a:cubicBezTo>
                  <a:pt x="5544" y="2307"/>
                  <a:pt x="5544" y="2307"/>
                  <a:pt x="5544" y="2307"/>
                </a:cubicBezTo>
                <a:cubicBezTo>
                  <a:pt x="5550" y="2271"/>
                  <a:pt x="5550" y="2271"/>
                  <a:pt x="5550" y="2271"/>
                </a:cubicBezTo>
                <a:cubicBezTo>
                  <a:pt x="5455" y="2200"/>
                  <a:pt x="5455" y="2200"/>
                  <a:pt x="5455" y="2200"/>
                </a:cubicBezTo>
                <a:cubicBezTo>
                  <a:pt x="5413" y="2170"/>
                  <a:pt x="5413" y="2170"/>
                  <a:pt x="5413" y="2170"/>
                </a:cubicBezTo>
                <a:cubicBezTo>
                  <a:pt x="5395" y="2134"/>
                  <a:pt x="5395" y="2134"/>
                  <a:pt x="5395" y="2134"/>
                </a:cubicBezTo>
                <a:cubicBezTo>
                  <a:pt x="5455" y="2170"/>
                  <a:pt x="5455" y="2170"/>
                  <a:pt x="5455" y="2170"/>
                </a:cubicBezTo>
                <a:cubicBezTo>
                  <a:pt x="5561" y="2223"/>
                  <a:pt x="5561" y="2223"/>
                  <a:pt x="5561" y="2223"/>
                </a:cubicBezTo>
                <a:cubicBezTo>
                  <a:pt x="5615" y="2253"/>
                  <a:pt x="5615" y="2253"/>
                  <a:pt x="5615" y="2253"/>
                </a:cubicBezTo>
                <a:cubicBezTo>
                  <a:pt x="5615" y="2200"/>
                  <a:pt x="5615" y="2200"/>
                  <a:pt x="5615" y="2200"/>
                </a:cubicBezTo>
                <a:cubicBezTo>
                  <a:pt x="5650" y="2158"/>
                  <a:pt x="5650" y="2158"/>
                  <a:pt x="5650" y="2158"/>
                </a:cubicBezTo>
                <a:cubicBezTo>
                  <a:pt x="5597" y="2129"/>
                  <a:pt x="5597" y="2129"/>
                  <a:pt x="5597" y="2129"/>
                </a:cubicBezTo>
                <a:cubicBezTo>
                  <a:pt x="5585" y="2057"/>
                  <a:pt x="5585" y="2057"/>
                  <a:pt x="5585" y="2057"/>
                </a:cubicBezTo>
                <a:cubicBezTo>
                  <a:pt x="5514" y="2034"/>
                  <a:pt x="5514" y="2034"/>
                  <a:pt x="5514" y="2034"/>
                </a:cubicBezTo>
                <a:cubicBezTo>
                  <a:pt x="5425" y="1939"/>
                  <a:pt x="5425" y="1939"/>
                  <a:pt x="5425" y="1939"/>
                </a:cubicBezTo>
                <a:cubicBezTo>
                  <a:pt x="5455" y="1915"/>
                  <a:pt x="5455" y="1915"/>
                  <a:pt x="5455" y="1915"/>
                </a:cubicBezTo>
                <a:cubicBezTo>
                  <a:pt x="5484" y="1891"/>
                  <a:pt x="5484" y="1891"/>
                  <a:pt x="5484" y="1891"/>
                </a:cubicBezTo>
                <a:cubicBezTo>
                  <a:pt x="5597" y="1975"/>
                  <a:pt x="5597" y="1975"/>
                  <a:pt x="5597" y="1975"/>
                </a:cubicBezTo>
                <a:cubicBezTo>
                  <a:pt x="5638" y="2034"/>
                  <a:pt x="5638" y="2034"/>
                  <a:pt x="5638" y="2034"/>
                </a:cubicBezTo>
                <a:cubicBezTo>
                  <a:pt x="5686" y="2040"/>
                  <a:pt x="5686" y="2040"/>
                  <a:pt x="5686" y="2040"/>
                </a:cubicBezTo>
                <a:cubicBezTo>
                  <a:pt x="5704" y="1975"/>
                  <a:pt x="5704" y="1975"/>
                  <a:pt x="5704" y="1975"/>
                </a:cubicBezTo>
                <a:cubicBezTo>
                  <a:pt x="5763" y="1957"/>
                  <a:pt x="5763" y="1957"/>
                  <a:pt x="5763" y="1957"/>
                </a:cubicBezTo>
                <a:cubicBezTo>
                  <a:pt x="5769" y="1927"/>
                  <a:pt x="5769" y="1927"/>
                  <a:pt x="5769" y="1927"/>
                </a:cubicBezTo>
                <a:cubicBezTo>
                  <a:pt x="5811" y="1927"/>
                  <a:pt x="5811" y="1927"/>
                  <a:pt x="5811" y="1927"/>
                </a:cubicBezTo>
                <a:cubicBezTo>
                  <a:pt x="5828" y="1897"/>
                  <a:pt x="5828" y="1897"/>
                  <a:pt x="5828" y="1897"/>
                </a:cubicBezTo>
                <a:cubicBezTo>
                  <a:pt x="5822" y="1856"/>
                  <a:pt x="5822" y="1856"/>
                  <a:pt x="5822" y="1856"/>
                </a:cubicBezTo>
                <a:cubicBezTo>
                  <a:pt x="5745" y="1856"/>
                  <a:pt x="5745" y="1856"/>
                  <a:pt x="5745" y="1856"/>
                </a:cubicBezTo>
                <a:cubicBezTo>
                  <a:pt x="5745" y="1832"/>
                  <a:pt x="5745" y="1832"/>
                  <a:pt x="5745" y="1832"/>
                </a:cubicBezTo>
                <a:cubicBezTo>
                  <a:pt x="5698" y="1797"/>
                  <a:pt x="5698" y="1797"/>
                  <a:pt x="5698" y="1797"/>
                </a:cubicBezTo>
                <a:cubicBezTo>
                  <a:pt x="5662" y="1791"/>
                  <a:pt x="5662" y="1791"/>
                  <a:pt x="5662" y="1791"/>
                </a:cubicBezTo>
                <a:cubicBezTo>
                  <a:pt x="5609" y="1767"/>
                  <a:pt x="5609" y="1767"/>
                  <a:pt x="5609" y="1767"/>
                </a:cubicBezTo>
                <a:cubicBezTo>
                  <a:pt x="5573" y="1767"/>
                  <a:pt x="5573" y="1767"/>
                  <a:pt x="5573" y="1767"/>
                </a:cubicBezTo>
                <a:cubicBezTo>
                  <a:pt x="5561" y="1737"/>
                  <a:pt x="5561" y="1737"/>
                  <a:pt x="5561" y="1737"/>
                </a:cubicBezTo>
                <a:cubicBezTo>
                  <a:pt x="5544" y="1708"/>
                  <a:pt x="5544" y="1708"/>
                  <a:pt x="5544" y="1708"/>
                </a:cubicBezTo>
                <a:cubicBezTo>
                  <a:pt x="5479" y="1708"/>
                  <a:pt x="5479" y="1708"/>
                  <a:pt x="5479" y="1708"/>
                </a:cubicBezTo>
                <a:cubicBezTo>
                  <a:pt x="5449" y="1708"/>
                  <a:pt x="5449" y="1708"/>
                  <a:pt x="5449" y="1708"/>
                </a:cubicBezTo>
                <a:cubicBezTo>
                  <a:pt x="5449" y="1654"/>
                  <a:pt x="5449" y="1654"/>
                  <a:pt x="5449" y="1654"/>
                </a:cubicBezTo>
                <a:cubicBezTo>
                  <a:pt x="5496" y="1654"/>
                  <a:pt x="5496" y="1654"/>
                  <a:pt x="5496" y="1654"/>
                </a:cubicBezTo>
                <a:cubicBezTo>
                  <a:pt x="5520" y="1636"/>
                  <a:pt x="5520" y="1636"/>
                  <a:pt x="5520" y="1636"/>
                </a:cubicBezTo>
                <a:cubicBezTo>
                  <a:pt x="5455" y="1619"/>
                  <a:pt x="5455" y="1619"/>
                  <a:pt x="5455" y="1619"/>
                </a:cubicBezTo>
                <a:cubicBezTo>
                  <a:pt x="5467" y="1595"/>
                  <a:pt x="5467" y="1595"/>
                  <a:pt x="5467" y="1595"/>
                </a:cubicBezTo>
                <a:cubicBezTo>
                  <a:pt x="5496" y="1589"/>
                  <a:pt x="5496" y="1589"/>
                  <a:pt x="5496" y="1589"/>
                </a:cubicBezTo>
                <a:cubicBezTo>
                  <a:pt x="5461" y="1559"/>
                  <a:pt x="5461" y="1559"/>
                  <a:pt x="5461" y="1559"/>
                </a:cubicBezTo>
                <a:cubicBezTo>
                  <a:pt x="5407" y="1542"/>
                  <a:pt x="5407" y="1542"/>
                  <a:pt x="5407" y="1542"/>
                </a:cubicBezTo>
                <a:cubicBezTo>
                  <a:pt x="5425" y="1512"/>
                  <a:pt x="5425" y="1512"/>
                  <a:pt x="5425" y="1512"/>
                </a:cubicBezTo>
                <a:cubicBezTo>
                  <a:pt x="5372" y="1488"/>
                  <a:pt x="5372" y="1488"/>
                  <a:pt x="5372" y="1488"/>
                </a:cubicBezTo>
                <a:cubicBezTo>
                  <a:pt x="5312" y="1494"/>
                  <a:pt x="5312" y="1494"/>
                  <a:pt x="5312" y="1494"/>
                </a:cubicBezTo>
                <a:cubicBezTo>
                  <a:pt x="5306" y="1465"/>
                  <a:pt x="5306" y="1465"/>
                  <a:pt x="5306" y="1465"/>
                </a:cubicBezTo>
                <a:cubicBezTo>
                  <a:pt x="5259" y="1465"/>
                  <a:pt x="5259" y="1465"/>
                  <a:pt x="5259" y="1465"/>
                </a:cubicBezTo>
                <a:cubicBezTo>
                  <a:pt x="5235" y="1459"/>
                  <a:pt x="5235" y="1459"/>
                  <a:pt x="5235" y="1459"/>
                </a:cubicBezTo>
                <a:cubicBezTo>
                  <a:pt x="5277" y="1429"/>
                  <a:pt x="5277" y="1429"/>
                  <a:pt x="5277" y="1429"/>
                </a:cubicBezTo>
                <a:cubicBezTo>
                  <a:pt x="5224" y="1417"/>
                  <a:pt x="5224" y="1417"/>
                  <a:pt x="5224" y="1417"/>
                </a:cubicBezTo>
                <a:cubicBezTo>
                  <a:pt x="5152" y="1429"/>
                  <a:pt x="5152" y="1429"/>
                  <a:pt x="5152" y="1429"/>
                </a:cubicBezTo>
                <a:cubicBezTo>
                  <a:pt x="5111" y="1387"/>
                  <a:pt x="5111" y="1387"/>
                  <a:pt x="5111" y="1387"/>
                </a:cubicBezTo>
                <a:cubicBezTo>
                  <a:pt x="5105" y="1358"/>
                  <a:pt x="5105" y="1358"/>
                  <a:pt x="5105" y="1358"/>
                </a:cubicBezTo>
                <a:cubicBezTo>
                  <a:pt x="5057" y="1358"/>
                  <a:pt x="5057" y="1358"/>
                  <a:pt x="5057" y="1358"/>
                </a:cubicBezTo>
                <a:cubicBezTo>
                  <a:pt x="5057" y="1328"/>
                  <a:pt x="5057" y="1328"/>
                  <a:pt x="5057" y="1328"/>
                </a:cubicBezTo>
                <a:cubicBezTo>
                  <a:pt x="4986" y="1304"/>
                  <a:pt x="4986" y="1304"/>
                  <a:pt x="4986" y="1304"/>
                </a:cubicBezTo>
                <a:cubicBezTo>
                  <a:pt x="4897" y="1304"/>
                  <a:pt x="4897" y="1304"/>
                  <a:pt x="4897" y="1304"/>
                </a:cubicBezTo>
                <a:cubicBezTo>
                  <a:pt x="4886" y="1328"/>
                  <a:pt x="4886" y="1328"/>
                  <a:pt x="4886" y="1328"/>
                </a:cubicBezTo>
                <a:cubicBezTo>
                  <a:pt x="4844" y="1334"/>
                  <a:pt x="4844" y="1334"/>
                  <a:pt x="4844" y="1334"/>
                </a:cubicBezTo>
                <a:cubicBezTo>
                  <a:pt x="4802" y="1328"/>
                  <a:pt x="4802" y="1328"/>
                  <a:pt x="4802" y="1328"/>
                </a:cubicBezTo>
                <a:cubicBezTo>
                  <a:pt x="4785" y="1358"/>
                  <a:pt x="4785" y="1358"/>
                  <a:pt x="4785" y="1358"/>
                </a:cubicBezTo>
                <a:cubicBezTo>
                  <a:pt x="4743" y="1358"/>
                  <a:pt x="4743" y="1358"/>
                  <a:pt x="4743" y="1358"/>
                </a:cubicBezTo>
                <a:cubicBezTo>
                  <a:pt x="4737" y="1322"/>
                  <a:pt x="4737" y="1322"/>
                  <a:pt x="4737" y="1322"/>
                </a:cubicBezTo>
                <a:cubicBezTo>
                  <a:pt x="4767" y="1281"/>
                  <a:pt x="4767" y="1281"/>
                  <a:pt x="4767" y="1281"/>
                </a:cubicBezTo>
                <a:cubicBezTo>
                  <a:pt x="4725" y="1233"/>
                  <a:pt x="4725" y="1233"/>
                  <a:pt x="4725" y="1233"/>
                </a:cubicBezTo>
                <a:cubicBezTo>
                  <a:pt x="4702" y="1186"/>
                  <a:pt x="4702" y="1186"/>
                  <a:pt x="4702" y="1186"/>
                </a:cubicBezTo>
                <a:cubicBezTo>
                  <a:pt x="4625" y="1186"/>
                  <a:pt x="4625" y="1186"/>
                  <a:pt x="4625" y="1186"/>
                </a:cubicBezTo>
                <a:cubicBezTo>
                  <a:pt x="4583" y="1221"/>
                  <a:pt x="4583" y="1221"/>
                  <a:pt x="4583" y="1221"/>
                </a:cubicBezTo>
                <a:cubicBezTo>
                  <a:pt x="4530" y="1221"/>
                  <a:pt x="4530" y="1221"/>
                  <a:pt x="4530" y="1221"/>
                </a:cubicBezTo>
                <a:cubicBezTo>
                  <a:pt x="4494" y="1245"/>
                  <a:pt x="4494" y="1245"/>
                  <a:pt x="4494" y="1245"/>
                </a:cubicBezTo>
                <a:cubicBezTo>
                  <a:pt x="4488" y="1293"/>
                  <a:pt x="4488" y="1293"/>
                  <a:pt x="4488" y="1293"/>
                </a:cubicBezTo>
                <a:cubicBezTo>
                  <a:pt x="4518" y="1340"/>
                  <a:pt x="4518" y="1340"/>
                  <a:pt x="4518" y="1340"/>
                </a:cubicBezTo>
                <a:cubicBezTo>
                  <a:pt x="4494" y="1370"/>
                  <a:pt x="4494" y="1370"/>
                  <a:pt x="4494" y="1370"/>
                </a:cubicBezTo>
                <a:cubicBezTo>
                  <a:pt x="4542" y="1429"/>
                  <a:pt x="4542" y="1429"/>
                  <a:pt x="4542" y="1429"/>
                </a:cubicBezTo>
                <a:cubicBezTo>
                  <a:pt x="4506" y="1435"/>
                  <a:pt x="4506" y="1435"/>
                  <a:pt x="4506" y="1435"/>
                </a:cubicBezTo>
                <a:cubicBezTo>
                  <a:pt x="4453" y="1387"/>
                  <a:pt x="4453" y="1387"/>
                  <a:pt x="4453" y="1387"/>
                </a:cubicBezTo>
                <a:cubicBezTo>
                  <a:pt x="4435" y="1316"/>
                  <a:pt x="4435" y="1316"/>
                  <a:pt x="4435" y="1316"/>
                </a:cubicBezTo>
                <a:cubicBezTo>
                  <a:pt x="4429" y="1269"/>
                  <a:pt x="4429" y="1269"/>
                  <a:pt x="4429" y="1269"/>
                </a:cubicBezTo>
                <a:cubicBezTo>
                  <a:pt x="4470" y="1221"/>
                  <a:pt x="4470" y="1221"/>
                  <a:pt x="4470" y="1221"/>
                </a:cubicBezTo>
                <a:cubicBezTo>
                  <a:pt x="4524" y="1186"/>
                  <a:pt x="4524" y="1186"/>
                  <a:pt x="4524" y="1186"/>
                </a:cubicBezTo>
                <a:cubicBezTo>
                  <a:pt x="4447" y="1186"/>
                  <a:pt x="4447" y="1186"/>
                  <a:pt x="4447" y="1186"/>
                </a:cubicBezTo>
                <a:cubicBezTo>
                  <a:pt x="4370" y="1192"/>
                  <a:pt x="4370" y="1192"/>
                  <a:pt x="4370" y="1192"/>
                </a:cubicBezTo>
                <a:cubicBezTo>
                  <a:pt x="4299" y="1251"/>
                  <a:pt x="4299" y="1251"/>
                  <a:pt x="4299" y="1251"/>
                </a:cubicBezTo>
                <a:cubicBezTo>
                  <a:pt x="4257" y="1328"/>
                  <a:pt x="4257" y="1328"/>
                  <a:pt x="4257" y="1328"/>
                </a:cubicBezTo>
                <a:cubicBezTo>
                  <a:pt x="4251" y="1429"/>
                  <a:pt x="4251" y="1429"/>
                  <a:pt x="4251" y="1429"/>
                </a:cubicBezTo>
                <a:cubicBezTo>
                  <a:pt x="4316" y="1441"/>
                  <a:pt x="4316" y="1441"/>
                  <a:pt x="4316" y="1441"/>
                </a:cubicBezTo>
                <a:cubicBezTo>
                  <a:pt x="4364" y="1441"/>
                  <a:pt x="4364" y="1441"/>
                  <a:pt x="4364" y="1441"/>
                </a:cubicBezTo>
                <a:cubicBezTo>
                  <a:pt x="4381" y="1482"/>
                  <a:pt x="4381" y="1482"/>
                  <a:pt x="4381" y="1482"/>
                </a:cubicBezTo>
                <a:cubicBezTo>
                  <a:pt x="4334" y="1470"/>
                  <a:pt x="4334" y="1470"/>
                  <a:pt x="4334" y="1470"/>
                </a:cubicBezTo>
                <a:cubicBezTo>
                  <a:pt x="4275" y="1488"/>
                  <a:pt x="4275" y="1488"/>
                  <a:pt x="4275" y="1488"/>
                </a:cubicBezTo>
                <a:cubicBezTo>
                  <a:pt x="4322" y="1530"/>
                  <a:pt x="4322" y="1530"/>
                  <a:pt x="4322" y="1530"/>
                </a:cubicBezTo>
                <a:cubicBezTo>
                  <a:pt x="4388" y="1530"/>
                  <a:pt x="4388" y="1530"/>
                  <a:pt x="4388" y="1530"/>
                </a:cubicBezTo>
                <a:cubicBezTo>
                  <a:pt x="4417" y="1518"/>
                  <a:pt x="4417" y="1518"/>
                  <a:pt x="4417" y="1518"/>
                </a:cubicBezTo>
                <a:cubicBezTo>
                  <a:pt x="4459" y="1548"/>
                  <a:pt x="4459" y="1548"/>
                  <a:pt x="4459" y="1548"/>
                </a:cubicBezTo>
                <a:cubicBezTo>
                  <a:pt x="4542" y="1571"/>
                  <a:pt x="4542" y="1571"/>
                  <a:pt x="4542" y="1571"/>
                </a:cubicBezTo>
                <a:cubicBezTo>
                  <a:pt x="4494" y="1589"/>
                  <a:pt x="4494" y="1589"/>
                  <a:pt x="4494" y="1589"/>
                </a:cubicBezTo>
                <a:cubicBezTo>
                  <a:pt x="4488" y="1631"/>
                  <a:pt x="4488" y="1631"/>
                  <a:pt x="4488" y="1631"/>
                </a:cubicBezTo>
                <a:cubicBezTo>
                  <a:pt x="4524" y="1654"/>
                  <a:pt x="4524" y="1654"/>
                  <a:pt x="4524" y="1654"/>
                </a:cubicBezTo>
                <a:cubicBezTo>
                  <a:pt x="4470" y="1731"/>
                  <a:pt x="4470" y="1731"/>
                  <a:pt x="4470" y="1731"/>
                </a:cubicBezTo>
                <a:cubicBezTo>
                  <a:pt x="4441" y="1791"/>
                  <a:pt x="4441" y="1791"/>
                  <a:pt x="4441" y="1791"/>
                </a:cubicBezTo>
                <a:cubicBezTo>
                  <a:pt x="4405" y="1832"/>
                  <a:pt x="4405" y="1832"/>
                  <a:pt x="4405" y="1832"/>
                </a:cubicBezTo>
                <a:cubicBezTo>
                  <a:pt x="4364" y="1814"/>
                  <a:pt x="4364" y="1814"/>
                  <a:pt x="4364" y="1814"/>
                </a:cubicBezTo>
                <a:cubicBezTo>
                  <a:pt x="4340" y="1749"/>
                  <a:pt x="4340" y="1749"/>
                  <a:pt x="4340" y="1749"/>
                </a:cubicBezTo>
                <a:cubicBezTo>
                  <a:pt x="4364" y="1708"/>
                  <a:pt x="4364" y="1708"/>
                  <a:pt x="4364" y="1708"/>
                </a:cubicBezTo>
                <a:cubicBezTo>
                  <a:pt x="4293" y="1648"/>
                  <a:pt x="4293" y="1648"/>
                  <a:pt x="4293" y="1648"/>
                </a:cubicBezTo>
                <a:cubicBezTo>
                  <a:pt x="4239" y="1696"/>
                  <a:pt x="4239" y="1696"/>
                  <a:pt x="4239" y="1696"/>
                </a:cubicBezTo>
                <a:cubicBezTo>
                  <a:pt x="4156" y="1607"/>
                  <a:pt x="4156" y="1607"/>
                  <a:pt x="4156" y="1607"/>
                </a:cubicBezTo>
                <a:cubicBezTo>
                  <a:pt x="4127" y="1595"/>
                  <a:pt x="4127" y="1595"/>
                  <a:pt x="4127" y="1595"/>
                </a:cubicBezTo>
                <a:cubicBezTo>
                  <a:pt x="4133" y="1548"/>
                  <a:pt x="4133" y="1548"/>
                  <a:pt x="4133" y="1548"/>
                </a:cubicBezTo>
                <a:cubicBezTo>
                  <a:pt x="4121" y="1494"/>
                  <a:pt x="4121" y="1494"/>
                  <a:pt x="4121" y="1494"/>
                </a:cubicBezTo>
                <a:cubicBezTo>
                  <a:pt x="4085" y="1494"/>
                  <a:pt x="4085" y="1494"/>
                  <a:pt x="4085" y="1494"/>
                </a:cubicBezTo>
                <a:cubicBezTo>
                  <a:pt x="4085" y="1447"/>
                  <a:pt x="4085" y="1447"/>
                  <a:pt x="4085" y="1447"/>
                </a:cubicBezTo>
                <a:cubicBezTo>
                  <a:pt x="4026" y="1399"/>
                  <a:pt x="4026" y="1399"/>
                  <a:pt x="4026" y="1399"/>
                </a:cubicBezTo>
                <a:cubicBezTo>
                  <a:pt x="3955" y="1399"/>
                  <a:pt x="3955" y="1399"/>
                  <a:pt x="3955" y="1399"/>
                </a:cubicBezTo>
                <a:cubicBezTo>
                  <a:pt x="3943" y="1423"/>
                  <a:pt x="3943" y="1423"/>
                  <a:pt x="3943" y="1423"/>
                </a:cubicBezTo>
                <a:cubicBezTo>
                  <a:pt x="3907" y="1429"/>
                  <a:pt x="3907" y="1429"/>
                  <a:pt x="3907" y="1429"/>
                </a:cubicBezTo>
                <a:cubicBezTo>
                  <a:pt x="3878" y="1476"/>
                  <a:pt x="3878" y="1476"/>
                  <a:pt x="3878" y="1476"/>
                </a:cubicBezTo>
                <a:cubicBezTo>
                  <a:pt x="3895" y="1512"/>
                  <a:pt x="3895" y="1512"/>
                  <a:pt x="3895" y="1512"/>
                </a:cubicBezTo>
                <a:cubicBezTo>
                  <a:pt x="3883" y="1542"/>
                  <a:pt x="3883" y="1542"/>
                  <a:pt x="3883" y="1542"/>
                </a:cubicBezTo>
                <a:cubicBezTo>
                  <a:pt x="3943" y="1589"/>
                  <a:pt x="3943" y="1589"/>
                  <a:pt x="3943" y="1589"/>
                </a:cubicBezTo>
                <a:cubicBezTo>
                  <a:pt x="3996" y="1619"/>
                  <a:pt x="3996" y="1619"/>
                  <a:pt x="3996" y="1619"/>
                </a:cubicBezTo>
                <a:cubicBezTo>
                  <a:pt x="3978" y="1660"/>
                  <a:pt x="3978" y="1660"/>
                  <a:pt x="3978" y="1660"/>
                </a:cubicBezTo>
                <a:cubicBezTo>
                  <a:pt x="3919" y="1648"/>
                  <a:pt x="3919" y="1648"/>
                  <a:pt x="3919" y="1648"/>
                </a:cubicBezTo>
                <a:cubicBezTo>
                  <a:pt x="3937" y="1702"/>
                  <a:pt x="3937" y="1702"/>
                  <a:pt x="3937" y="1702"/>
                </a:cubicBezTo>
                <a:cubicBezTo>
                  <a:pt x="3990" y="1696"/>
                  <a:pt x="3990" y="1696"/>
                  <a:pt x="3990" y="1696"/>
                </a:cubicBezTo>
                <a:cubicBezTo>
                  <a:pt x="4044" y="1660"/>
                  <a:pt x="4044" y="1660"/>
                  <a:pt x="4044" y="1660"/>
                </a:cubicBezTo>
                <a:cubicBezTo>
                  <a:pt x="4044" y="1714"/>
                  <a:pt x="4044" y="1714"/>
                  <a:pt x="4044" y="1714"/>
                </a:cubicBezTo>
                <a:cubicBezTo>
                  <a:pt x="3949" y="1767"/>
                  <a:pt x="3949" y="1767"/>
                  <a:pt x="3949" y="1767"/>
                </a:cubicBezTo>
                <a:cubicBezTo>
                  <a:pt x="3955" y="1838"/>
                  <a:pt x="3955" y="1838"/>
                  <a:pt x="3955" y="1838"/>
                </a:cubicBezTo>
                <a:cubicBezTo>
                  <a:pt x="3890" y="1802"/>
                  <a:pt x="3890" y="1802"/>
                  <a:pt x="3890" y="1802"/>
                </a:cubicBezTo>
                <a:cubicBezTo>
                  <a:pt x="3907" y="1749"/>
                  <a:pt x="3907" y="1749"/>
                  <a:pt x="3907" y="1749"/>
                </a:cubicBezTo>
                <a:cubicBezTo>
                  <a:pt x="3872" y="1749"/>
                  <a:pt x="3872" y="1749"/>
                  <a:pt x="3872" y="1749"/>
                </a:cubicBezTo>
                <a:cubicBezTo>
                  <a:pt x="3866" y="1702"/>
                  <a:pt x="3866" y="1702"/>
                  <a:pt x="3866" y="1702"/>
                </a:cubicBezTo>
                <a:cubicBezTo>
                  <a:pt x="3901" y="1702"/>
                  <a:pt x="3901" y="1702"/>
                  <a:pt x="3901" y="1702"/>
                </a:cubicBezTo>
                <a:cubicBezTo>
                  <a:pt x="3890" y="1631"/>
                  <a:pt x="3890" y="1631"/>
                  <a:pt x="3890" y="1631"/>
                </a:cubicBezTo>
                <a:cubicBezTo>
                  <a:pt x="3801" y="1583"/>
                  <a:pt x="3801" y="1583"/>
                  <a:pt x="3801" y="1583"/>
                </a:cubicBezTo>
                <a:cubicBezTo>
                  <a:pt x="3783" y="1636"/>
                  <a:pt x="3783" y="1636"/>
                  <a:pt x="3783" y="1636"/>
                </a:cubicBezTo>
                <a:cubicBezTo>
                  <a:pt x="3729" y="1660"/>
                  <a:pt x="3729" y="1660"/>
                  <a:pt x="3729" y="1660"/>
                </a:cubicBezTo>
                <a:cubicBezTo>
                  <a:pt x="3812" y="1714"/>
                  <a:pt x="3812" y="1714"/>
                  <a:pt x="3812" y="1714"/>
                </a:cubicBezTo>
                <a:cubicBezTo>
                  <a:pt x="3777" y="1743"/>
                  <a:pt x="3777" y="1743"/>
                  <a:pt x="3777" y="1743"/>
                </a:cubicBezTo>
                <a:cubicBezTo>
                  <a:pt x="3759" y="1785"/>
                  <a:pt x="3759" y="1785"/>
                  <a:pt x="3759" y="1785"/>
                </a:cubicBezTo>
                <a:cubicBezTo>
                  <a:pt x="3605" y="1791"/>
                  <a:pt x="3605" y="1791"/>
                  <a:pt x="3605" y="1791"/>
                </a:cubicBezTo>
                <a:cubicBezTo>
                  <a:pt x="3528" y="1761"/>
                  <a:pt x="3528" y="1761"/>
                  <a:pt x="3528" y="1761"/>
                </a:cubicBezTo>
                <a:cubicBezTo>
                  <a:pt x="3474" y="1749"/>
                  <a:pt x="3474" y="1749"/>
                  <a:pt x="3474" y="1749"/>
                </a:cubicBezTo>
                <a:cubicBezTo>
                  <a:pt x="3397" y="1708"/>
                  <a:pt x="3397" y="1708"/>
                  <a:pt x="3397" y="1708"/>
                </a:cubicBezTo>
                <a:cubicBezTo>
                  <a:pt x="3344" y="1737"/>
                  <a:pt x="3344" y="1737"/>
                  <a:pt x="3344" y="1737"/>
                </a:cubicBezTo>
                <a:cubicBezTo>
                  <a:pt x="3267" y="1773"/>
                  <a:pt x="3267" y="1773"/>
                  <a:pt x="3267" y="1773"/>
                </a:cubicBezTo>
                <a:cubicBezTo>
                  <a:pt x="3285" y="1820"/>
                  <a:pt x="3285" y="1820"/>
                  <a:pt x="3285" y="1820"/>
                </a:cubicBezTo>
                <a:cubicBezTo>
                  <a:pt x="3273" y="1897"/>
                  <a:pt x="3273" y="1897"/>
                  <a:pt x="3273" y="1897"/>
                </a:cubicBezTo>
                <a:cubicBezTo>
                  <a:pt x="3225" y="1809"/>
                  <a:pt x="3225" y="1809"/>
                  <a:pt x="3225" y="1809"/>
                </a:cubicBezTo>
                <a:cubicBezTo>
                  <a:pt x="3148" y="1773"/>
                  <a:pt x="3148" y="1773"/>
                  <a:pt x="3148" y="1773"/>
                </a:cubicBezTo>
                <a:cubicBezTo>
                  <a:pt x="3065" y="1791"/>
                  <a:pt x="3065" y="1791"/>
                  <a:pt x="3065" y="1791"/>
                </a:cubicBezTo>
                <a:cubicBezTo>
                  <a:pt x="2876" y="1773"/>
                  <a:pt x="2876" y="1773"/>
                  <a:pt x="2876" y="1773"/>
                </a:cubicBezTo>
                <a:cubicBezTo>
                  <a:pt x="2876" y="1749"/>
                  <a:pt x="2876" y="1749"/>
                  <a:pt x="2876" y="1749"/>
                </a:cubicBezTo>
                <a:cubicBezTo>
                  <a:pt x="2941" y="1725"/>
                  <a:pt x="2941" y="1725"/>
                  <a:pt x="2941" y="1725"/>
                </a:cubicBezTo>
                <a:cubicBezTo>
                  <a:pt x="2846" y="1678"/>
                  <a:pt x="2846" y="1678"/>
                  <a:pt x="2846" y="1678"/>
                </a:cubicBezTo>
                <a:cubicBezTo>
                  <a:pt x="2787" y="1678"/>
                  <a:pt x="2787" y="1678"/>
                  <a:pt x="2787" y="1678"/>
                </a:cubicBezTo>
                <a:cubicBezTo>
                  <a:pt x="2615" y="1631"/>
                  <a:pt x="2615" y="1631"/>
                  <a:pt x="2615" y="1631"/>
                </a:cubicBezTo>
                <a:cubicBezTo>
                  <a:pt x="2573" y="1595"/>
                  <a:pt x="2573" y="1595"/>
                  <a:pt x="2573" y="1595"/>
                </a:cubicBezTo>
                <a:cubicBezTo>
                  <a:pt x="2496" y="1583"/>
                  <a:pt x="2496" y="1583"/>
                  <a:pt x="2496" y="1583"/>
                </a:cubicBezTo>
                <a:cubicBezTo>
                  <a:pt x="2449" y="1589"/>
                  <a:pt x="2449" y="1589"/>
                  <a:pt x="2449" y="1589"/>
                </a:cubicBezTo>
                <a:cubicBezTo>
                  <a:pt x="2431" y="1619"/>
                  <a:pt x="2431" y="1619"/>
                  <a:pt x="2431" y="1619"/>
                </a:cubicBezTo>
                <a:cubicBezTo>
                  <a:pt x="2389" y="1631"/>
                  <a:pt x="2389" y="1631"/>
                  <a:pt x="2389" y="1631"/>
                </a:cubicBezTo>
                <a:cubicBezTo>
                  <a:pt x="2342" y="1559"/>
                  <a:pt x="2342" y="1559"/>
                  <a:pt x="2342" y="1559"/>
                </a:cubicBezTo>
                <a:cubicBezTo>
                  <a:pt x="2318" y="1619"/>
                  <a:pt x="2318" y="1619"/>
                  <a:pt x="2318" y="1619"/>
                </a:cubicBezTo>
                <a:cubicBezTo>
                  <a:pt x="2265" y="1613"/>
                  <a:pt x="2265" y="1613"/>
                  <a:pt x="2265" y="1613"/>
                </a:cubicBezTo>
                <a:cubicBezTo>
                  <a:pt x="2217" y="1530"/>
                  <a:pt x="2217" y="1530"/>
                  <a:pt x="2217" y="1530"/>
                </a:cubicBezTo>
                <a:cubicBezTo>
                  <a:pt x="2158" y="1512"/>
                  <a:pt x="2158" y="1512"/>
                  <a:pt x="2158" y="1512"/>
                </a:cubicBezTo>
                <a:cubicBezTo>
                  <a:pt x="2140" y="1571"/>
                  <a:pt x="2140" y="1571"/>
                  <a:pt x="2140" y="1571"/>
                </a:cubicBezTo>
                <a:cubicBezTo>
                  <a:pt x="2105" y="1601"/>
                  <a:pt x="2105" y="1601"/>
                  <a:pt x="2105" y="1601"/>
                </a:cubicBezTo>
                <a:cubicBezTo>
                  <a:pt x="2045" y="1613"/>
                  <a:pt x="2045" y="1613"/>
                  <a:pt x="2045" y="1613"/>
                </a:cubicBezTo>
                <a:cubicBezTo>
                  <a:pt x="1974" y="1636"/>
                  <a:pt x="1974" y="1636"/>
                  <a:pt x="1974" y="1636"/>
                </a:cubicBezTo>
                <a:cubicBezTo>
                  <a:pt x="1897" y="1672"/>
                  <a:pt x="1897" y="1672"/>
                  <a:pt x="1897" y="1672"/>
                </a:cubicBezTo>
                <a:cubicBezTo>
                  <a:pt x="1957" y="1619"/>
                  <a:pt x="1957" y="1619"/>
                  <a:pt x="1957" y="1619"/>
                </a:cubicBezTo>
                <a:cubicBezTo>
                  <a:pt x="2022" y="1601"/>
                  <a:pt x="2022" y="1601"/>
                  <a:pt x="2022" y="1601"/>
                </a:cubicBezTo>
                <a:cubicBezTo>
                  <a:pt x="2069" y="1583"/>
                  <a:pt x="2069" y="1583"/>
                  <a:pt x="2069" y="1583"/>
                </a:cubicBezTo>
                <a:cubicBezTo>
                  <a:pt x="2087" y="1554"/>
                  <a:pt x="2087" y="1554"/>
                  <a:pt x="2087" y="1554"/>
                </a:cubicBezTo>
                <a:cubicBezTo>
                  <a:pt x="2063" y="1548"/>
                  <a:pt x="2063" y="1548"/>
                  <a:pt x="2063" y="1548"/>
                </a:cubicBezTo>
                <a:cubicBezTo>
                  <a:pt x="1986" y="1571"/>
                  <a:pt x="1986" y="1571"/>
                  <a:pt x="1986" y="1571"/>
                </a:cubicBezTo>
                <a:cubicBezTo>
                  <a:pt x="1897" y="1613"/>
                  <a:pt x="1897" y="1613"/>
                  <a:pt x="1897" y="1613"/>
                </a:cubicBezTo>
                <a:cubicBezTo>
                  <a:pt x="1850" y="1613"/>
                  <a:pt x="1850" y="1613"/>
                  <a:pt x="1850" y="1613"/>
                </a:cubicBezTo>
                <a:cubicBezTo>
                  <a:pt x="1802" y="1613"/>
                  <a:pt x="1802" y="1613"/>
                  <a:pt x="1802" y="1613"/>
                </a:cubicBezTo>
                <a:cubicBezTo>
                  <a:pt x="1713" y="1666"/>
                  <a:pt x="1713" y="1666"/>
                  <a:pt x="1713" y="1666"/>
                </a:cubicBezTo>
                <a:cubicBezTo>
                  <a:pt x="1624" y="1654"/>
                  <a:pt x="1624" y="1654"/>
                  <a:pt x="1624" y="1654"/>
                </a:cubicBezTo>
                <a:cubicBezTo>
                  <a:pt x="1553" y="1601"/>
                  <a:pt x="1553" y="1601"/>
                  <a:pt x="1553" y="1601"/>
                </a:cubicBezTo>
                <a:cubicBezTo>
                  <a:pt x="1423" y="1595"/>
                  <a:pt x="1423" y="1595"/>
                  <a:pt x="1423" y="1595"/>
                </a:cubicBezTo>
                <a:cubicBezTo>
                  <a:pt x="1376" y="1571"/>
                  <a:pt x="1376" y="1571"/>
                  <a:pt x="1376" y="1571"/>
                </a:cubicBezTo>
                <a:cubicBezTo>
                  <a:pt x="1310" y="1559"/>
                  <a:pt x="1310" y="1559"/>
                  <a:pt x="1310" y="1559"/>
                </a:cubicBezTo>
                <a:cubicBezTo>
                  <a:pt x="1233" y="1571"/>
                  <a:pt x="1233" y="1571"/>
                  <a:pt x="1233" y="1571"/>
                </a:cubicBezTo>
                <a:cubicBezTo>
                  <a:pt x="1180" y="1548"/>
                  <a:pt x="1180" y="1548"/>
                  <a:pt x="1180" y="1548"/>
                </a:cubicBezTo>
                <a:cubicBezTo>
                  <a:pt x="1097" y="1548"/>
                  <a:pt x="1097" y="1548"/>
                  <a:pt x="1097" y="1548"/>
                </a:cubicBezTo>
                <a:cubicBezTo>
                  <a:pt x="1008" y="1524"/>
                  <a:pt x="1008" y="1524"/>
                  <a:pt x="1008" y="1524"/>
                </a:cubicBezTo>
                <a:cubicBezTo>
                  <a:pt x="931" y="1524"/>
                  <a:pt x="931" y="1524"/>
                  <a:pt x="931" y="1524"/>
                </a:cubicBezTo>
                <a:cubicBezTo>
                  <a:pt x="866" y="1524"/>
                  <a:pt x="866" y="1524"/>
                  <a:pt x="866" y="1524"/>
                </a:cubicBezTo>
                <a:cubicBezTo>
                  <a:pt x="848" y="1482"/>
                  <a:pt x="848" y="1482"/>
                  <a:pt x="848" y="1482"/>
                </a:cubicBezTo>
                <a:cubicBezTo>
                  <a:pt x="723" y="1476"/>
                  <a:pt x="723" y="1476"/>
                  <a:pt x="723" y="1476"/>
                </a:cubicBezTo>
                <a:cubicBezTo>
                  <a:pt x="670" y="1482"/>
                  <a:pt x="670" y="1482"/>
                  <a:pt x="670" y="1482"/>
                </a:cubicBezTo>
                <a:cubicBezTo>
                  <a:pt x="688" y="1453"/>
                  <a:pt x="688" y="1453"/>
                  <a:pt x="688" y="1453"/>
                </a:cubicBezTo>
                <a:cubicBezTo>
                  <a:pt x="611" y="1447"/>
                  <a:pt x="611" y="1447"/>
                  <a:pt x="611" y="1447"/>
                </a:cubicBezTo>
                <a:cubicBezTo>
                  <a:pt x="545" y="1488"/>
                  <a:pt x="545" y="1488"/>
                  <a:pt x="545" y="1488"/>
                </a:cubicBezTo>
                <a:cubicBezTo>
                  <a:pt x="445" y="1488"/>
                  <a:pt x="445" y="1488"/>
                  <a:pt x="445" y="1488"/>
                </a:cubicBezTo>
                <a:cubicBezTo>
                  <a:pt x="368" y="1542"/>
                  <a:pt x="368" y="1542"/>
                  <a:pt x="368" y="1542"/>
                </a:cubicBezTo>
                <a:cubicBezTo>
                  <a:pt x="308" y="1542"/>
                  <a:pt x="308" y="1542"/>
                  <a:pt x="308" y="1542"/>
                </a:cubicBezTo>
                <a:cubicBezTo>
                  <a:pt x="255" y="1583"/>
                  <a:pt x="255" y="1583"/>
                  <a:pt x="255" y="1583"/>
                </a:cubicBezTo>
                <a:cubicBezTo>
                  <a:pt x="249" y="1636"/>
                  <a:pt x="249" y="1636"/>
                  <a:pt x="249" y="1636"/>
                </a:cubicBezTo>
                <a:cubicBezTo>
                  <a:pt x="184" y="1678"/>
                  <a:pt x="184" y="1678"/>
                  <a:pt x="184" y="1678"/>
                </a:cubicBezTo>
                <a:cubicBezTo>
                  <a:pt x="83" y="1678"/>
                  <a:pt x="83" y="1678"/>
                  <a:pt x="83" y="1678"/>
                </a:cubicBezTo>
                <a:cubicBezTo>
                  <a:pt x="65" y="1737"/>
                  <a:pt x="65" y="1737"/>
                  <a:pt x="65" y="1737"/>
                </a:cubicBezTo>
                <a:cubicBezTo>
                  <a:pt x="184" y="1791"/>
                  <a:pt x="184" y="1791"/>
                  <a:pt x="184" y="1791"/>
                </a:cubicBezTo>
                <a:cubicBezTo>
                  <a:pt x="219" y="1844"/>
                  <a:pt x="219" y="1844"/>
                  <a:pt x="219" y="1844"/>
                </a:cubicBezTo>
                <a:cubicBezTo>
                  <a:pt x="285" y="1868"/>
                  <a:pt x="285" y="1868"/>
                  <a:pt x="285" y="1868"/>
                </a:cubicBezTo>
                <a:cubicBezTo>
                  <a:pt x="332" y="1933"/>
                  <a:pt x="332" y="1933"/>
                  <a:pt x="332" y="1933"/>
                </a:cubicBezTo>
                <a:cubicBezTo>
                  <a:pt x="267" y="1945"/>
                  <a:pt x="267" y="1945"/>
                  <a:pt x="267" y="1945"/>
                </a:cubicBezTo>
                <a:cubicBezTo>
                  <a:pt x="207" y="1933"/>
                  <a:pt x="207" y="1933"/>
                  <a:pt x="207" y="1933"/>
                </a:cubicBezTo>
                <a:cubicBezTo>
                  <a:pt x="201" y="1880"/>
                  <a:pt x="201" y="1880"/>
                  <a:pt x="201" y="1880"/>
                </a:cubicBezTo>
                <a:cubicBezTo>
                  <a:pt x="130" y="1921"/>
                  <a:pt x="130" y="1921"/>
                  <a:pt x="130" y="1921"/>
                </a:cubicBezTo>
                <a:cubicBezTo>
                  <a:pt x="71" y="1927"/>
                  <a:pt x="71" y="1927"/>
                  <a:pt x="71" y="1927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30" y="2004"/>
                  <a:pt x="30" y="2004"/>
                  <a:pt x="30" y="2004"/>
                </a:cubicBezTo>
                <a:cubicBezTo>
                  <a:pt x="71" y="2034"/>
                  <a:pt x="71" y="2034"/>
                  <a:pt x="71" y="2034"/>
                </a:cubicBezTo>
                <a:cubicBezTo>
                  <a:pt x="95" y="2093"/>
                  <a:pt x="95" y="2093"/>
                  <a:pt x="95" y="2093"/>
                </a:cubicBezTo>
                <a:cubicBezTo>
                  <a:pt x="279" y="2075"/>
                  <a:pt x="279" y="2075"/>
                  <a:pt x="279" y="2075"/>
                </a:cubicBezTo>
                <a:cubicBezTo>
                  <a:pt x="326" y="2046"/>
                  <a:pt x="326" y="2046"/>
                  <a:pt x="326" y="2046"/>
                </a:cubicBezTo>
                <a:cubicBezTo>
                  <a:pt x="373" y="2052"/>
                  <a:pt x="373" y="2052"/>
                  <a:pt x="373" y="2052"/>
                </a:cubicBezTo>
                <a:cubicBezTo>
                  <a:pt x="362" y="2105"/>
                  <a:pt x="362" y="2105"/>
                  <a:pt x="362" y="2105"/>
                </a:cubicBezTo>
                <a:cubicBezTo>
                  <a:pt x="362" y="2170"/>
                  <a:pt x="362" y="2170"/>
                  <a:pt x="362" y="2170"/>
                </a:cubicBezTo>
                <a:cubicBezTo>
                  <a:pt x="296" y="2170"/>
                  <a:pt x="296" y="2170"/>
                  <a:pt x="296" y="2170"/>
                </a:cubicBezTo>
                <a:cubicBezTo>
                  <a:pt x="231" y="2194"/>
                  <a:pt x="231" y="2194"/>
                  <a:pt x="231" y="2194"/>
                </a:cubicBezTo>
                <a:cubicBezTo>
                  <a:pt x="172" y="2188"/>
                  <a:pt x="172" y="2188"/>
                  <a:pt x="172" y="2188"/>
                </a:cubicBezTo>
                <a:cubicBezTo>
                  <a:pt x="154" y="2253"/>
                  <a:pt x="154" y="2253"/>
                  <a:pt x="154" y="2253"/>
                </a:cubicBezTo>
                <a:cubicBezTo>
                  <a:pt x="89" y="2312"/>
                  <a:pt x="89" y="2312"/>
                  <a:pt x="89" y="2312"/>
                </a:cubicBezTo>
                <a:cubicBezTo>
                  <a:pt x="101" y="2354"/>
                  <a:pt x="101" y="2354"/>
                  <a:pt x="101" y="2354"/>
                </a:cubicBezTo>
                <a:cubicBezTo>
                  <a:pt x="130" y="2360"/>
                  <a:pt x="130" y="2360"/>
                  <a:pt x="130" y="2360"/>
                </a:cubicBezTo>
                <a:cubicBezTo>
                  <a:pt x="142" y="2395"/>
                  <a:pt x="142" y="2395"/>
                  <a:pt x="142" y="2395"/>
                </a:cubicBezTo>
                <a:cubicBezTo>
                  <a:pt x="172" y="2449"/>
                  <a:pt x="172" y="2449"/>
                  <a:pt x="172" y="2449"/>
                </a:cubicBezTo>
                <a:cubicBezTo>
                  <a:pt x="249" y="2478"/>
                  <a:pt x="249" y="2478"/>
                  <a:pt x="249" y="2478"/>
                </a:cubicBezTo>
                <a:cubicBezTo>
                  <a:pt x="285" y="2431"/>
                  <a:pt x="285" y="2431"/>
                  <a:pt x="285" y="2431"/>
                </a:cubicBezTo>
                <a:cubicBezTo>
                  <a:pt x="326" y="2490"/>
                  <a:pt x="326" y="2490"/>
                  <a:pt x="326" y="2490"/>
                </a:cubicBezTo>
                <a:cubicBezTo>
                  <a:pt x="320" y="2573"/>
                  <a:pt x="320" y="2573"/>
                  <a:pt x="320" y="2573"/>
                </a:cubicBezTo>
                <a:cubicBezTo>
                  <a:pt x="356" y="2573"/>
                  <a:pt x="356" y="2573"/>
                  <a:pt x="356" y="2573"/>
                </a:cubicBezTo>
                <a:cubicBezTo>
                  <a:pt x="385" y="2555"/>
                  <a:pt x="385" y="2555"/>
                  <a:pt x="385" y="2555"/>
                </a:cubicBezTo>
                <a:cubicBezTo>
                  <a:pt x="445" y="2555"/>
                  <a:pt x="445" y="2555"/>
                  <a:pt x="445" y="2555"/>
                </a:cubicBezTo>
                <a:cubicBezTo>
                  <a:pt x="486" y="2573"/>
                  <a:pt x="486" y="2573"/>
                  <a:pt x="486" y="2573"/>
                </a:cubicBezTo>
                <a:cubicBezTo>
                  <a:pt x="504" y="2538"/>
                  <a:pt x="504" y="2538"/>
                  <a:pt x="504" y="2538"/>
                </a:cubicBezTo>
                <a:cubicBezTo>
                  <a:pt x="545" y="2567"/>
                  <a:pt x="545" y="2567"/>
                  <a:pt x="545" y="2567"/>
                </a:cubicBezTo>
                <a:cubicBezTo>
                  <a:pt x="587" y="2544"/>
                  <a:pt x="587" y="2544"/>
                  <a:pt x="587" y="2544"/>
                </a:cubicBezTo>
                <a:cubicBezTo>
                  <a:pt x="587" y="2544"/>
                  <a:pt x="563" y="2597"/>
                  <a:pt x="563" y="2615"/>
                </a:cubicBezTo>
                <a:cubicBezTo>
                  <a:pt x="563" y="2632"/>
                  <a:pt x="528" y="2656"/>
                  <a:pt x="510" y="2662"/>
                </a:cubicBezTo>
                <a:cubicBezTo>
                  <a:pt x="492" y="2674"/>
                  <a:pt x="421" y="2733"/>
                  <a:pt x="421" y="2733"/>
                </a:cubicBezTo>
                <a:cubicBezTo>
                  <a:pt x="391" y="2775"/>
                  <a:pt x="391" y="2775"/>
                  <a:pt x="391" y="2775"/>
                </a:cubicBezTo>
                <a:cubicBezTo>
                  <a:pt x="332" y="2775"/>
                  <a:pt x="332" y="2775"/>
                  <a:pt x="332" y="2775"/>
                </a:cubicBezTo>
                <a:cubicBezTo>
                  <a:pt x="279" y="2816"/>
                  <a:pt x="279" y="2816"/>
                  <a:pt x="279" y="2816"/>
                </a:cubicBezTo>
                <a:cubicBezTo>
                  <a:pt x="201" y="2834"/>
                  <a:pt x="201" y="2834"/>
                  <a:pt x="201" y="2834"/>
                </a:cubicBezTo>
                <a:cubicBezTo>
                  <a:pt x="136" y="2887"/>
                  <a:pt x="136" y="2887"/>
                  <a:pt x="136" y="2887"/>
                </a:cubicBezTo>
                <a:cubicBezTo>
                  <a:pt x="172" y="2905"/>
                  <a:pt x="172" y="2905"/>
                  <a:pt x="172" y="2905"/>
                </a:cubicBezTo>
                <a:cubicBezTo>
                  <a:pt x="237" y="2858"/>
                  <a:pt x="237" y="2858"/>
                  <a:pt x="237" y="2858"/>
                </a:cubicBezTo>
                <a:cubicBezTo>
                  <a:pt x="279" y="2852"/>
                  <a:pt x="279" y="2852"/>
                  <a:pt x="279" y="2852"/>
                </a:cubicBezTo>
                <a:cubicBezTo>
                  <a:pt x="350" y="2816"/>
                  <a:pt x="350" y="2816"/>
                  <a:pt x="350" y="2816"/>
                </a:cubicBezTo>
                <a:cubicBezTo>
                  <a:pt x="433" y="2781"/>
                  <a:pt x="433" y="2781"/>
                  <a:pt x="433" y="2781"/>
                </a:cubicBezTo>
                <a:cubicBezTo>
                  <a:pt x="593" y="2704"/>
                  <a:pt x="593" y="2704"/>
                  <a:pt x="593" y="2704"/>
                </a:cubicBezTo>
                <a:cubicBezTo>
                  <a:pt x="616" y="2656"/>
                  <a:pt x="616" y="2656"/>
                  <a:pt x="616" y="2656"/>
                </a:cubicBezTo>
                <a:cubicBezTo>
                  <a:pt x="789" y="2561"/>
                  <a:pt x="789" y="2561"/>
                  <a:pt x="789" y="2561"/>
                </a:cubicBezTo>
                <a:cubicBezTo>
                  <a:pt x="741" y="2496"/>
                  <a:pt x="741" y="2496"/>
                  <a:pt x="741" y="2496"/>
                </a:cubicBezTo>
                <a:cubicBezTo>
                  <a:pt x="830" y="2449"/>
                  <a:pt x="830" y="2449"/>
                  <a:pt x="830" y="2449"/>
                </a:cubicBezTo>
                <a:cubicBezTo>
                  <a:pt x="871" y="2372"/>
                  <a:pt x="871" y="2372"/>
                  <a:pt x="871" y="2372"/>
                </a:cubicBezTo>
                <a:cubicBezTo>
                  <a:pt x="949" y="2354"/>
                  <a:pt x="949" y="2354"/>
                  <a:pt x="949" y="2354"/>
                </a:cubicBezTo>
                <a:cubicBezTo>
                  <a:pt x="990" y="2378"/>
                  <a:pt x="990" y="2378"/>
                  <a:pt x="990" y="2378"/>
                </a:cubicBezTo>
                <a:cubicBezTo>
                  <a:pt x="901" y="2413"/>
                  <a:pt x="901" y="2413"/>
                  <a:pt x="901" y="2413"/>
                </a:cubicBezTo>
                <a:cubicBezTo>
                  <a:pt x="877" y="2461"/>
                  <a:pt x="877" y="2461"/>
                  <a:pt x="877" y="2461"/>
                </a:cubicBezTo>
                <a:cubicBezTo>
                  <a:pt x="889" y="2508"/>
                  <a:pt x="889" y="2508"/>
                  <a:pt x="889" y="2508"/>
                </a:cubicBezTo>
                <a:cubicBezTo>
                  <a:pt x="1002" y="2455"/>
                  <a:pt x="1002" y="2455"/>
                  <a:pt x="1002" y="2455"/>
                </a:cubicBezTo>
                <a:cubicBezTo>
                  <a:pt x="1079" y="2443"/>
                  <a:pt x="1079" y="2443"/>
                  <a:pt x="1079" y="2443"/>
                </a:cubicBezTo>
                <a:lnTo>
                  <a:pt x="1061" y="2407"/>
                </a:lnTo>
                <a:close/>
                <a:moveTo>
                  <a:pt x="830" y="2639"/>
                </a:moveTo>
                <a:lnTo>
                  <a:pt x="830" y="2639"/>
                </a:lnTo>
                <a:cubicBezTo>
                  <a:pt x="830" y="2585"/>
                  <a:pt x="830" y="2585"/>
                  <a:pt x="830" y="2585"/>
                </a:cubicBezTo>
                <a:cubicBezTo>
                  <a:pt x="789" y="2615"/>
                  <a:pt x="789" y="2615"/>
                  <a:pt x="789" y="2615"/>
                </a:cubicBezTo>
                <a:cubicBezTo>
                  <a:pt x="711" y="2662"/>
                  <a:pt x="711" y="2662"/>
                  <a:pt x="711" y="2662"/>
                </a:cubicBezTo>
                <a:cubicBezTo>
                  <a:pt x="735" y="2716"/>
                  <a:pt x="735" y="2716"/>
                  <a:pt x="735" y="2716"/>
                </a:cubicBezTo>
                <a:cubicBezTo>
                  <a:pt x="789" y="2686"/>
                  <a:pt x="789" y="2686"/>
                  <a:pt x="789" y="2686"/>
                </a:cubicBezTo>
                <a:lnTo>
                  <a:pt x="830" y="2639"/>
                </a:lnTo>
                <a:close/>
              </a:path>
            </a:pathLst>
          </a:custGeom>
          <a:solidFill>
            <a:srgbClr val="095F33"/>
          </a:solidFill>
          <a:ln>
            <a:noFill/>
          </a:ln>
          <a:effectLst/>
        </p:spPr>
        <p:txBody>
          <a:bodyPr wrap="none" anchor="ctr"/>
          <a:lstStyle/>
          <a:p>
            <a:pPr defTabSz="914194"/>
            <a:endParaRPr lang="en-US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510">
            <a:extLst>
              <a:ext uri="{FF2B5EF4-FFF2-40B4-BE49-F238E27FC236}">
                <a16:creationId xmlns:a16="http://schemas.microsoft.com/office/drawing/2014/main" id="{667D64C2-404D-4D7B-A111-0B973EFCC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502" y="4906294"/>
            <a:ext cx="156388" cy="21004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defTabSz="914194"/>
            <a:endParaRPr lang="en-US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6ABAEE-53B0-4B2F-AA4D-638E29EDE17F}"/>
              </a:ext>
            </a:extLst>
          </p:cNvPr>
          <p:cNvSpPr txBox="1"/>
          <p:nvPr/>
        </p:nvSpPr>
        <p:spPr>
          <a:xfrm>
            <a:off x="704851" y="211916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项目试行地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434152-E7C0-4554-A7F1-173DD1ED522B}"/>
              </a:ext>
            </a:extLst>
          </p:cNvPr>
          <p:cNvSpPr txBox="1"/>
          <p:nvPr/>
        </p:nvSpPr>
        <p:spPr>
          <a:xfrm>
            <a:off x="704851" y="559290"/>
            <a:ext cx="2994652" cy="27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XIANG MU NEI RONG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143">
            <a:extLst>
              <a:ext uri="{FF2B5EF4-FFF2-40B4-BE49-F238E27FC236}">
                <a16:creationId xmlns:a16="http://schemas.microsoft.com/office/drawing/2014/main" id="{B29F080D-631C-4CBE-AC42-92490FF21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9402" y="1715482"/>
            <a:ext cx="1317680" cy="1539143"/>
          </a:xfrm>
          <a:custGeom>
            <a:avLst/>
            <a:gdLst>
              <a:gd name="T0" fmla="*/ 1000 w 2555"/>
              <a:gd name="T1" fmla="*/ 1892 h 2982"/>
              <a:gd name="T2" fmla="*/ 893 w 2555"/>
              <a:gd name="T3" fmla="*/ 1962 h 2982"/>
              <a:gd name="T4" fmla="*/ 1444 w 2555"/>
              <a:gd name="T5" fmla="*/ 711 h 2982"/>
              <a:gd name="T6" fmla="*/ 1440 w 2555"/>
              <a:gd name="T7" fmla="*/ 37 h 2982"/>
              <a:gd name="T8" fmla="*/ 1296 w 2555"/>
              <a:gd name="T9" fmla="*/ 728 h 2982"/>
              <a:gd name="T10" fmla="*/ 1107 w 2555"/>
              <a:gd name="T11" fmla="*/ 741 h 2982"/>
              <a:gd name="T12" fmla="*/ 387 w 2555"/>
              <a:gd name="T13" fmla="*/ 765 h 2982"/>
              <a:gd name="T14" fmla="*/ 1070 w 2555"/>
              <a:gd name="T15" fmla="*/ 790 h 2982"/>
              <a:gd name="T16" fmla="*/ 1041 w 2555"/>
              <a:gd name="T17" fmla="*/ 765 h 2982"/>
              <a:gd name="T18" fmla="*/ 1004 w 2555"/>
              <a:gd name="T19" fmla="*/ 732 h 2982"/>
              <a:gd name="T20" fmla="*/ 959 w 2555"/>
              <a:gd name="T21" fmla="*/ 703 h 2982"/>
              <a:gd name="T22" fmla="*/ 885 w 2555"/>
              <a:gd name="T23" fmla="*/ 654 h 2982"/>
              <a:gd name="T24" fmla="*/ 831 w 2555"/>
              <a:gd name="T25" fmla="*/ 629 h 2982"/>
              <a:gd name="T26" fmla="*/ 778 w 2555"/>
              <a:gd name="T27" fmla="*/ 601 h 2982"/>
              <a:gd name="T28" fmla="*/ 700 w 2555"/>
              <a:gd name="T29" fmla="*/ 567 h 2982"/>
              <a:gd name="T30" fmla="*/ 617 w 2555"/>
              <a:gd name="T31" fmla="*/ 534 h 2982"/>
              <a:gd name="T32" fmla="*/ 560 w 2555"/>
              <a:gd name="T33" fmla="*/ 510 h 2982"/>
              <a:gd name="T34" fmla="*/ 1017 w 2555"/>
              <a:gd name="T35" fmla="*/ 720 h 2982"/>
              <a:gd name="T36" fmla="*/ 1189 w 2555"/>
              <a:gd name="T37" fmla="*/ 921 h 2982"/>
              <a:gd name="T38" fmla="*/ 704 w 2555"/>
              <a:gd name="T39" fmla="*/ 2003 h 2982"/>
              <a:gd name="T40" fmla="*/ 831 w 2555"/>
              <a:gd name="T41" fmla="*/ 2883 h 2982"/>
              <a:gd name="T42" fmla="*/ 889 w 2555"/>
              <a:gd name="T43" fmla="*/ 2386 h 2982"/>
              <a:gd name="T44" fmla="*/ 946 w 2555"/>
              <a:gd name="T45" fmla="*/ 2027 h 2982"/>
              <a:gd name="T46" fmla="*/ 1382 w 2555"/>
              <a:gd name="T47" fmla="*/ 1748 h 2982"/>
              <a:gd name="T48" fmla="*/ 1752 w 2555"/>
              <a:gd name="T49" fmla="*/ 1661 h 2982"/>
              <a:gd name="T50" fmla="*/ 1653 w 2555"/>
              <a:gd name="T51" fmla="*/ 1690 h 2982"/>
              <a:gd name="T52" fmla="*/ 1514 w 2555"/>
              <a:gd name="T53" fmla="*/ 1736 h 2982"/>
              <a:gd name="T54" fmla="*/ 1440 w 2555"/>
              <a:gd name="T55" fmla="*/ 1760 h 2982"/>
              <a:gd name="T56" fmla="*/ 1362 w 2555"/>
              <a:gd name="T57" fmla="*/ 1793 h 2982"/>
              <a:gd name="T58" fmla="*/ 1283 w 2555"/>
              <a:gd name="T59" fmla="*/ 1826 h 2982"/>
              <a:gd name="T60" fmla="*/ 1177 w 2555"/>
              <a:gd name="T61" fmla="*/ 1880 h 2982"/>
              <a:gd name="T62" fmla="*/ 1115 w 2555"/>
              <a:gd name="T63" fmla="*/ 1917 h 2982"/>
              <a:gd name="T64" fmla="*/ 1066 w 2555"/>
              <a:gd name="T65" fmla="*/ 1953 h 2982"/>
              <a:gd name="T66" fmla="*/ 1017 w 2555"/>
              <a:gd name="T67" fmla="*/ 1994 h 2982"/>
              <a:gd name="T68" fmla="*/ 2554 w 2555"/>
              <a:gd name="T69" fmla="*/ 1773 h 2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555" h="2982">
                <a:moveTo>
                  <a:pt x="1000" y="1892"/>
                </a:moveTo>
                <a:lnTo>
                  <a:pt x="1000" y="1892"/>
                </a:lnTo>
                <a:cubicBezTo>
                  <a:pt x="971" y="1913"/>
                  <a:pt x="930" y="1949"/>
                  <a:pt x="889" y="1986"/>
                </a:cubicBezTo>
                <a:cubicBezTo>
                  <a:pt x="893" y="1978"/>
                  <a:pt x="893" y="1970"/>
                  <a:pt x="893" y="1962"/>
                </a:cubicBezTo>
                <a:cubicBezTo>
                  <a:pt x="922" y="1728"/>
                  <a:pt x="1024" y="1509"/>
                  <a:pt x="1139" y="1304"/>
                </a:cubicBezTo>
                <a:cubicBezTo>
                  <a:pt x="1247" y="1110"/>
                  <a:pt x="1362" y="921"/>
                  <a:pt x="1444" y="711"/>
                </a:cubicBezTo>
                <a:cubicBezTo>
                  <a:pt x="1522" y="514"/>
                  <a:pt x="1572" y="234"/>
                  <a:pt x="1493" y="29"/>
                </a:cubicBezTo>
                <a:cubicBezTo>
                  <a:pt x="1481" y="0"/>
                  <a:pt x="1444" y="4"/>
                  <a:pt x="1440" y="37"/>
                </a:cubicBezTo>
                <a:cubicBezTo>
                  <a:pt x="1427" y="160"/>
                  <a:pt x="1436" y="280"/>
                  <a:pt x="1411" y="403"/>
                </a:cubicBezTo>
                <a:cubicBezTo>
                  <a:pt x="1387" y="514"/>
                  <a:pt x="1346" y="625"/>
                  <a:pt x="1296" y="728"/>
                </a:cubicBezTo>
                <a:cubicBezTo>
                  <a:pt x="1271" y="773"/>
                  <a:pt x="1247" y="818"/>
                  <a:pt x="1222" y="863"/>
                </a:cubicBezTo>
                <a:cubicBezTo>
                  <a:pt x="1185" y="818"/>
                  <a:pt x="1135" y="765"/>
                  <a:pt x="1107" y="741"/>
                </a:cubicBezTo>
                <a:cubicBezTo>
                  <a:pt x="983" y="115"/>
                  <a:pt x="548" y="173"/>
                  <a:pt x="0" y="547"/>
                </a:cubicBezTo>
                <a:cubicBezTo>
                  <a:pt x="165" y="560"/>
                  <a:pt x="313" y="658"/>
                  <a:pt x="387" y="765"/>
                </a:cubicBezTo>
                <a:cubicBezTo>
                  <a:pt x="638" y="1119"/>
                  <a:pt x="848" y="930"/>
                  <a:pt x="1090" y="810"/>
                </a:cubicBezTo>
                <a:cubicBezTo>
                  <a:pt x="1082" y="806"/>
                  <a:pt x="1078" y="798"/>
                  <a:pt x="1070" y="790"/>
                </a:cubicBezTo>
                <a:cubicBezTo>
                  <a:pt x="1066" y="786"/>
                  <a:pt x="1062" y="781"/>
                  <a:pt x="1058" y="777"/>
                </a:cubicBezTo>
                <a:cubicBezTo>
                  <a:pt x="1049" y="773"/>
                  <a:pt x="1045" y="769"/>
                  <a:pt x="1041" y="765"/>
                </a:cubicBezTo>
                <a:cubicBezTo>
                  <a:pt x="1033" y="757"/>
                  <a:pt x="1029" y="753"/>
                  <a:pt x="1020" y="749"/>
                </a:cubicBezTo>
                <a:cubicBezTo>
                  <a:pt x="1017" y="745"/>
                  <a:pt x="1008" y="741"/>
                  <a:pt x="1004" y="732"/>
                </a:cubicBezTo>
                <a:cubicBezTo>
                  <a:pt x="995" y="728"/>
                  <a:pt x="987" y="724"/>
                  <a:pt x="979" y="715"/>
                </a:cubicBezTo>
                <a:cubicBezTo>
                  <a:pt x="971" y="711"/>
                  <a:pt x="967" y="707"/>
                  <a:pt x="959" y="703"/>
                </a:cubicBezTo>
                <a:cubicBezTo>
                  <a:pt x="942" y="691"/>
                  <a:pt x="926" y="678"/>
                  <a:pt x="909" y="670"/>
                </a:cubicBezTo>
                <a:cubicBezTo>
                  <a:pt x="901" y="666"/>
                  <a:pt x="893" y="662"/>
                  <a:pt x="885" y="654"/>
                </a:cubicBezTo>
                <a:cubicBezTo>
                  <a:pt x="873" y="650"/>
                  <a:pt x="864" y="646"/>
                  <a:pt x="856" y="642"/>
                </a:cubicBezTo>
                <a:cubicBezTo>
                  <a:pt x="848" y="637"/>
                  <a:pt x="839" y="633"/>
                  <a:pt x="831" y="629"/>
                </a:cubicBezTo>
                <a:cubicBezTo>
                  <a:pt x="819" y="621"/>
                  <a:pt x="810" y="617"/>
                  <a:pt x="802" y="613"/>
                </a:cubicBezTo>
                <a:cubicBezTo>
                  <a:pt x="794" y="609"/>
                  <a:pt x="786" y="605"/>
                  <a:pt x="778" y="601"/>
                </a:cubicBezTo>
                <a:cubicBezTo>
                  <a:pt x="770" y="597"/>
                  <a:pt x="757" y="592"/>
                  <a:pt x="749" y="588"/>
                </a:cubicBezTo>
                <a:cubicBezTo>
                  <a:pt x="733" y="584"/>
                  <a:pt x="716" y="572"/>
                  <a:pt x="700" y="567"/>
                </a:cubicBezTo>
                <a:cubicBezTo>
                  <a:pt x="683" y="560"/>
                  <a:pt x="666" y="556"/>
                  <a:pt x="654" y="547"/>
                </a:cubicBezTo>
                <a:cubicBezTo>
                  <a:pt x="642" y="543"/>
                  <a:pt x="626" y="539"/>
                  <a:pt x="617" y="534"/>
                </a:cubicBezTo>
                <a:cubicBezTo>
                  <a:pt x="605" y="526"/>
                  <a:pt x="593" y="522"/>
                  <a:pt x="585" y="522"/>
                </a:cubicBezTo>
                <a:cubicBezTo>
                  <a:pt x="568" y="514"/>
                  <a:pt x="560" y="510"/>
                  <a:pt x="560" y="510"/>
                </a:cubicBezTo>
                <a:cubicBezTo>
                  <a:pt x="662" y="530"/>
                  <a:pt x="757" y="563"/>
                  <a:pt x="843" y="609"/>
                </a:cubicBezTo>
                <a:cubicBezTo>
                  <a:pt x="905" y="637"/>
                  <a:pt x="963" y="678"/>
                  <a:pt x="1017" y="720"/>
                </a:cubicBezTo>
                <a:cubicBezTo>
                  <a:pt x="1033" y="732"/>
                  <a:pt x="1090" y="782"/>
                  <a:pt x="1135" y="839"/>
                </a:cubicBezTo>
                <a:cubicBezTo>
                  <a:pt x="1156" y="863"/>
                  <a:pt x="1177" y="892"/>
                  <a:pt x="1189" y="921"/>
                </a:cubicBezTo>
                <a:cubicBezTo>
                  <a:pt x="1111" y="1057"/>
                  <a:pt x="1024" y="1184"/>
                  <a:pt x="946" y="1320"/>
                </a:cubicBezTo>
                <a:cubicBezTo>
                  <a:pt x="823" y="1534"/>
                  <a:pt x="737" y="1760"/>
                  <a:pt x="704" y="2003"/>
                </a:cubicBezTo>
                <a:cubicBezTo>
                  <a:pt x="687" y="2155"/>
                  <a:pt x="687" y="2307"/>
                  <a:pt x="700" y="2459"/>
                </a:cubicBezTo>
                <a:cubicBezTo>
                  <a:pt x="712" y="2607"/>
                  <a:pt x="745" y="2755"/>
                  <a:pt x="831" y="2883"/>
                </a:cubicBezTo>
                <a:cubicBezTo>
                  <a:pt x="897" y="2981"/>
                  <a:pt x="1058" y="2891"/>
                  <a:pt x="991" y="2788"/>
                </a:cubicBezTo>
                <a:cubicBezTo>
                  <a:pt x="922" y="2665"/>
                  <a:pt x="897" y="2525"/>
                  <a:pt x="889" y="2386"/>
                </a:cubicBezTo>
                <a:cubicBezTo>
                  <a:pt x="881" y="2291"/>
                  <a:pt x="881" y="2196"/>
                  <a:pt x="881" y="2102"/>
                </a:cubicBezTo>
                <a:cubicBezTo>
                  <a:pt x="901" y="2077"/>
                  <a:pt x="926" y="2048"/>
                  <a:pt x="946" y="2027"/>
                </a:cubicBezTo>
                <a:cubicBezTo>
                  <a:pt x="1020" y="1953"/>
                  <a:pt x="1107" y="1896"/>
                  <a:pt x="1127" y="1880"/>
                </a:cubicBezTo>
                <a:cubicBezTo>
                  <a:pt x="1210" y="1826"/>
                  <a:pt x="1292" y="1781"/>
                  <a:pt x="1382" y="1748"/>
                </a:cubicBezTo>
                <a:cubicBezTo>
                  <a:pt x="1510" y="1694"/>
                  <a:pt x="1645" y="1661"/>
                  <a:pt x="1789" y="1649"/>
                </a:cubicBezTo>
                <a:cubicBezTo>
                  <a:pt x="1789" y="1649"/>
                  <a:pt x="1773" y="1653"/>
                  <a:pt x="1752" y="1661"/>
                </a:cubicBezTo>
                <a:cubicBezTo>
                  <a:pt x="1740" y="1665"/>
                  <a:pt x="1724" y="1670"/>
                  <a:pt x="1707" y="1674"/>
                </a:cubicBezTo>
                <a:cubicBezTo>
                  <a:pt x="1691" y="1678"/>
                  <a:pt x="1670" y="1682"/>
                  <a:pt x="1653" y="1690"/>
                </a:cubicBezTo>
                <a:cubicBezTo>
                  <a:pt x="1633" y="1698"/>
                  <a:pt x="1608" y="1702"/>
                  <a:pt x="1588" y="1711"/>
                </a:cubicBezTo>
                <a:cubicBezTo>
                  <a:pt x="1563" y="1715"/>
                  <a:pt x="1539" y="1728"/>
                  <a:pt x="1514" y="1736"/>
                </a:cubicBezTo>
                <a:cubicBezTo>
                  <a:pt x="1501" y="1740"/>
                  <a:pt x="1490" y="1744"/>
                  <a:pt x="1477" y="1748"/>
                </a:cubicBezTo>
                <a:cubicBezTo>
                  <a:pt x="1464" y="1752"/>
                  <a:pt x="1452" y="1756"/>
                  <a:pt x="1440" y="1760"/>
                </a:cubicBezTo>
                <a:cubicBezTo>
                  <a:pt x="1423" y="1764"/>
                  <a:pt x="1411" y="1773"/>
                  <a:pt x="1399" y="1777"/>
                </a:cubicBezTo>
                <a:cubicBezTo>
                  <a:pt x="1387" y="1781"/>
                  <a:pt x="1374" y="1785"/>
                  <a:pt x="1362" y="1793"/>
                </a:cubicBezTo>
                <a:cubicBezTo>
                  <a:pt x="1350" y="1797"/>
                  <a:pt x="1333" y="1801"/>
                  <a:pt x="1320" y="1809"/>
                </a:cubicBezTo>
                <a:cubicBezTo>
                  <a:pt x="1308" y="1814"/>
                  <a:pt x="1296" y="1818"/>
                  <a:pt x="1283" y="1826"/>
                </a:cubicBezTo>
                <a:cubicBezTo>
                  <a:pt x="1259" y="1834"/>
                  <a:pt x="1234" y="1850"/>
                  <a:pt x="1214" y="1859"/>
                </a:cubicBezTo>
                <a:cubicBezTo>
                  <a:pt x="1202" y="1867"/>
                  <a:pt x="1189" y="1876"/>
                  <a:pt x="1177" y="1880"/>
                </a:cubicBezTo>
                <a:cubicBezTo>
                  <a:pt x="1168" y="1888"/>
                  <a:pt x="1156" y="1892"/>
                  <a:pt x="1148" y="1900"/>
                </a:cubicBezTo>
                <a:cubicBezTo>
                  <a:pt x="1135" y="1904"/>
                  <a:pt x="1127" y="1913"/>
                  <a:pt x="1115" y="1917"/>
                </a:cubicBezTo>
                <a:cubicBezTo>
                  <a:pt x="1107" y="1925"/>
                  <a:pt x="1099" y="1929"/>
                  <a:pt x="1090" y="1937"/>
                </a:cubicBezTo>
                <a:cubicBezTo>
                  <a:pt x="1082" y="1941"/>
                  <a:pt x="1074" y="1949"/>
                  <a:pt x="1066" y="1953"/>
                </a:cubicBezTo>
                <a:cubicBezTo>
                  <a:pt x="1058" y="1958"/>
                  <a:pt x="1049" y="1966"/>
                  <a:pt x="1045" y="1970"/>
                </a:cubicBezTo>
                <a:cubicBezTo>
                  <a:pt x="1033" y="1978"/>
                  <a:pt x="1024" y="1986"/>
                  <a:pt x="1017" y="1994"/>
                </a:cubicBezTo>
                <a:cubicBezTo>
                  <a:pt x="1333" y="2192"/>
                  <a:pt x="1600" y="2484"/>
                  <a:pt x="1991" y="2027"/>
                </a:cubicBezTo>
                <a:cubicBezTo>
                  <a:pt x="2114" y="1888"/>
                  <a:pt x="2328" y="1773"/>
                  <a:pt x="2554" y="1773"/>
                </a:cubicBezTo>
                <a:cubicBezTo>
                  <a:pt x="1855" y="1188"/>
                  <a:pt x="1255" y="1049"/>
                  <a:pt x="1000" y="1892"/>
                </a:cubicBezTo>
              </a:path>
            </a:pathLst>
          </a:custGeom>
          <a:solidFill>
            <a:srgbClr val="0D8549"/>
          </a:solidFill>
          <a:ln>
            <a:noFill/>
          </a:ln>
          <a:effectLst/>
        </p:spPr>
        <p:txBody>
          <a:bodyPr wrap="none" anchor="ctr"/>
          <a:lstStyle/>
          <a:p>
            <a:pPr defTabSz="914194">
              <a:defRPr/>
            </a:pPr>
            <a:endParaRPr lang="en-US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8FB22C4-B660-43A7-89E7-A62F3450B78B}"/>
              </a:ext>
            </a:extLst>
          </p:cNvPr>
          <p:cNvSpPr/>
          <p:nvPr/>
        </p:nvSpPr>
        <p:spPr>
          <a:xfrm>
            <a:off x="4877485" y="411971"/>
            <a:ext cx="2202852" cy="972586"/>
          </a:xfrm>
          <a:prstGeom prst="rect">
            <a:avLst/>
          </a:prstGeom>
          <a:solidFill>
            <a:srgbClr val="095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实地调研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8FDF371-1648-4404-9272-21AA39B60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925" y="1082820"/>
            <a:ext cx="3288421" cy="2192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95C1B6-75B5-4A64-A80F-6E109B2A5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926" y="3881240"/>
            <a:ext cx="3288420" cy="2192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60422E-1B37-41C8-867A-8907497F5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8" y="1082820"/>
            <a:ext cx="3290062" cy="2193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D60D29A-6516-4301-8FDF-FE801538D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58" y="3881240"/>
            <a:ext cx="3288419" cy="2193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221B618-14B7-4B71-B878-7E1CA1A2C071}"/>
              </a:ext>
            </a:extLst>
          </p:cNvPr>
          <p:cNvSpPr/>
          <p:nvPr/>
        </p:nvSpPr>
        <p:spPr>
          <a:xfrm>
            <a:off x="4081459" y="3301822"/>
            <a:ext cx="3761295" cy="8192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B1336C-6A8B-43B9-8250-BA36FEC0E388}"/>
              </a:ext>
            </a:extLst>
          </p:cNvPr>
          <p:cNvSpPr/>
          <p:nvPr/>
        </p:nvSpPr>
        <p:spPr>
          <a:xfrm>
            <a:off x="4207896" y="3412984"/>
            <a:ext cx="3553905" cy="605045"/>
          </a:xfrm>
          <a:prstGeom prst="rect">
            <a:avLst/>
          </a:prstGeom>
          <a:solidFill>
            <a:srgbClr val="095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某县</a:t>
            </a:r>
            <a:r>
              <a:rPr lang="zh-CN" altLang="en-US" dirty="0"/>
              <a:t>农业产业示范园</a:t>
            </a:r>
          </a:p>
        </p:txBody>
      </p:sp>
    </p:spTree>
    <p:extLst>
      <p:ext uri="{BB962C8B-B14F-4D97-AF65-F5344CB8AC3E}">
        <p14:creationId xmlns:p14="http://schemas.microsoft.com/office/powerpoint/2010/main" val="4132883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030910" y="860063"/>
            <a:ext cx="4257528" cy="20652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04851" y="211916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项目试行地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4851" y="559290"/>
            <a:ext cx="2994652" cy="27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XIANG MU NEI RONG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732" y="326405"/>
            <a:ext cx="5222676" cy="2814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矩形 21"/>
          <p:cNvSpPr/>
          <p:nvPr/>
        </p:nvSpPr>
        <p:spPr>
          <a:xfrm>
            <a:off x="1162517" y="959400"/>
            <a:ext cx="3472236" cy="972586"/>
          </a:xfrm>
          <a:prstGeom prst="rect">
            <a:avLst/>
          </a:prstGeom>
          <a:solidFill>
            <a:srgbClr val="095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扶贫村实地调研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66919" y="1927596"/>
            <a:ext cx="3162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江西省</a:t>
            </a:r>
            <a:endParaRPr lang="en-US" altLang="zh-CN" sz="2400" dirty="0">
              <a:solidFill>
                <a:srgbClr val="FAFA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黎川县熊村镇桃上村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4A79B87-7222-4A48-B282-9EABE92802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1" b="13989"/>
          <a:stretch/>
        </p:blipFill>
        <p:spPr>
          <a:xfrm>
            <a:off x="256969" y="3726789"/>
            <a:ext cx="3219900" cy="2185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50F2FDC-9019-4ED8-A272-2C0A48DE32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05"/>
          <a:stretch/>
        </p:blipFill>
        <p:spPr>
          <a:xfrm>
            <a:off x="7440706" y="3645849"/>
            <a:ext cx="4234702" cy="2345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7796CCF-2747-465C-9A06-614CB72AD7C2}"/>
              </a:ext>
            </a:extLst>
          </p:cNvPr>
          <p:cNvSpPr/>
          <p:nvPr/>
        </p:nvSpPr>
        <p:spPr>
          <a:xfrm>
            <a:off x="3748945" y="4108689"/>
            <a:ext cx="34722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山高路远，交通不便</a:t>
            </a:r>
            <a:endParaRPr lang="zh-CN" altLang="zh-CN" sz="12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气候湿冷，作物生长缓慢劳动力不足</a:t>
            </a:r>
            <a:endParaRPr lang="zh-CN" altLang="zh-CN" sz="12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农业基础设施薄弱，农林资源一般，农业生产条件较为落后，农村贫困人口较多</a:t>
            </a:r>
            <a:endParaRPr lang="zh-CN" altLang="zh-CN" sz="12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773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5CFC29EA-3890-44E6-BC14-EEF0A9480D91}"/>
              </a:ext>
            </a:extLst>
          </p:cNvPr>
          <p:cNvSpPr/>
          <p:nvPr/>
        </p:nvSpPr>
        <p:spPr>
          <a:xfrm>
            <a:off x="4716904" y="350008"/>
            <a:ext cx="3171793" cy="12232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Freeform 509">
            <a:extLst>
              <a:ext uri="{FF2B5EF4-FFF2-40B4-BE49-F238E27FC236}">
                <a16:creationId xmlns:a16="http://schemas.microsoft.com/office/drawing/2014/main" id="{75436950-9561-457C-A4D2-FAFCC2981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831" y="5022184"/>
            <a:ext cx="2927672" cy="1623900"/>
          </a:xfrm>
          <a:custGeom>
            <a:avLst/>
            <a:gdLst>
              <a:gd name="T0" fmla="*/ 18255 w 19590"/>
              <a:gd name="T1" fmla="*/ 8875 h 9575"/>
              <a:gd name="T2" fmla="*/ 16624 w 19590"/>
              <a:gd name="T3" fmla="*/ 6878 h 9575"/>
              <a:gd name="T4" fmla="*/ 16002 w 19590"/>
              <a:gd name="T5" fmla="*/ 8039 h 9575"/>
              <a:gd name="T6" fmla="*/ 17093 w 19590"/>
              <a:gd name="T7" fmla="*/ 7084 h 9575"/>
              <a:gd name="T8" fmla="*/ 17081 w 19590"/>
              <a:gd name="T9" fmla="*/ 6629 h 9575"/>
              <a:gd name="T10" fmla="*/ 16245 w 19590"/>
              <a:gd name="T11" fmla="*/ 6397 h 9575"/>
              <a:gd name="T12" fmla="*/ 16031 w 19590"/>
              <a:gd name="T13" fmla="*/ 6718 h 9575"/>
              <a:gd name="T14" fmla="*/ 15148 w 19590"/>
              <a:gd name="T15" fmla="*/ 6261 h 9575"/>
              <a:gd name="T16" fmla="*/ 14531 w 19590"/>
              <a:gd name="T17" fmla="*/ 6107 h 9575"/>
              <a:gd name="T18" fmla="*/ 15913 w 19590"/>
              <a:gd name="T19" fmla="*/ 5686 h 9575"/>
              <a:gd name="T20" fmla="*/ 15753 w 19590"/>
              <a:gd name="T21" fmla="*/ 4939 h 9575"/>
              <a:gd name="T22" fmla="*/ 16624 w 19590"/>
              <a:gd name="T23" fmla="*/ 4257 h 9575"/>
              <a:gd name="T24" fmla="*/ 17140 w 19590"/>
              <a:gd name="T25" fmla="*/ 1044 h 9575"/>
              <a:gd name="T26" fmla="*/ 15017 w 19590"/>
              <a:gd name="T27" fmla="*/ 700 h 9575"/>
              <a:gd name="T28" fmla="*/ 14170 w 19590"/>
              <a:gd name="T29" fmla="*/ 415 h 9575"/>
              <a:gd name="T30" fmla="*/ 12913 w 19590"/>
              <a:gd name="T31" fmla="*/ 854 h 9575"/>
              <a:gd name="T32" fmla="*/ 12136 w 19590"/>
              <a:gd name="T33" fmla="*/ 397 h 9575"/>
              <a:gd name="T34" fmla="*/ 10179 w 19590"/>
              <a:gd name="T35" fmla="*/ 468 h 9575"/>
              <a:gd name="T36" fmla="*/ 9865 w 19590"/>
              <a:gd name="T37" fmla="*/ 694 h 9575"/>
              <a:gd name="T38" fmla="*/ 17976 w 19590"/>
              <a:gd name="T39" fmla="*/ 2810 h 9575"/>
              <a:gd name="T40" fmla="*/ 19292 w 19590"/>
              <a:gd name="T41" fmla="*/ 1868 h 9575"/>
              <a:gd name="T42" fmla="*/ 16992 w 19590"/>
              <a:gd name="T43" fmla="*/ 1310 h 9575"/>
              <a:gd name="T44" fmla="*/ 15005 w 19590"/>
              <a:gd name="T45" fmla="*/ 1215 h 9575"/>
              <a:gd name="T46" fmla="*/ 13553 w 19590"/>
              <a:gd name="T47" fmla="*/ 1364 h 9575"/>
              <a:gd name="T48" fmla="*/ 13108 w 19590"/>
              <a:gd name="T49" fmla="*/ 1589 h 9575"/>
              <a:gd name="T50" fmla="*/ 11661 w 19590"/>
              <a:gd name="T51" fmla="*/ 1862 h 9575"/>
              <a:gd name="T52" fmla="*/ 10962 w 19590"/>
              <a:gd name="T53" fmla="*/ 1619 h 9575"/>
              <a:gd name="T54" fmla="*/ 9800 w 19590"/>
              <a:gd name="T55" fmla="*/ 2010 h 9575"/>
              <a:gd name="T56" fmla="*/ 10274 w 19590"/>
              <a:gd name="T57" fmla="*/ 2129 h 9575"/>
              <a:gd name="T58" fmla="*/ 10055 w 19590"/>
              <a:gd name="T59" fmla="*/ 2893 h 9575"/>
              <a:gd name="T60" fmla="*/ 8650 w 19590"/>
              <a:gd name="T61" fmla="*/ 3682 h 9575"/>
              <a:gd name="T62" fmla="*/ 10037 w 19590"/>
              <a:gd name="T63" fmla="*/ 3783 h 9575"/>
              <a:gd name="T64" fmla="*/ 10695 w 19590"/>
              <a:gd name="T65" fmla="*/ 4115 h 9575"/>
              <a:gd name="T66" fmla="*/ 11501 w 19590"/>
              <a:gd name="T67" fmla="*/ 5461 h 9575"/>
              <a:gd name="T68" fmla="*/ 12438 w 19590"/>
              <a:gd name="T69" fmla="*/ 4791 h 9575"/>
              <a:gd name="T70" fmla="*/ 14377 w 19590"/>
              <a:gd name="T71" fmla="*/ 5318 h 9575"/>
              <a:gd name="T72" fmla="*/ 15000 w 19590"/>
              <a:gd name="T73" fmla="*/ 5034 h 9575"/>
              <a:gd name="T74" fmla="*/ 15996 w 19590"/>
              <a:gd name="T75" fmla="*/ 4038 h 9575"/>
              <a:gd name="T76" fmla="*/ 16980 w 19590"/>
              <a:gd name="T77" fmla="*/ 3042 h 9575"/>
              <a:gd name="T78" fmla="*/ 9054 w 19590"/>
              <a:gd name="T79" fmla="*/ 2822 h 9575"/>
              <a:gd name="T80" fmla="*/ 8816 w 19590"/>
              <a:gd name="T81" fmla="*/ 2976 h 9575"/>
              <a:gd name="T82" fmla="*/ 8176 w 19590"/>
              <a:gd name="T83" fmla="*/ 5099 h 9575"/>
              <a:gd name="T84" fmla="*/ 11039 w 19590"/>
              <a:gd name="T85" fmla="*/ 7321 h 9575"/>
              <a:gd name="T86" fmla="*/ 5277 w 19590"/>
              <a:gd name="T87" fmla="*/ 9509 h 9575"/>
              <a:gd name="T88" fmla="*/ 6403 w 19590"/>
              <a:gd name="T89" fmla="*/ 7926 h 9575"/>
              <a:gd name="T90" fmla="*/ 6350 w 19590"/>
              <a:gd name="T91" fmla="*/ 5976 h 9575"/>
              <a:gd name="T92" fmla="*/ 4720 w 19590"/>
              <a:gd name="T93" fmla="*/ 6522 h 9575"/>
              <a:gd name="T94" fmla="*/ 5123 w 19590"/>
              <a:gd name="T95" fmla="*/ 8887 h 9575"/>
              <a:gd name="T96" fmla="*/ 5710 w 19590"/>
              <a:gd name="T97" fmla="*/ 3279 h 9575"/>
              <a:gd name="T98" fmla="*/ 8158 w 19590"/>
              <a:gd name="T99" fmla="*/ 818 h 9575"/>
              <a:gd name="T100" fmla="*/ 7382 w 19590"/>
              <a:gd name="T101" fmla="*/ 220 h 9575"/>
              <a:gd name="T102" fmla="*/ 6368 w 19590"/>
              <a:gd name="T103" fmla="*/ 172 h 9575"/>
              <a:gd name="T104" fmla="*/ 5508 w 19590"/>
              <a:gd name="T105" fmla="*/ 415 h 9575"/>
              <a:gd name="T106" fmla="*/ 5769 w 19590"/>
              <a:gd name="T107" fmla="*/ 925 h 9575"/>
              <a:gd name="T108" fmla="*/ 6362 w 19590"/>
              <a:gd name="T109" fmla="*/ 2057 h 9575"/>
              <a:gd name="T110" fmla="*/ 5490 w 19590"/>
              <a:gd name="T111" fmla="*/ 255 h 9575"/>
              <a:gd name="T112" fmla="*/ 3937 w 19590"/>
              <a:gd name="T113" fmla="*/ 492 h 9575"/>
              <a:gd name="T114" fmla="*/ 3433 w 19590"/>
              <a:gd name="T115" fmla="*/ 1020 h 9575"/>
              <a:gd name="T116" fmla="*/ 2532 w 19590"/>
              <a:gd name="T117" fmla="*/ 966 h 9575"/>
              <a:gd name="T118" fmla="*/ 2253 w 19590"/>
              <a:gd name="T119" fmla="*/ 3261 h 9575"/>
              <a:gd name="T120" fmla="*/ 4773 w 19590"/>
              <a:gd name="T121" fmla="*/ 4346 h 9575"/>
              <a:gd name="T122" fmla="*/ 4500 w 19590"/>
              <a:gd name="T123" fmla="*/ 1927 h 9575"/>
              <a:gd name="T124" fmla="*/ 4085 w 19590"/>
              <a:gd name="T125" fmla="*/ 1447 h 9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90" h="9575">
                <a:moveTo>
                  <a:pt x="4755" y="2277"/>
                </a:moveTo>
                <a:lnTo>
                  <a:pt x="4755" y="2277"/>
                </a:lnTo>
                <a:cubicBezTo>
                  <a:pt x="4802" y="2253"/>
                  <a:pt x="4802" y="2253"/>
                  <a:pt x="4802" y="2253"/>
                </a:cubicBezTo>
                <a:cubicBezTo>
                  <a:pt x="4850" y="2259"/>
                  <a:pt x="4850" y="2259"/>
                  <a:pt x="4850" y="2259"/>
                </a:cubicBezTo>
                <a:cubicBezTo>
                  <a:pt x="4850" y="2277"/>
                  <a:pt x="4850" y="2283"/>
                  <a:pt x="4856" y="2300"/>
                </a:cubicBezTo>
                <a:cubicBezTo>
                  <a:pt x="4856" y="2324"/>
                  <a:pt x="4856" y="2324"/>
                  <a:pt x="4856" y="2324"/>
                </a:cubicBezTo>
                <a:cubicBezTo>
                  <a:pt x="4832" y="2336"/>
                  <a:pt x="4832" y="2336"/>
                  <a:pt x="4832" y="2336"/>
                </a:cubicBezTo>
                <a:cubicBezTo>
                  <a:pt x="4773" y="2336"/>
                  <a:pt x="4773" y="2336"/>
                  <a:pt x="4773" y="2336"/>
                </a:cubicBezTo>
                <a:lnTo>
                  <a:pt x="4755" y="2277"/>
                </a:lnTo>
                <a:close/>
                <a:moveTo>
                  <a:pt x="4607" y="2289"/>
                </a:moveTo>
                <a:lnTo>
                  <a:pt x="4607" y="2289"/>
                </a:lnTo>
                <a:cubicBezTo>
                  <a:pt x="4631" y="2289"/>
                  <a:pt x="4648" y="2277"/>
                  <a:pt x="4666" y="2265"/>
                </a:cubicBezTo>
                <a:cubicBezTo>
                  <a:pt x="4672" y="2259"/>
                  <a:pt x="4678" y="2247"/>
                  <a:pt x="4684" y="2241"/>
                </a:cubicBezTo>
                <a:cubicBezTo>
                  <a:pt x="4678" y="2218"/>
                  <a:pt x="4678" y="2218"/>
                  <a:pt x="4678" y="2218"/>
                </a:cubicBezTo>
                <a:cubicBezTo>
                  <a:pt x="4666" y="2223"/>
                  <a:pt x="4666" y="2229"/>
                  <a:pt x="4654" y="2235"/>
                </a:cubicBezTo>
                <a:cubicBezTo>
                  <a:pt x="4648" y="2241"/>
                  <a:pt x="4636" y="2241"/>
                  <a:pt x="4631" y="2241"/>
                </a:cubicBezTo>
                <a:cubicBezTo>
                  <a:pt x="4613" y="2253"/>
                  <a:pt x="4601" y="2259"/>
                  <a:pt x="4577" y="2271"/>
                </a:cubicBezTo>
                <a:cubicBezTo>
                  <a:pt x="4589" y="2277"/>
                  <a:pt x="4595" y="2289"/>
                  <a:pt x="4607" y="2289"/>
                </a:cubicBezTo>
                <a:close/>
                <a:moveTo>
                  <a:pt x="4903" y="1287"/>
                </a:moveTo>
                <a:lnTo>
                  <a:pt x="4903" y="1287"/>
                </a:lnTo>
                <a:cubicBezTo>
                  <a:pt x="4945" y="1263"/>
                  <a:pt x="4945" y="1263"/>
                  <a:pt x="4945" y="1263"/>
                </a:cubicBezTo>
                <a:cubicBezTo>
                  <a:pt x="5016" y="1245"/>
                  <a:pt x="5016" y="1245"/>
                  <a:pt x="5016" y="1245"/>
                </a:cubicBezTo>
                <a:cubicBezTo>
                  <a:pt x="4945" y="1198"/>
                  <a:pt x="4945" y="1198"/>
                  <a:pt x="4945" y="1198"/>
                </a:cubicBezTo>
                <a:cubicBezTo>
                  <a:pt x="4838" y="1192"/>
                  <a:pt x="4838" y="1192"/>
                  <a:pt x="4838" y="1192"/>
                </a:cubicBezTo>
                <a:cubicBezTo>
                  <a:pt x="4761" y="1192"/>
                  <a:pt x="4761" y="1192"/>
                  <a:pt x="4761" y="1192"/>
                </a:cubicBezTo>
                <a:cubicBezTo>
                  <a:pt x="4773" y="1245"/>
                  <a:pt x="4773" y="1245"/>
                  <a:pt x="4773" y="1245"/>
                </a:cubicBezTo>
                <a:cubicBezTo>
                  <a:pt x="4791" y="1281"/>
                  <a:pt x="4791" y="1281"/>
                  <a:pt x="4791" y="1281"/>
                </a:cubicBezTo>
                <a:lnTo>
                  <a:pt x="4903" y="1287"/>
                </a:lnTo>
                <a:close/>
                <a:moveTo>
                  <a:pt x="13529" y="5680"/>
                </a:moveTo>
                <a:lnTo>
                  <a:pt x="13529" y="5680"/>
                </a:lnTo>
                <a:cubicBezTo>
                  <a:pt x="13529" y="5686"/>
                  <a:pt x="13523" y="5680"/>
                  <a:pt x="13517" y="5686"/>
                </a:cubicBezTo>
                <a:cubicBezTo>
                  <a:pt x="13517" y="5692"/>
                  <a:pt x="13517" y="5698"/>
                  <a:pt x="13517" y="5698"/>
                </a:cubicBezTo>
                <a:cubicBezTo>
                  <a:pt x="13517" y="5704"/>
                  <a:pt x="13517" y="5704"/>
                  <a:pt x="13517" y="5710"/>
                </a:cubicBezTo>
                <a:cubicBezTo>
                  <a:pt x="13517" y="5716"/>
                  <a:pt x="13517" y="5716"/>
                  <a:pt x="13517" y="5722"/>
                </a:cubicBezTo>
                <a:cubicBezTo>
                  <a:pt x="13517" y="5728"/>
                  <a:pt x="13523" y="5728"/>
                  <a:pt x="13523" y="5733"/>
                </a:cubicBezTo>
                <a:cubicBezTo>
                  <a:pt x="13523" y="5739"/>
                  <a:pt x="13517" y="5739"/>
                  <a:pt x="13517" y="5745"/>
                </a:cubicBezTo>
                <a:cubicBezTo>
                  <a:pt x="13517" y="5751"/>
                  <a:pt x="13523" y="5757"/>
                  <a:pt x="13523" y="5757"/>
                </a:cubicBezTo>
                <a:cubicBezTo>
                  <a:pt x="13523" y="5763"/>
                  <a:pt x="13517" y="5763"/>
                  <a:pt x="13511" y="5769"/>
                </a:cubicBezTo>
                <a:cubicBezTo>
                  <a:pt x="13511" y="5781"/>
                  <a:pt x="13511" y="5787"/>
                  <a:pt x="13511" y="5799"/>
                </a:cubicBezTo>
                <a:cubicBezTo>
                  <a:pt x="13511" y="5817"/>
                  <a:pt x="13511" y="5828"/>
                  <a:pt x="13517" y="5840"/>
                </a:cubicBezTo>
                <a:cubicBezTo>
                  <a:pt x="13523" y="5852"/>
                  <a:pt x="13529" y="5852"/>
                  <a:pt x="13541" y="5858"/>
                </a:cubicBezTo>
                <a:cubicBezTo>
                  <a:pt x="13547" y="5864"/>
                  <a:pt x="13547" y="5864"/>
                  <a:pt x="13553" y="5870"/>
                </a:cubicBezTo>
                <a:cubicBezTo>
                  <a:pt x="13559" y="5870"/>
                  <a:pt x="13565" y="5870"/>
                  <a:pt x="13577" y="5870"/>
                </a:cubicBezTo>
                <a:cubicBezTo>
                  <a:pt x="13589" y="5870"/>
                  <a:pt x="13594" y="5870"/>
                  <a:pt x="13606" y="5870"/>
                </a:cubicBezTo>
                <a:cubicBezTo>
                  <a:pt x="13606" y="5858"/>
                  <a:pt x="13606" y="5852"/>
                  <a:pt x="13606" y="5846"/>
                </a:cubicBezTo>
                <a:cubicBezTo>
                  <a:pt x="13606" y="5840"/>
                  <a:pt x="13606" y="5834"/>
                  <a:pt x="13606" y="5828"/>
                </a:cubicBezTo>
                <a:cubicBezTo>
                  <a:pt x="13606" y="5828"/>
                  <a:pt x="13606" y="5822"/>
                  <a:pt x="13606" y="5817"/>
                </a:cubicBezTo>
                <a:cubicBezTo>
                  <a:pt x="13606" y="5810"/>
                  <a:pt x="13600" y="5805"/>
                  <a:pt x="13600" y="5799"/>
                </a:cubicBezTo>
                <a:cubicBezTo>
                  <a:pt x="13600" y="5787"/>
                  <a:pt x="13600" y="5787"/>
                  <a:pt x="13600" y="5787"/>
                </a:cubicBezTo>
                <a:cubicBezTo>
                  <a:pt x="13600" y="5775"/>
                  <a:pt x="13600" y="5775"/>
                  <a:pt x="13600" y="5775"/>
                </a:cubicBezTo>
                <a:cubicBezTo>
                  <a:pt x="13600" y="5769"/>
                  <a:pt x="13594" y="5769"/>
                  <a:pt x="13594" y="5763"/>
                </a:cubicBezTo>
                <a:cubicBezTo>
                  <a:pt x="13594" y="5757"/>
                  <a:pt x="13589" y="5757"/>
                  <a:pt x="13582" y="5751"/>
                </a:cubicBezTo>
                <a:cubicBezTo>
                  <a:pt x="13582" y="5745"/>
                  <a:pt x="13582" y="5745"/>
                  <a:pt x="13582" y="5739"/>
                </a:cubicBezTo>
                <a:cubicBezTo>
                  <a:pt x="13577" y="5733"/>
                  <a:pt x="13571" y="5733"/>
                  <a:pt x="13571" y="5728"/>
                </a:cubicBezTo>
                <a:cubicBezTo>
                  <a:pt x="13565" y="5728"/>
                  <a:pt x="13565" y="5722"/>
                  <a:pt x="13559" y="5722"/>
                </a:cubicBezTo>
                <a:cubicBezTo>
                  <a:pt x="13559" y="5716"/>
                  <a:pt x="13553" y="5710"/>
                  <a:pt x="13553" y="5710"/>
                </a:cubicBezTo>
                <a:cubicBezTo>
                  <a:pt x="13547" y="5698"/>
                  <a:pt x="13547" y="5692"/>
                  <a:pt x="13547" y="5680"/>
                </a:cubicBezTo>
                <a:lnTo>
                  <a:pt x="13529" y="5680"/>
                </a:lnTo>
                <a:close/>
                <a:moveTo>
                  <a:pt x="17045" y="8578"/>
                </a:moveTo>
                <a:lnTo>
                  <a:pt x="17045" y="8578"/>
                </a:lnTo>
                <a:cubicBezTo>
                  <a:pt x="17051" y="8590"/>
                  <a:pt x="17057" y="8590"/>
                  <a:pt x="17057" y="8602"/>
                </a:cubicBezTo>
                <a:cubicBezTo>
                  <a:pt x="17063" y="8602"/>
                  <a:pt x="17057" y="8608"/>
                  <a:pt x="17057" y="8614"/>
                </a:cubicBezTo>
                <a:cubicBezTo>
                  <a:pt x="17057" y="8626"/>
                  <a:pt x="17057" y="8626"/>
                  <a:pt x="17057" y="8626"/>
                </a:cubicBezTo>
                <a:cubicBezTo>
                  <a:pt x="17057" y="8632"/>
                  <a:pt x="17063" y="8632"/>
                  <a:pt x="17063" y="8638"/>
                </a:cubicBezTo>
                <a:cubicBezTo>
                  <a:pt x="17069" y="8644"/>
                  <a:pt x="17069" y="8644"/>
                  <a:pt x="17075" y="8650"/>
                </a:cubicBezTo>
                <a:cubicBezTo>
                  <a:pt x="17081" y="8650"/>
                  <a:pt x="17087" y="8650"/>
                  <a:pt x="17087" y="8655"/>
                </a:cubicBezTo>
                <a:cubicBezTo>
                  <a:pt x="17099" y="8655"/>
                  <a:pt x="17104" y="8661"/>
                  <a:pt x="17110" y="8673"/>
                </a:cubicBezTo>
                <a:cubicBezTo>
                  <a:pt x="17110" y="8673"/>
                  <a:pt x="17110" y="8679"/>
                  <a:pt x="17110" y="8685"/>
                </a:cubicBezTo>
                <a:cubicBezTo>
                  <a:pt x="17110" y="8691"/>
                  <a:pt x="17116" y="8691"/>
                  <a:pt x="17122" y="8697"/>
                </a:cubicBezTo>
                <a:cubicBezTo>
                  <a:pt x="17122" y="8703"/>
                  <a:pt x="17134" y="8709"/>
                  <a:pt x="17134" y="8721"/>
                </a:cubicBezTo>
                <a:cubicBezTo>
                  <a:pt x="17140" y="8727"/>
                  <a:pt x="17140" y="8733"/>
                  <a:pt x="17146" y="8739"/>
                </a:cubicBezTo>
                <a:cubicBezTo>
                  <a:pt x="17152" y="8744"/>
                  <a:pt x="17158" y="8744"/>
                  <a:pt x="17158" y="8744"/>
                </a:cubicBezTo>
                <a:cubicBezTo>
                  <a:pt x="17187" y="8744"/>
                  <a:pt x="17187" y="8744"/>
                  <a:pt x="17187" y="8744"/>
                </a:cubicBezTo>
                <a:cubicBezTo>
                  <a:pt x="17187" y="8733"/>
                  <a:pt x="17187" y="8721"/>
                  <a:pt x="17187" y="8709"/>
                </a:cubicBezTo>
                <a:cubicBezTo>
                  <a:pt x="17187" y="8709"/>
                  <a:pt x="17187" y="8709"/>
                  <a:pt x="17187" y="8703"/>
                </a:cubicBezTo>
                <a:cubicBezTo>
                  <a:pt x="17235" y="8703"/>
                  <a:pt x="17235" y="8703"/>
                  <a:pt x="17235" y="8703"/>
                </a:cubicBezTo>
                <a:cubicBezTo>
                  <a:pt x="17235" y="8673"/>
                  <a:pt x="17235" y="8673"/>
                  <a:pt x="17235" y="8673"/>
                </a:cubicBezTo>
                <a:cubicBezTo>
                  <a:pt x="17235" y="8667"/>
                  <a:pt x="17223" y="8661"/>
                  <a:pt x="17223" y="8655"/>
                </a:cubicBezTo>
                <a:cubicBezTo>
                  <a:pt x="17223" y="8650"/>
                  <a:pt x="17229" y="8644"/>
                  <a:pt x="17229" y="8644"/>
                </a:cubicBezTo>
                <a:cubicBezTo>
                  <a:pt x="17235" y="8638"/>
                  <a:pt x="17241" y="8638"/>
                  <a:pt x="17241" y="8638"/>
                </a:cubicBezTo>
                <a:cubicBezTo>
                  <a:pt x="17247" y="8632"/>
                  <a:pt x="17253" y="8632"/>
                  <a:pt x="17253" y="8626"/>
                </a:cubicBezTo>
                <a:cubicBezTo>
                  <a:pt x="17253" y="8626"/>
                  <a:pt x="17253" y="8620"/>
                  <a:pt x="17253" y="8614"/>
                </a:cubicBezTo>
                <a:cubicBezTo>
                  <a:pt x="17253" y="8614"/>
                  <a:pt x="17253" y="8608"/>
                  <a:pt x="17253" y="8602"/>
                </a:cubicBezTo>
                <a:cubicBezTo>
                  <a:pt x="17253" y="8602"/>
                  <a:pt x="17253" y="8596"/>
                  <a:pt x="17253" y="8590"/>
                </a:cubicBezTo>
                <a:cubicBezTo>
                  <a:pt x="17253" y="8590"/>
                  <a:pt x="17253" y="8584"/>
                  <a:pt x="17253" y="8578"/>
                </a:cubicBezTo>
                <a:cubicBezTo>
                  <a:pt x="17187" y="8578"/>
                  <a:pt x="17187" y="8578"/>
                  <a:pt x="17187" y="8578"/>
                </a:cubicBezTo>
                <a:cubicBezTo>
                  <a:pt x="17181" y="8578"/>
                  <a:pt x="17176" y="8584"/>
                  <a:pt x="17176" y="8584"/>
                </a:cubicBezTo>
                <a:cubicBezTo>
                  <a:pt x="17170" y="8590"/>
                  <a:pt x="17164" y="8584"/>
                  <a:pt x="17158" y="8584"/>
                </a:cubicBezTo>
                <a:cubicBezTo>
                  <a:pt x="17158" y="8590"/>
                  <a:pt x="17152" y="8590"/>
                  <a:pt x="17146" y="8590"/>
                </a:cubicBezTo>
                <a:cubicBezTo>
                  <a:pt x="17146" y="8590"/>
                  <a:pt x="17140" y="8590"/>
                  <a:pt x="17134" y="8590"/>
                </a:cubicBezTo>
                <a:cubicBezTo>
                  <a:pt x="17134" y="8590"/>
                  <a:pt x="17134" y="8578"/>
                  <a:pt x="17128" y="8578"/>
                </a:cubicBezTo>
                <a:cubicBezTo>
                  <a:pt x="17122" y="8578"/>
                  <a:pt x="17122" y="8572"/>
                  <a:pt x="17116" y="8572"/>
                </a:cubicBezTo>
                <a:cubicBezTo>
                  <a:pt x="17110" y="8567"/>
                  <a:pt x="17110" y="8561"/>
                  <a:pt x="17110" y="8561"/>
                </a:cubicBezTo>
                <a:cubicBezTo>
                  <a:pt x="17104" y="8555"/>
                  <a:pt x="17099" y="8549"/>
                  <a:pt x="17093" y="8549"/>
                </a:cubicBezTo>
                <a:cubicBezTo>
                  <a:pt x="17087" y="8549"/>
                  <a:pt x="17081" y="8549"/>
                  <a:pt x="17075" y="8549"/>
                </a:cubicBezTo>
                <a:cubicBezTo>
                  <a:pt x="17069" y="8549"/>
                  <a:pt x="17063" y="8549"/>
                  <a:pt x="17057" y="8555"/>
                </a:cubicBezTo>
                <a:cubicBezTo>
                  <a:pt x="17057" y="8555"/>
                  <a:pt x="17057" y="8561"/>
                  <a:pt x="17057" y="8567"/>
                </a:cubicBezTo>
                <a:cubicBezTo>
                  <a:pt x="17057" y="8567"/>
                  <a:pt x="17045" y="8572"/>
                  <a:pt x="17045" y="8578"/>
                </a:cubicBezTo>
                <a:close/>
                <a:moveTo>
                  <a:pt x="17223" y="8495"/>
                </a:moveTo>
                <a:lnTo>
                  <a:pt x="17223" y="8495"/>
                </a:lnTo>
                <a:cubicBezTo>
                  <a:pt x="17223" y="8501"/>
                  <a:pt x="17223" y="8501"/>
                  <a:pt x="17223" y="8507"/>
                </a:cubicBezTo>
                <a:cubicBezTo>
                  <a:pt x="17223" y="8513"/>
                  <a:pt x="17223" y="8513"/>
                  <a:pt x="17223" y="8519"/>
                </a:cubicBezTo>
                <a:cubicBezTo>
                  <a:pt x="17229" y="8525"/>
                  <a:pt x="17235" y="8525"/>
                  <a:pt x="17235" y="8525"/>
                </a:cubicBezTo>
                <a:cubicBezTo>
                  <a:pt x="17241" y="8531"/>
                  <a:pt x="17247" y="8525"/>
                  <a:pt x="17247" y="8525"/>
                </a:cubicBezTo>
                <a:cubicBezTo>
                  <a:pt x="17253" y="8531"/>
                  <a:pt x="17247" y="8537"/>
                  <a:pt x="17253" y="8537"/>
                </a:cubicBezTo>
                <a:cubicBezTo>
                  <a:pt x="17253" y="8543"/>
                  <a:pt x="17253" y="8549"/>
                  <a:pt x="17253" y="8549"/>
                </a:cubicBezTo>
                <a:cubicBezTo>
                  <a:pt x="17276" y="8549"/>
                  <a:pt x="17276" y="8549"/>
                  <a:pt x="17276" y="8549"/>
                </a:cubicBezTo>
                <a:cubicBezTo>
                  <a:pt x="17276" y="8525"/>
                  <a:pt x="17276" y="8525"/>
                  <a:pt x="17276" y="8525"/>
                </a:cubicBezTo>
                <a:cubicBezTo>
                  <a:pt x="17276" y="8525"/>
                  <a:pt x="17276" y="8519"/>
                  <a:pt x="17270" y="8513"/>
                </a:cubicBezTo>
                <a:cubicBezTo>
                  <a:pt x="17270" y="8513"/>
                  <a:pt x="17259" y="8513"/>
                  <a:pt x="17259" y="8507"/>
                </a:cubicBezTo>
                <a:lnTo>
                  <a:pt x="17253" y="8501"/>
                </a:lnTo>
                <a:cubicBezTo>
                  <a:pt x="17247" y="8495"/>
                  <a:pt x="17253" y="8489"/>
                  <a:pt x="17247" y="8489"/>
                </a:cubicBezTo>
                <a:cubicBezTo>
                  <a:pt x="17247" y="8484"/>
                  <a:pt x="17241" y="8489"/>
                  <a:pt x="17235" y="8489"/>
                </a:cubicBezTo>
                <a:cubicBezTo>
                  <a:pt x="17235" y="8484"/>
                  <a:pt x="17229" y="8495"/>
                  <a:pt x="17223" y="8495"/>
                </a:cubicBezTo>
                <a:close/>
                <a:moveTo>
                  <a:pt x="17015" y="8484"/>
                </a:moveTo>
                <a:lnTo>
                  <a:pt x="17015" y="8484"/>
                </a:lnTo>
                <a:cubicBezTo>
                  <a:pt x="17010" y="8484"/>
                  <a:pt x="17010" y="8484"/>
                  <a:pt x="17004" y="8489"/>
                </a:cubicBezTo>
                <a:cubicBezTo>
                  <a:pt x="17004" y="8489"/>
                  <a:pt x="16998" y="8495"/>
                  <a:pt x="16998" y="8501"/>
                </a:cubicBezTo>
                <a:cubicBezTo>
                  <a:pt x="16998" y="8513"/>
                  <a:pt x="17010" y="8519"/>
                  <a:pt x="17015" y="8531"/>
                </a:cubicBezTo>
                <a:cubicBezTo>
                  <a:pt x="17027" y="8531"/>
                  <a:pt x="17027" y="8531"/>
                  <a:pt x="17027" y="8531"/>
                </a:cubicBezTo>
                <a:cubicBezTo>
                  <a:pt x="17027" y="8484"/>
                  <a:pt x="17027" y="8484"/>
                  <a:pt x="17027" y="8484"/>
                </a:cubicBezTo>
                <a:cubicBezTo>
                  <a:pt x="17021" y="8484"/>
                  <a:pt x="17021" y="8478"/>
                  <a:pt x="17015" y="8484"/>
                </a:cubicBezTo>
                <a:close/>
                <a:moveTo>
                  <a:pt x="18385" y="8952"/>
                </a:moveTo>
                <a:lnTo>
                  <a:pt x="18385" y="8952"/>
                </a:lnTo>
                <a:cubicBezTo>
                  <a:pt x="18385" y="8952"/>
                  <a:pt x="18385" y="8946"/>
                  <a:pt x="18391" y="8946"/>
                </a:cubicBezTo>
                <a:cubicBezTo>
                  <a:pt x="18391" y="8940"/>
                  <a:pt x="18397" y="8940"/>
                  <a:pt x="18403" y="8940"/>
                </a:cubicBezTo>
                <a:cubicBezTo>
                  <a:pt x="18403" y="8934"/>
                  <a:pt x="18403" y="8928"/>
                  <a:pt x="18409" y="8928"/>
                </a:cubicBezTo>
                <a:cubicBezTo>
                  <a:pt x="18409" y="8922"/>
                  <a:pt x="18415" y="8922"/>
                  <a:pt x="18421" y="8922"/>
                </a:cubicBezTo>
                <a:cubicBezTo>
                  <a:pt x="18433" y="8916"/>
                  <a:pt x="18438" y="8916"/>
                  <a:pt x="18450" y="8916"/>
                </a:cubicBezTo>
                <a:cubicBezTo>
                  <a:pt x="18450" y="8905"/>
                  <a:pt x="18450" y="8899"/>
                  <a:pt x="18456" y="8887"/>
                </a:cubicBezTo>
                <a:lnTo>
                  <a:pt x="18462" y="8881"/>
                </a:lnTo>
                <a:cubicBezTo>
                  <a:pt x="18468" y="8869"/>
                  <a:pt x="18480" y="8863"/>
                  <a:pt x="18486" y="8857"/>
                </a:cubicBezTo>
                <a:cubicBezTo>
                  <a:pt x="18492" y="8857"/>
                  <a:pt x="18498" y="8851"/>
                  <a:pt x="18498" y="8845"/>
                </a:cubicBezTo>
                <a:cubicBezTo>
                  <a:pt x="18504" y="8839"/>
                  <a:pt x="18504" y="8833"/>
                  <a:pt x="18504" y="8821"/>
                </a:cubicBezTo>
                <a:cubicBezTo>
                  <a:pt x="18504" y="8816"/>
                  <a:pt x="18510" y="8810"/>
                  <a:pt x="18510" y="8804"/>
                </a:cubicBezTo>
                <a:cubicBezTo>
                  <a:pt x="18510" y="8798"/>
                  <a:pt x="18515" y="8792"/>
                  <a:pt x="18515" y="8792"/>
                </a:cubicBezTo>
                <a:cubicBezTo>
                  <a:pt x="18515" y="8786"/>
                  <a:pt x="18515" y="8780"/>
                  <a:pt x="18515" y="8780"/>
                </a:cubicBezTo>
                <a:cubicBezTo>
                  <a:pt x="18522" y="8774"/>
                  <a:pt x="18527" y="8774"/>
                  <a:pt x="18527" y="8768"/>
                </a:cubicBezTo>
                <a:cubicBezTo>
                  <a:pt x="18539" y="8762"/>
                  <a:pt x="18545" y="8762"/>
                  <a:pt x="18551" y="8756"/>
                </a:cubicBezTo>
                <a:cubicBezTo>
                  <a:pt x="18557" y="8756"/>
                  <a:pt x="18557" y="8756"/>
                  <a:pt x="18563" y="8756"/>
                </a:cubicBezTo>
                <a:cubicBezTo>
                  <a:pt x="18575" y="8756"/>
                  <a:pt x="18587" y="8756"/>
                  <a:pt x="18599" y="8756"/>
                </a:cubicBezTo>
                <a:cubicBezTo>
                  <a:pt x="18604" y="8756"/>
                  <a:pt x="18604" y="8756"/>
                  <a:pt x="18610" y="8756"/>
                </a:cubicBezTo>
                <a:cubicBezTo>
                  <a:pt x="18610" y="8750"/>
                  <a:pt x="18604" y="8750"/>
                  <a:pt x="18604" y="8744"/>
                </a:cubicBezTo>
                <a:cubicBezTo>
                  <a:pt x="18599" y="8739"/>
                  <a:pt x="18593" y="8739"/>
                  <a:pt x="18593" y="8733"/>
                </a:cubicBezTo>
                <a:cubicBezTo>
                  <a:pt x="18593" y="8715"/>
                  <a:pt x="18599" y="8709"/>
                  <a:pt x="18604" y="8703"/>
                </a:cubicBezTo>
                <a:cubicBezTo>
                  <a:pt x="18610" y="8691"/>
                  <a:pt x="18622" y="8691"/>
                  <a:pt x="18628" y="8685"/>
                </a:cubicBezTo>
                <a:cubicBezTo>
                  <a:pt x="18634" y="8685"/>
                  <a:pt x="18640" y="8685"/>
                  <a:pt x="18640" y="8679"/>
                </a:cubicBezTo>
                <a:cubicBezTo>
                  <a:pt x="18646" y="8679"/>
                  <a:pt x="18646" y="8673"/>
                  <a:pt x="18652" y="8667"/>
                </a:cubicBezTo>
                <a:cubicBezTo>
                  <a:pt x="18652" y="8667"/>
                  <a:pt x="18658" y="8661"/>
                  <a:pt x="18664" y="8655"/>
                </a:cubicBezTo>
                <a:cubicBezTo>
                  <a:pt x="18664" y="8655"/>
                  <a:pt x="18658" y="8650"/>
                  <a:pt x="18664" y="8650"/>
                </a:cubicBezTo>
                <a:cubicBezTo>
                  <a:pt x="18664" y="8644"/>
                  <a:pt x="18664" y="8638"/>
                  <a:pt x="18664" y="8638"/>
                </a:cubicBezTo>
                <a:cubicBezTo>
                  <a:pt x="18664" y="8632"/>
                  <a:pt x="18664" y="8632"/>
                  <a:pt x="18664" y="8626"/>
                </a:cubicBezTo>
                <a:cubicBezTo>
                  <a:pt x="18664" y="8590"/>
                  <a:pt x="18664" y="8590"/>
                  <a:pt x="18664" y="8590"/>
                </a:cubicBezTo>
                <a:cubicBezTo>
                  <a:pt x="18652" y="8590"/>
                  <a:pt x="18646" y="8590"/>
                  <a:pt x="18634" y="8590"/>
                </a:cubicBezTo>
                <a:cubicBezTo>
                  <a:pt x="18628" y="8590"/>
                  <a:pt x="18616" y="8590"/>
                  <a:pt x="18610" y="8584"/>
                </a:cubicBezTo>
                <a:lnTo>
                  <a:pt x="18610" y="8578"/>
                </a:lnTo>
                <a:cubicBezTo>
                  <a:pt x="18610" y="8572"/>
                  <a:pt x="18604" y="8567"/>
                  <a:pt x="18604" y="8567"/>
                </a:cubicBezTo>
                <a:cubicBezTo>
                  <a:pt x="18604" y="8561"/>
                  <a:pt x="18599" y="8561"/>
                  <a:pt x="18593" y="8555"/>
                </a:cubicBezTo>
                <a:cubicBezTo>
                  <a:pt x="18587" y="8555"/>
                  <a:pt x="18581" y="8549"/>
                  <a:pt x="18575" y="8549"/>
                </a:cubicBezTo>
                <a:cubicBezTo>
                  <a:pt x="18563" y="8549"/>
                  <a:pt x="18557" y="8555"/>
                  <a:pt x="18545" y="8555"/>
                </a:cubicBezTo>
                <a:cubicBezTo>
                  <a:pt x="18545" y="8608"/>
                  <a:pt x="18545" y="8608"/>
                  <a:pt x="18545" y="8608"/>
                </a:cubicBezTo>
                <a:cubicBezTo>
                  <a:pt x="18522" y="8620"/>
                  <a:pt x="18522" y="8620"/>
                  <a:pt x="18522" y="8620"/>
                </a:cubicBezTo>
                <a:cubicBezTo>
                  <a:pt x="18522" y="8620"/>
                  <a:pt x="18515" y="8620"/>
                  <a:pt x="18510" y="8626"/>
                </a:cubicBezTo>
                <a:cubicBezTo>
                  <a:pt x="18510" y="8626"/>
                  <a:pt x="18504" y="8626"/>
                  <a:pt x="18504" y="8632"/>
                </a:cubicBezTo>
                <a:cubicBezTo>
                  <a:pt x="18498" y="8638"/>
                  <a:pt x="18504" y="8638"/>
                  <a:pt x="18504" y="8644"/>
                </a:cubicBezTo>
                <a:cubicBezTo>
                  <a:pt x="18498" y="8655"/>
                  <a:pt x="18504" y="8667"/>
                  <a:pt x="18504" y="8679"/>
                </a:cubicBezTo>
                <a:cubicBezTo>
                  <a:pt x="18504" y="8691"/>
                  <a:pt x="18492" y="8691"/>
                  <a:pt x="18486" y="8703"/>
                </a:cubicBezTo>
                <a:cubicBezTo>
                  <a:pt x="18480" y="8709"/>
                  <a:pt x="18474" y="8715"/>
                  <a:pt x="18462" y="8721"/>
                </a:cubicBezTo>
                <a:cubicBezTo>
                  <a:pt x="18456" y="8727"/>
                  <a:pt x="18444" y="8727"/>
                  <a:pt x="18438" y="8733"/>
                </a:cubicBezTo>
                <a:cubicBezTo>
                  <a:pt x="18427" y="8739"/>
                  <a:pt x="18427" y="8744"/>
                  <a:pt x="18415" y="8750"/>
                </a:cubicBezTo>
                <a:cubicBezTo>
                  <a:pt x="18403" y="8756"/>
                  <a:pt x="18403" y="8756"/>
                  <a:pt x="18403" y="8756"/>
                </a:cubicBezTo>
                <a:cubicBezTo>
                  <a:pt x="18403" y="8756"/>
                  <a:pt x="18397" y="8756"/>
                  <a:pt x="18391" y="8756"/>
                </a:cubicBezTo>
                <a:cubicBezTo>
                  <a:pt x="18391" y="8762"/>
                  <a:pt x="18385" y="8768"/>
                  <a:pt x="18385" y="8768"/>
                </a:cubicBezTo>
                <a:cubicBezTo>
                  <a:pt x="18379" y="8774"/>
                  <a:pt x="18373" y="8774"/>
                  <a:pt x="18373" y="8780"/>
                </a:cubicBezTo>
                <a:cubicBezTo>
                  <a:pt x="18367" y="8780"/>
                  <a:pt x="18367" y="8786"/>
                  <a:pt x="18361" y="8792"/>
                </a:cubicBezTo>
                <a:lnTo>
                  <a:pt x="18356" y="8792"/>
                </a:lnTo>
                <a:cubicBezTo>
                  <a:pt x="18344" y="8798"/>
                  <a:pt x="18332" y="8798"/>
                  <a:pt x="18326" y="8804"/>
                </a:cubicBezTo>
                <a:cubicBezTo>
                  <a:pt x="18326" y="8804"/>
                  <a:pt x="18326" y="8810"/>
                  <a:pt x="18320" y="8810"/>
                </a:cubicBezTo>
                <a:cubicBezTo>
                  <a:pt x="18314" y="8821"/>
                  <a:pt x="18314" y="8827"/>
                  <a:pt x="18308" y="8833"/>
                </a:cubicBezTo>
                <a:cubicBezTo>
                  <a:pt x="18308" y="8839"/>
                  <a:pt x="18302" y="8839"/>
                  <a:pt x="18296" y="8845"/>
                </a:cubicBezTo>
                <a:cubicBezTo>
                  <a:pt x="18296" y="8845"/>
                  <a:pt x="18290" y="8845"/>
                  <a:pt x="18284" y="8851"/>
                </a:cubicBezTo>
                <a:lnTo>
                  <a:pt x="18278" y="8857"/>
                </a:lnTo>
                <a:cubicBezTo>
                  <a:pt x="18272" y="8857"/>
                  <a:pt x="18267" y="8857"/>
                  <a:pt x="18267" y="8857"/>
                </a:cubicBezTo>
                <a:cubicBezTo>
                  <a:pt x="18260" y="8857"/>
                  <a:pt x="18255" y="8863"/>
                  <a:pt x="18255" y="8863"/>
                </a:cubicBezTo>
                <a:cubicBezTo>
                  <a:pt x="18255" y="8863"/>
                  <a:pt x="18255" y="8869"/>
                  <a:pt x="18255" y="8875"/>
                </a:cubicBezTo>
                <a:cubicBezTo>
                  <a:pt x="18255" y="8875"/>
                  <a:pt x="18249" y="8881"/>
                  <a:pt x="18249" y="8887"/>
                </a:cubicBezTo>
                <a:cubicBezTo>
                  <a:pt x="18249" y="8887"/>
                  <a:pt x="18243" y="8887"/>
                  <a:pt x="18243" y="8893"/>
                </a:cubicBezTo>
                <a:cubicBezTo>
                  <a:pt x="18243" y="8905"/>
                  <a:pt x="18249" y="8910"/>
                  <a:pt x="18255" y="8916"/>
                </a:cubicBezTo>
                <a:cubicBezTo>
                  <a:pt x="18260" y="8916"/>
                  <a:pt x="18260" y="8922"/>
                  <a:pt x="18267" y="8922"/>
                </a:cubicBezTo>
                <a:cubicBezTo>
                  <a:pt x="18278" y="8922"/>
                  <a:pt x="18290" y="8922"/>
                  <a:pt x="18302" y="8922"/>
                </a:cubicBezTo>
                <a:cubicBezTo>
                  <a:pt x="18314" y="8922"/>
                  <a:pt x="18320" y="8922"/>
                  <a:pt x="18326" y="8922"/>
                </a:cubicBezTo>
                <a:cubicBezTo>
                  <a:pt x="18332" y="8928"/>
                  <a:pt x="18332" y="8928"/>
                  <a:pt x="18338" y="8934"/>
                </a:cubicBezTo>
                <a:cubicBezTo>
                  <a:pt x="18344" y="8934"/>
                  <a:pt x="18344" y="8940"/>
                  <a:pt x="18349" y="8946"/>
                </a:cubicBezTo>
                <a:cubicBezTo>
                  <a:pt x="18356" y="8946"/>
                  <a:pt x="18361" y="8952"/>
                  <a:pt x="18373" y="8952"/>
                </a:cubicBezTo>
                <a:cubicBezTo>
                  <a:pt x="18373" y="8952"/>
                  <a:pt x="18379" y="8952"/>
                  <a:pt x="18385" y="8952"/>
                </a:cubicBezTo>
                <a:close/>
                <a:moveTo>
                  <a:pt x="18314" y="8976"/>
                </a:moveTo>
                <a:lnTo>
                  <a:pt x="18314" y="8976"/>
                </a:lnTo>
                <a:cubicBezTo>
                  <a:pt x="18308" y="8982"/>
                  <a:pt x="18308" y="8987"/>
                  <a:pt x="18308" y="8987"/>
                </a:cubicBezTo>
                <a:cubicBezTo>
                  <a:pt x="18302" y="8993"/>
                  <a:pt x="18296" y="8987"/>
                  <a:pt x="18296" y="8987"/>
                </a:cubicBezTo>
                <a:cubicBezTo>
                  <a:pt x="18290" y="8993"/>
                  <a:pt x="18296" y="8999"/>
                  <a:pt x="18290" y="8999"/>
                </a:cubicBezTo>
                <a:cubicBezTo>
                  <a:pt x="18338" y="8999"/>
                  <a:pt x="18338" y="8999"/>
                  <a:pt x="18338" y="8999"/>
                </a:cubicBezTo>
                <a:cubicBezTo>
                  <a:pt x="18338" y="8987"/>
                  <a:pt x="18338" y="8987"/>
                  <a:pt x="18338" y="8987"/>
                </a:cubicBezTo>
                <a:cubicBezTo>
                  <a:pt x="18338" y="8982"/>
                  <a:pt x="18338" y="8982"/>
                  <a:pt x="18338" y="8976"/>
                </a:cubicBezTo>
                <a:cubicBezTo>
                  <a:pt x="18332" y="8982"/>
                  <a:pt x="18314" y="8976"/>
                  <a:pt x="18314" y="8976"/>
                </a:cubicBezTo>
                <a:close/>
                <a:moveTo>
                  <a:pt x="18676" y="8341"/>
                </a:moveTo>
                <a:lnTo>
                  <a:pt x="18676" y="8341"/>
                </a:lnTo>
                <a:cubicBezTo>
                  <a:pt x="18676" y="8347"/>
                  <a:pt x="18676" y="8347"/>
                  <a:pt x="18676" y="8353"/>
                </a:cubicBezTo>
                <a:cubicBezTo>
                  <a:pt x="18682" y="8359"/>
                  <a:pt x="18682" y="8359"/>
                  <a:pt x="18682" y="8365"/>
                </a:cubicBezTo>
                <a:cubicBezTo>
                  <a:pt x="18687" y="8371"/>
                  <a:pt x="18693" y="8371"/>
                  <a:pt x="18693" y="8377"/>
                </a:cubicBezTo>
                <a:cubicBezTo>
                  <a:pt x="18693" y="8448"/>
                  <a:pt x="18693" y="8448"/>
                  <a:pt x="18693" y="8448"/>
                </a:cubicBezTo>
                <a:cubicBezTo>
                  <a:pt x="18634" y="8448"/>
                  <a:pt x="18634" y="8448"/>
                  <a:pt x="18634" y="8448"/>
                </a:cubicBezTo>
                <a:cubicBezTo>
                  <a:pt x="18634" y="8460"/>
                  <a:pt x="18628" y="8466"/>
                  <a:pt x="18634" y="8478"/>
                </a:cubicBezTo>
                <a:cubicBezTo>
                  <a:pt x="18634" y="8484"/>
                  <a:pt x="18634" y="8484"/>
                  <a:pt x="18634" y="8489"/>
                </a:cubicBezTo>
                <a:cubicBezTo>
                  <a:pt x="18634" y="8501"/>
                  <a:pt x="18634" y="8501"/>
                  <a:pt x="18634" y="8501"/>
                </a:cubicBezTo>
                <a:cubicBezTo>
                  <a:pt x="18711" y="8501"/>
                  <a:pt x="18711" y="8501"/>
                  <a:pt x="18711" y="8501"/>
                </a:cubicBezTo>
                <a:cubicBezTo>
                  <a:pt x="18711" y="8596"/>
                  <a:pt x="18711" y="8596"/>
                  <a:pt x="18711" y="8596"/>
                </a:cubicBezTo>
                <a:cubicBezTo>
                  <a:pt x="18759" y="8596"/>
                  <a:pt x="18759" y="8596"/>
                  <a:pt x="18759" y="8596"/>
                </a:cubicBezTo>
                <a:cubicBezTo>
                  <a:pt x="18759" y="8584"/>
                  <a:pt x="18759" y="8578"/>
                  <a:pt x="18765" y="8567"/>
                </a:cubicBezTo>
                <a:cubicBezTo>
                  <a:pt x="18765" y="8561"/>
                  <a:pt x="18770" y="8561"/>
                  <a:pt x="18776" y="8555"/>
                </a:cubicBezTo>
                <a:cubicBezTo>
                  <a:pt x="18776" y="8555"/>
                  <a:pt x="18782" y="8549"/>
                  <a:pt x="18788" y="8549"/>
                </a:cubicBezTo>
                <a:cubicBezTo>
                  <a:pt x="18788" y="8543"/>
                  <a:pt x="18794" y="8543"/>
                  <a:pt x="18800" y="8537"/>
                </a:cubicBezTo>
                <a:cubicBezTo>
                  <a:pt x="18800" y="8537"/>
                  <a:pt x="18800" y="8531"/>
                  <a:pt x="18800" y="8525"/>
                </a:cubicBezTo>
                <a:cubicBezTo>
                  <a:pt x="18806" y="8519"/>
                  <a:pt x="18806" y="8513"/>
                  <a:pt x="18812" y="8501"/>
                </a:cubicBezTo>
                <a:lnTo>
                  <a:pt x="18818" y="8495"/>
                </a:lnTo>
                <a:cubicBezTo>
                  <a:pt x="18818" y="8484"/>
                  <a:pt x="18818" y="8478"/>
                  <a:pt x="18818" y="8472"/>
                </a:cubicBezTo>
                <a:cubicBezTo>
                  <a:pt x="18859" y="8472"/>
                  <a:pt x="18859" y="8472"/>
                  <a:pt x="18859" y="8472"/>
                </a:cubicBezTo>
                <a:cubicBezTo>
                  <a:pt x="18859" y="8466"/>
                  <a:pt x="18853" y="8460"/>
                  <a:pt x="18859" y="8454"/>
                </a:cubicBezTo>
                <a:cubicBezTo>
                  <a:pt x="18859" y="8454"/>
                  <a:pt x="18859" y="8448"/>
                  <a:pt x="18865" y="8442"/>
                </a:cubicBezTo>
                <a:cubicBezTo>
                  <a:pt x="18865" y="8442"/>
                  <a:pt x="18871" y="8436"/>
                  <a:pt x="18871" y="8430"/>
                </a:cubicBezTo>
                <a:lnTo>
                  <a:pt x="18871" y="8424"/>
                </a:lnTo>
                <a:cubicBezTo>
                  <a:pt x="18877" y="8418"/>
                  <a:pt x="18877" y="8412"/>
                  <a:pt x="18883" y="8412"/>
                </a:cubicBezTo>
                <a:cubicBezTo>
                  <a:pt x="18883" y="8406"/>
                  <a:pt x="18889" y="8412"/>
                  <a:pt x="18895" y="8412"/>
                </a:cubicBezTo>
                <a:cubicBezTo>
                  <a:pt x="18895" y="8406"/>
                  <a:pt x="18895" y="8401"/>
                  <a:pt x="18895" y="8401"/>
                </a:cubicBezTo>
                <a:cubicBezTo>
                  <a:pt x="18895" y="8395"/>
                  <a:pt x="18895" y="8389"/>
                  <a:pt x="18895" y="8389"/>
                </a:cubicBezTo>
                <a:cubicBezTo>
                  <a:pt x="18895" y="8383"/>
                  <a:pt x="18895" y="8377"/>
                  <a:pt x="18895" y="8371"/>
                </a:cubicBezTo>
                <a:cubicBezTo>
                  <a:pt x="18889" y="8365"/>
                  <a:pt x="18883" y="8359"/>
                  <a:pt x="18877" y="8359"/>
                </a:cubicBezTo>
                <a:cubicBezTo>
                  <a:pt x="18865" y="8359"/>
                  <a:pt x="18865" y="8365"/>
                  <a:pt x="18859" y="8365"/>
                </a:cubicBezTo>
                <a:cubicBezTo>
                  <a:pt x="18853" y="8371"/>
                  <a:pt x="18859" y="8377"/>
                  <a:pt x="18859" y="8377"/>
                </a:cubicBezTo>
                <a:cubicBezTo>
                  <a:pt x="18853" y="8383"/>
                  <a:pt x="18848" y="8383"/>
                  <a:pt x="18842" y="8383"/>
                </a:cubicBezTo>
                <a:cubicBezTo>
                  <a:pt x="18830" y="8383"/>
                  <a:pt x="18818" y="8377"/>
                  <a:pt x="18812" y="8377"/>
                </a:cubicBezTo>
                <a:cubicBezTo>
                  <a:pt x="18794" y="8377"/>
                  <a:pt x="18794" y="8377"/>
                  <a:pt x="18794" y="8377"/>
                </a:cubicBezTo>
                <a:cubicBezTo>
                  <a:pt x="18788" y="8377"/>
                  <a:pt x="18788" y="8377"/>
                  <a:pt x="18782" y="8377"/>
                </a:cubicBezTo>
                <a:cubicBezTo>
                  <a:pt x="18776" y="8377"/>
                  <a:pt x="18776" y="8383"/>
                  <a:pt x="18770" y="8383"/>
                </a:cubicBezTo>
                <a:cubicBezTo>
                  <a:pt x="18770" y="8353"/>
                  <a:pt x="18770" y="8353"/>
                  <a:pt x="18770" y="8353"/>
                </a:cubicBezTo>
                <a:cubicBezTo>
                  <a:pt x="18770" y="8347"/>
                  <a:pt x="18776" y="8341"/>
                  <a:pt x="18776" y="8335"/>
                </a:cubicBezTo>
                <a:cubicBezTo>
                  <a:pt x="18776" y="8323"/>
                  <a:pt x="18765" y="8317"/>
                  <a:pt x="18759" y="8312"/>
                </a:cubicBezTo>
                <a:cubicBezTo>
                  <a:pt x="18759" y="8306"/>
                  <a:pt x="18753" y="8300"/>
                  <a:pt x="18747" y="8300"/>
                </a:cubicBezTo>
                <a:cubicBezTo>
                  <a:pt x="18747" y="8294"/>
                  <a:pt x="18741" y="8300"/>
                  <a:pt x="18741" y="8300"/>
                </a:cubicBezTo>
                <a:cubicBezTo>
                  <a:pt x="18735" y="8306"/>
                  <a:pt x="18729" y="8306"/>
                  <a:pt x="18729" y="8312"/>
                </a:cubicBezTo>
                <a:cubicBezTo>
                  <a:pt x="18729" y="8312"/>
                  <a:pt x="18729" y="8317"/>
                  <a:pt x="18729" y="8323"/>
                </a:cubicBezTo>
                <a:cubicBezTo>
                  <a:pt x="18729" y="8323"/>
                  <a:pt x="18723" y="8329"/>
                  <a:pt x="18723" y="8335"/>
                </a:cubicBezTo>
                <a:cubicBezTo>
                  <a:pt x="18717" y="8329"/>
                  <a:pt x="18711" y="8329"/>
                  <a:pt x="18711" y="8329"/>
                </a:cubicBezTo>
                <a:cubicBezTo>
                  <a:pt x="18705" y="8323"/>
                  <a:pt x="18705" y="8317"/>
                  <a:pt x="18699" y="8317"/>
                </a:cubicBezTo>
                <a:cubicBezTo>
                  <a:pt x="18699" y="8312"/>
                  <a:pt x="18693" y="8306"/>
                  <a:pt x="18693" y="8300"/>
                </a:cubicBezTo>
                <a:cubicBezTo>
                  <a:pt x="18693" y="8294"/>
                  <a:pt x="18699" y="8288"/>
                  <a:pt x="18699" y="8282"/>
                </a:cubicBezTo>
                <a:cubicBezTo>
                  <a:pt x="18699" y="8276"/>
                  <a:pt x="18699" y="8276"/>
                  <a:pt x="18699" y="8270"/>
                </a:cubicBezTo>
                <a:cubicBezTo>
                  <a:pt x="18699" y="8264"/>
                  <a:pt x="18699" y="8264"/>
                  <a:pt x="18699" y="8258"/>
                </a:cubicBezTo>
                <a:lnTo>
                  <a:pt x="18687" y="8258"/>
                </a:lnTo>
                <a:cubicBezTo>
                  <a:pt x="18682" y="8258"/>
                  <a:pt x="18682" y="8252"/>
                  <a:pt x="18682" y="8246"/>
                </a:cubicBezTo>
                <a:cubicBezTo>
                  <a:pt x="18676" y="8246"/>
                  <a:pt x="18676" y="8240"/>
                  <a:pt x="18670" y="8240"/>
                </a:cubicBezTo>
                <a:cubicBezTo>
                  <a:pt x="18664" y="8235"/>
                  <a:pt x="18664" y="8229"/>
                  <a:pt x="18664" y="8229"/>
                </a:cubicBezTo>
                <a:cubicBezTo>
                  <a:pt x="18658" y="8223"/>
                  <a:pt x="18658" y="8223"/>
                  <a:pt x="18652" y="8217"/>
                </a:cubicBezTo>
                <a:cubicBezTo>
                  <a:pt x="18646" y="8211"/>
                  <a:pt x="18646" y="8205"/>
                  <a:pt x="18646" y="8199"/>
                </a:cubicBezTo>
                <a:cubicBezTo>
                  <a:pt x="18640" y="8199"/>
                  <a:pt x="18640" y="8193"/>
                  <a:pt x="18634" y="8193"/>
                </a:cubicBezTo>
                <a:cubicBezTo>
                  <a:pt x="18634" y="8187"/>
                  <a:pt x="18634" y="8181"/>
                  <a:pt x="18628" y="8181"/>
                </a:cubicBezTo>
                <a:cubicBezTo>
                  <a:pt x="18622" y="8175"/>
                  <a:pt x="18616" y="8175"/>
                  <a:pt x="18610" y="8175"/>
                </a:cubicBezTo>
                <a:cubicBezTo>
                  <a:pt x="18604" y="8175"/>
                  <a:pt x="18593" y="8181"/>
                  <a:pt x="18593" y="8187"/>
                </a:cubicBezTo>
                <a:cubicBezTo>
                  <a:pt x="18593" y="8199"/>
                  <a:pt x="18599" y="8205"/>
                  <a:pt x="18604" y="8211"/>
                </a:cubicBezTo>
                <a:cubicBezTo>
                  <a:pt x="18604" y="8217"/>
                  <a:pt x="18610" y="8217"/>
                  <a:pt x="18610" y="8223"/>
                </a:cubicBezTo>
                <a:cubicBezTo>
                  <a:pt x="18616" y="8229"/>
                  <a:pt x="18616" y="8240"/>
                  <a:pt x="18622" y="8246"/>
                </a:cubicBezTo>
                <a:cubicBezTo>
                  <a:pt x="18634" y="8258"/>
                  <a:pt x="18640" y="8264"/>
                  <a:pt x="18652" y="8270"/>
                </a:cubicBezTo>
                <a:cubicBezTo>
                  <a:pt x="18652" y="8270"/>
                  <a:pt x="18658" y="8270"/>
                  <a:pt x="18664" y="8276"/>
                </a:cubicBezTo>
                <a:cubicBezTo>
                  <a:pt x="18664" y="8282"/>
                  <a:pt x="18664" y="8282"/>
                  <a:pt x="18664" y="8288"/>
                </a:cubicBezTo>
                <a:cubicBezTo>
                  <a:pt x="18670" y="8288"/>
                  <a:pt x="18670" y="8294"/>
                  <a:pt x="18670" y="8300"/>
                </a:cubicBezTo>
                <a:cubicBezTo>
                  <a:pt x="18670" y="8306"/>
                  <a:pt x="18676" y="8306"/>
                  <a:pt x="18676" y="8312"/>
                </a:cubicBezTo>
                <a:cubicBezTo>
                  <a:pt x="18676" y="8317"/>
                  <a:pt x="18676" y="8329"/>
                  <a:pt x="18676" y="8341"/>
                </a:cubicBezTo>
                <a:close/>
                <a:moveTo>
                  <a:pt x="18112" y="7327"/>
                </a:moveTo>
                <a:lnTo>
                  <a:pt x="18112" y="7327"/>
                </a:lnTo>
                <a:cubicBezTo>
                  <a:pt x="18112" y="7333"/>
                  <a:pt x="18118" y="7333"/>
                  <a:pt x="18118" y="7339"/>
                </a:cubicBezTo>
                <a:cubicBezTo>
                  <a:pt x="18118" y="7345"/>
                  <a:pt x="18124" y="7345"/>
                  <a:pt x="18124" y="7351"/>
                </a:cubicBezTo>
                <a:cubicBezTo>
                  <a:pt x="18124" y="7357"/>
                  <a:pt x="18130" y="7351"/>
                  <a:pt x="18136" y="7357"/>
                </a:cubicBezTo>
                <a:cubicBezTo>
                  <a:pt x="18142" y="7363"/>
                  <a:pt x="18148" y="7363"/>
                  <a:pt x="18148" y="7369"/>
                </a:cubicBezTo>
                <a:cubicBezTo>
                  <a:pt x="18148" y="7375"/>
                  <a:pt x="18148" y="7381"/>
                  <a:pt x="18148" y="7393"/>
                </a:cubicBezTo>
                <a:cubicBezTo>
                  <a:pt x="18148" y="7398"/>
                  <a:pt x="18154" y="7398"/>
                  <a:pt x="18154" y="7405"/>
                </a:cubicBezTo>
                <a:cubicBezTo>
                  <a:pt x="18160" y="7405"/>
                  <a:pt x="18160" y="7410"/>
                  <a:pt x="18166" y="7416"/>
                </a:cubicBezTo>
                <a:cubicBezTo>
                  <a:pt x="18166" y="7416"/>
                  <a:pt x="18172" y="7416"/>
                  <a:pt x="18178" y="7422"/>
                </a:cubicBezTo>
                <a:cubicBezTo>
                  <a:pt x="18190" y="7428"/>
                  <a:pt x="18201" y="7428"/>
                  <a:pt x="18213" y="7434"/>
                </a:cubicBezTo>
                <a:cubicBezTo>
                  <a:pt x="18219" y="7440"/>
                  <a:pt x="18225" y="7446"/>
                  <a:pt x="18237" y="7446"/>
                </a:cubicBezTo>
                <a:cubicBezTo>
                  <a:pt x="18243" y="7452"/>
                  <a:pt x="18243" y="7452"/>
                  <a:pt x="18249" y="7452"/>
                </a:cubicBezTo>
                <a:cubicBezTo>
                  <a:pt x="18249" y="7458"/>
                  <a:pt x="18255" y="7458"/>
                  <a:pt x="18260" y="7458"/>
                </a:cubicBezTo>
                <a:cubicBezTo>
                  <a:pt x="18284" y="7458"/>
                  <a:pt x="18284" y="7458"/>
                  <a:pt x="18284" y="7458"/>
                </a:cubicBezTo>
                <a:cubicBezTo>
                  <a:pt x="18284" y="7458"/>
                  <a:pt x="18284" y="7452"/>
                  <a:pt x="18284" y="7446"/>
                </a:cubicBezTo>
                <a:cubicBezTo>
                  <a:pt x="18284" y="7440"/>
                  <a:pt x="18278" y="7440"/>
                  <a:pt x="18278" y="7434"/>
                </a:cubicBezTo>
                <a:cubicBezTo>
                  <a:pt x="18272" y="7434"/>
                  <a:pt x="18272" y="7428"/>
                  <a:pt x="18267" y="7422"/>
                </a:cubicBezTo>
                <a:cubicBezTo>
                  <a:pt x="18267" y="7422"/>
                  <a:pt x="18260" y="7422"/>
                  <a:pt x="18255" y="7422"/>
                </a:cubicBezTo>
                <a:cubicBezTo>
                  <a:pt x="18249" y="7422"/>
                  <a:pt x="18243" y="7422"/>
                  <a:pt x="18237" y="7416"/>
                </a:cubicBezTo>
                <a:cubicBezTo>
                  <a:pt x="18231" y="7410"/>
                  <a:pt x="18231" y="7405"/>
                  <a:pt x="18225" y="7405"/>
                </a:cubicBezTo>
                <a:cubicBezTo>
                  <a:pt x="18219" y="7398"/>
                  <a:pt x="18219" y="7405"/>
                  <a:pt x="18213" y="7398"/>
                </a:cubicBezTo>
                <a:cubicBezTo>
                  <a:pt x="18207" y="7398"/>
                  <a:pt x="18201" y="7393"/>
                  <a:pt x="18201" y="7387"/>
                </a:cubicBezTo>
                <a:cubicBezTo>
                  <a:pt x="18201" y="7387"/>
                  <a:pt x="18201" y="7381"/>
                  <a:pt x="18201" y="7375"/>
                </a:cubicBezTo>
                <a:cubicBezTo>
                  <a:pt x="18195" y="7363"/>
                  <a:pt x="18190" y="7363"/>
                  <a:pt x="18183" y="7351"/>
                </a:cubicBezTo>
                <a:cubicBezTo>
                  <a:pt x="18172" y="7345"/>
                  <a:pt x="18166" y="7339"/>
                  <a:pt x="18154" y="7333"/>
                </a:cubicBezTo>
                <a:cubicBezTo>
                  <a:pt x="18148" y="7333"/>
                  <a:pt x="18148" y="7327"/>
                  <a:pt x="18142" y="7327"/>
                </a:cubicBezTo>
                <a:cubicBezTo>
                  <a:pt x="18136" y="7327"/>
                  <a:pt x="18136" y="7327"/>
                  <a:pt x="18130" y="7327"/>
                </a:cubicBezTo>
                <a:lnTo>
                  <a:pt x="18112" y="7327"/>
                </a:lnTo>
                <a:close/>
                <a:moveTo>
                  <a:pt x="16269" y="6818"/>
                </a:moveTo>
                <a:lnTo>
                  <a:pt x="16269" y="6818"/>
                </a:lnTo>
                <a:cubicBezTo>
                  <a:pt x="16262" y="6824"/>
                  <a:pt x="16262" y="6824"/>
                  <a:pt x="16257" y="6824"/>
                </a:cubicBezTo>
                <a:cubicBezTo>
                  <a:pt x="16251" y="6830"/>
                  <a:pt x="16245" y="6830"/>
                  <a:pt x="16245" y="6836"/>
                </a:cubicBezTo>
                <a:cubicBezTo>
                  <a:pt x="16245" y="6848"/>
                  <a:pt x="16245" y="6854"/>
                  <a:pt x="16251" y="6854"/>
                </a:cubicBezTo>
                <a:cubicBezTo>
                  <a:pt x="16257" y="6860"/>
                  <a:pt x="16257" y="6860"/>
                  <a:pt x="16262" y="6860"/>
                </a:cubicBezTo>
                <a:cubicBezTo>
                  <a:pt x="16269" y="6860"/>
                  <a:pt x="16269" y="6854"/>
                  <a:pt x="16274" y="6854"/>
                </a:cubicBezTo>
                <a:cubicBezTo>
                  <a:pt x="16280" y="6848"/>
                  <a:pt x="16286" y="6848"/>
                  <a:pt x="16298" y="6848"/>
                </a:cubicBezTo>
                <a:cubicBezTo>
                  <a:pt x="16310" y="6848"/>
                  <a:pt x="16310" y="6848"/>
                  <a:pt x="16310" y="6848"/>
                </a:cubicBezTo>
                <a:cubicBezTo>
                  <a:pt x="16316" y="6848"/>
                  <a:pt x="16322" y="6848"/>
                  <a:pt x="16334" y="6848"/>
                </a:cubicBezTo>
                <a:cubicBezTo>
                  <a:pt x="16334" y="6824"/>
                  <a:pt x="16334" y="6824"/>
                  <a:pt x="16334" y="6824"/>
                </a:cubicBezTo>
                <a:cubicBezTo>
                  <a:pt x="16310" y="6818"/>
                  <a:pt x="16310" y="6818"/>
                  <a:pt x="16310" y="6818"/>
                </a:cubicBezTo>
                <a:cubicBezTo>
                  <a:pt x="16298" y="6818"/>
                  <a:pt x="16292" y="6824"/>
                  <a:pt x="16280" y="6824"/>
                </a:cubicBezTo>
                <a:cubicBezTo>
                  <a:pt x="16274" y="6824"/>
                  <a:pt x="16269" y="6824"/>
                  <a:pt x="16257" y="6824"/>
                </a:cubicBezTo>
                <a:lnTo>
                  <a:pt x="16269" y="6818"/>
                </a:lnTo>
                <a:close/>
                <a:moveTo>
                  <a:pt x="16915" y="6848"/>
                </a:moveTo>
                <a:lnTo>
                  <a:pt x="16915" y="6848"/>
                </a:lnTo>
                <a:cubicBezTo>
                  <a:pt x="16915" y="6860"/>
                  <a:pt x="16915" y="6860"/>
                  <a:pt x="16915" y="6860"/>
                </a:cubicBezTo>
                <a:cubicBezTo>
                  <a:pt x="16915" y="6866"/>
                  <a:pt x="16909" y="6866"/>
                  <a:pt x="16903" y="6872"/>
                </a:cubicBezTo>
                <a:cubicBezTo>
                  <a:pt x="16903" y="6878"/>
                  <a:pt x="16897" y="6878"/>
                  <a:pt x="16897" y="6884"/>
                </a:cubicBezTo>
                <a:cubicBezTo>
                  <a:pt x="16891" y="6890"/>
                  <a:pt x="16885" y="6896"/>
                  <a:pt x="16885" y="6906"/>
                </a:cubicBezTo>
                <a:cubicBezTo>
                  <a:pt x="16879" y="6912"/>
                  <a:pt x="16873" y="6912"/>
                  <a:pt x="16873" y="6918"/>
                </a:cubicBezTo>
                <a:cubicBezTo>
                  <a:pt x="16873" y="6924"/>
                  <a:pt x="16873" y="6930"/>
                  <a:pt x="16873" y="6942"/>
                </a:cubicBezTo>
                <a:cubicBezTo>
                  <a:pt x="16873" y="6942"/>
                  <a:pt x="16873" y="6948"/>
                  <a:pt x="16873" y="6954"/>
                </a:cubicBezTo>
                <a:lnTo>
                  <a:pt x="16879" y="6960"/>
                </a:lnTo>
                <a:cubicBezTo>
                  <a:pt x="16879" y="6972"/>
                  <a:pt x="16879" y="6978"/>
                  <a:pt x="16879" y="6984"/>
                </a:cubicBezTo>
                <a:cubicBezTo>
                  <a:pt x="16879" y="7007"/>
                  <a:pt x="16879" y="7007"/>
                  <a:pt x="16879" y="7007"/>
                </a:cubicBezTo>
                <a:cubicBezTo>
                  <a:pt x="16879" y="7013"/>
                  <a:pt x="16879" y="7019"/>
                  <a:pt x="16879" y="7025"/>
                </a:cubicBezTo>
                <a:cubicBezTo>
                  <a:pt x="16873" y="7031"/>
                  <a:pt x="16873" y="7037"/>
                  <a:pt x="16873" y="7037"/>
                </a:cubicBezTo>
                <a:cubicBezTo>
                  <a:pt x="16867" y="7043"/>
                  <a:pt x="16861" y="7049"/>
                  <a:pt x="16861" y="7055"/>
                </a:cubicBezTo>
                <a:cubicBezTo>
                  <a:pt x="16861" y="7150"/>
                  <a:pt x="16861" y="7150"/>
                  <a:pt x="16861" y="7150"/>
                </a:cubicBezTo>
                <a:cubicBezTo>
                  <a:pt x="16861" y="7155"/>
                  <a:pt x="16861" y="7155"/>
                  <a:pt x="16855" y="7161"/>
                </a:cubicBezTo>
                <a:cubicBezTo>
                  <a:pt x="16855" y="7167"/>
                  <a:pt x="16849" y="7167"/>
                  <a:pt x="16844" y="7167"/>
                </a:cubicBezTo>
                <a:cubicBezTo>
                  <a:pt x="16844" y="7173"/>
                  <a:pt x="16838" y="7179"/>
                  <a:pt x="16832" y="7179"/>
                </a:cubicBezTo>
                <a:cubicBezTo>
                  <a:pt x="16826" y="7185"/>
                  <a:pt x="16826" y="7185"/>
                  <a:pt x="16814" y="7185"/>
                </a:cubicBezTo>
                <a:cubicBezTo>
                  <a:pt x="16808" y="7185"/>
                  <a:pt x="16796" y="7179"/>
                  <a:pt x="16790" y="7179"/>
                </a:cubicBezTo>
                <a:cubicBezTo>
                  <a:pt x="16784" y="7173"/>
                  <a:pt x="16778" y="7179"/>
                  <a:pt x="16778" y="7179"/>
                </a:cubicBezTo>
                <a:cubicBezTo>
                  <a:pt x="16772" y="7173"/>
                  <a:pt x="16772" y="7173"/>
                  <a:pt x="16767" y="7167"/>
                </a:cubicBezTo>
                <a:cubicBezTo>
                  <a:pt x="16760" y="7167"/>
                  <a:pt x="16755" y="7167"/>
                  <a:pt x="16755" y="7161"/>
                </a:cubicBezTo>
                <a:cubicBezTo>
                  <a:pt x="16755" y="7155"/>
                  <a:pt x="16755" y="7150"/>
                  <a:pt x="16755" y="7150"/>
                </a:cubicBezTo>
                <a:cubicBezTo>
                  <a:pt x="16749" y="7144"/>
                  <a:pt x="16749" y="7144"/>
                  <a:pt x="16743" y="7138"/>
                </a:cubicBezTo>
                <a:cubicBezTo>
                  <a:pt x="16731" y="7126"/>
                  <a:pt x="16719" y="7120"/>
                  <a:pt x="16701" y="7114"/>
                </a:cubicBezTo>
                <a:cubicBezTo>
                  <a:pt x="16695" y="7108"/>
                  <a:pt x="16683" y="7102"/>
                  <a:pt x="16672" y="7102"/>
                </a:cubicBezTo>
                <a:cubicBezTo>
                  <a:pt x="16672" y="7096"/>
                  <a:pt x="16666" y="7096"/>
                  <a:pt x="16660" y="7096"/>
                </a:cubicBezTo>
                <a:cubicBezTo>
                  <a:pt x="16648" y="7084"/>
                  <a:pt x="16648" y="7078"/>
                  <a:pt x="16642" y="7066"/>
                </a:cubicBezTo>
                <a:cubicBezTo>
                  <a:pt x="16642" y="7066"/>
                  <a:pt x="16642" y="7061"/>
                  <a:pt x="16636" y="7055"/>
                </a:cubicBezTo>
                <a:cubicBezTo>
                  <a:pt x="16636" y="7055"/>
                  <a:pt x="16630" y="7055"/>
                  <a:pt x="16624" y="7055"/>
                </a:cubicBezTo>
                <a:cubicBezTo>
                  <a:pt x="16624" y="7055"/>
                  <a:pt x="16618" y="7055"/>
                  <a:pt x="16612" y="7055"/>
                </a:cubicBezTo>
                <a:cubicBezTo>
                  <a:pt x="16606" y="7055"/>
                  <a:pt x="16606" y="7055"/>
                  <a:pt x="16601" y="7055"/>
                </a:cubicBezTo>
                <a:cubicBezTo>
                  <a:pt x="16594" y="7055"/>
                  <a:pt x="16594" y="7049"/>
                  <a:pt x="16589" y="7049"/>
                </a:cubicBezTo>
                <a:cubicBezTo>
                  <a:pt x="16583" y="7043"/>
                  <a:pt x="16577" y="7043"/>
                  <a:pt x="16577" y="7037"/>
                </a:cubicBezTo>
                <a:lnTo>
                  <a:pt x="16583" y="7031"/>
                </a:lnTo>
                <a:cubicBezTo>
                  <a:pt x="16583" y="7025"/>
                  <a:pt x="16577" y="7019"/>
                  <a:pt x="16577" y="7019"/>
                </a:cubicBezTo>
                <a:cubicBezTo>
                  <a:pt x="16577" y="7007"/>
                  <a:pt x="16583" y="7001"/>
                  <a:pt x="16583" y="6989"/>
                </a:cubicBezTo>
                <a:cubicBezTo>
                  <a:pt x="16583" y="6984"/>
                  <a:pt x="16583" y="6984"/>
                  <a:pt x="16583" y="6984"/>
                </a:cubicBezTo>
                <a:cubicBezTo>
                  <a:pt x="16583" y="6978"/>
                  <a:pt x="16577" y="6978"/>
                  <a:pt x="16577" y="6972"/>
                </a:cubicBezTo>
                <a:cubicBezTo>
                  <a:pt x="16577" y="6966"/>
                  <a:pt x="16571" y="6966"/>
                  <a:pt x="16571" y="6960"/>
                </a:cubicBezTo>
                <a:cubicBezTo>
                  <a:pt x="16571" y="6954"/>
                  <a:pt x="16577" y="6954"/>
                  <a:pt x="16577" y="6948"/>
                </a:cubicBezTo>
                <a:cubicBezTo>
                  <a:pt x="16577" y="6942"/>
                  <a:pt x="16589" y="6948"/>
                  <a:pt x="16589" y="6942"/>
                </a:cubicBezTo>
                <a:cubicBezTo>
                  <a:pt x="16589" y="6942"/>
                  <a:pt x="16589" y="6936"/>
                  <a:pt x="16589" y="6930"/>
                </a:cubicBezTo>
                <a:cubicBezTo>
                  <a:pt x="16594" y="6924"/>
                  <a:pt x="16601" y="6924"/>
                  <a:pt x="16601" y="6918"/>
                </a:cubicBezTo>
                <a:cubicBezTo>
                  <a:pt x="16601" y="6912"/>
                  <a:pt x="16606" y="6912"/>
                  <a:pt x="16606" y="6906"/>
                </a:cubicBezTo>
                <a:cubicBezTo>
                  <a:pt x="16618" y="6896"/>
                  <a:pt x="16624" y="6896"/>
                  <a:pt x="16630" y="6884"/>
                </a:cubicBezTo>
                <a:cubicBezTo>
                  <a:pt x="16636" y="6884"/>
                  <a:pt x="16630" y="6878"/>
                  <a:pt x="16636" y="6878"/>
                </a:cubicBezTo>
                <a:cubicBezTo>
                  <a:pt x="16624" y="6878"/>
                  <a:pt x="16624" y="6878"/>
                  <a:pt x="16624" y="6878"/>
                </a:cubicBezTo>
                <a:cubicBezTo>
                  <a:pt x="16612" y="6872"/>
                  <a:pt x="16606" y="6872"/>
                  <a:pt x="16601" y="6872"/>
                </a:cubicBezTo>
                <a:cubicBezTo>
                  <a:pt x="16589" y="6866"/>
                  <a:pt x="16583" y="6866"/>
                  <a:pt x="16577" y="6866"/>
                </a:cubicBezTo>
                <a:cubicBezTo>
                  <a:pt x="16565" y="6866"/>
                  <a:pt x="16565" y="6866"/>
                  <a:pt x="16565" y="6866"/>
                </a:cubicBezTo>
                <a:cubicBezTo>
                  <a:pt x="16547" y="6866"/>
                  <a:pt x="16541" y="6866"/>
                  <a:pt x="16523" y="6866"/>
                </a:cubicBezTo>
                <a:cubicBezTo>
                  <a:pt x="16517" y="6866"/>
                  <a:pt x="16517" y="6860"/>
                  <a:pt x="16512" y="6860"/>
                </a:cubicBezTo>
                <a:cubicBezTo>
                  <a:pt x="16506" y="6854"/>
                  <a:pt x="16506" y="6854"/>
                  <a:pt x="16500" y="6854"/>
                </a:cubicBezTo>
                <a:cubicBezTo>
                  <a:pt x="16494" y="6854"/>
                  <a:pt x="16494" y="6854"/>
                  <a:pt x="16488" y="6854"/>
                </a:cubicBezTo>
                <a:cubicBezTo>
                  <a:pt x="16488" y="6854"/>
                  <a:pt x="16482" y="6854"/>
                  <a:pt x="16476" y="6854"/>
                </a:cubicBezTo>
                <a:cubicBezTo>
                  <a:pt x="16470" y="6848"/>
                  <a:pt x="16470" y="6842"/>
                  <a:pt x="16464" y="6842"/>
                </a:cubicBezTo>
                <a:cubicBezTo>
                  <a:pt x="16464" y="6836"/>
                  <a:pt x="16458" y="6836"/>
                  <a:pt x="16452" y="6836"/>
                </a:cubicBezTo>
                <a:cubicBezTo>
                  <a:pt x="16452" y="6836"/>
                  <a:pt x="16446" y="6836"/>
                  <a:pt x="16440" y="6836"/>
                </a:cubicBezTo>
                <a:lnTo>
                  <a:pt x="16435" y="6830"/>
                </a:lnTo>
                <a:cubicBezTo>
                  <a:pt x="16428" y="6830"/>
                  <a:pt x="16423" y="6830"/>
                  <a:pt x="16423" y="6824"/>
                </a:cubicBezTo>
                <a:cubicBezTo>
                  <a:pt x="16411" y="6824"/>
                  <a:pt x="16405" y="6813"/>
                  <a:pt x="16399" y="6813"/>
                </a:cubicBezTo>
                <a:cubicBezTo>
                  <a:pt x="16393" y="6813"/>
                  <a:pt x="16393" y="6813"/>
                  <a:pt x="16387" y="6813"/>
                </a:cubicBezTo>
                <a:cubicBezTo>
                  <a:pt x="16375" y="6813"/>
                  <a:pt x="16375" y="6813"/>
                  <a:pt x="16375" y="6813"/>
                </a:cubicBezTo>
                <a:cubicBezTo>
                  <a:pt x="16369" y="6813"/>
                  <a:pt x="16369" y="6813"/>
                  <a:pt x="16363" y="6813"/>
                </a:cubicBezTo>
                <a:cubicBezTo>
                  <a:pt x="16357" y="6813"/>
                  <a:pt x="16357" y="6813"/>
                  <a:pt x="16351" y="6813"/>
                </a:cubicBezTo>
                <a:cubicBezTo>
                  <a:pt x="16351" y="6836"/>
                  <a:pt x="16351" y="6836"/>
                  <a:pt x="16351" y="6836"/>
                </a:cubicBezTo>
                <a:cubicBezTo>
                  <a:pt x="16351" y="6836"/>
                  <a:pt x="16351" y="6848"/>
                  <a:pt x="16357" y="6848"/>
                </a:cubicBezTo>
                <a:cubicBezTo>
                  <a:pt x="16363" y="6848"/>
                  <a:pt x="16369" y="6848"/>
                  <a:pt x="16375" y="6854"/>
                </a:cubicBezTo>
                <a:cubicBezTo>
                  <a:pt x="16381" y="6854"/>
                  <a:pt x="16387" y="6854"/>
                  <a:pt x="16387" y="6860"/>
                </a:cubicBezTo>
                <a:cubicBezTo>
                  <a:pt x="16393" y="6860"/>
                  <a:pt x="16399" y="6860"/>
                  <a:pt x="16399" y="6860"/>
                </a:cubicBezTo>
                <a:cubicBezTo>
                  <a:pt x="16405" y="6866"/>
                  <a:pt x="16399" y="6866"/>
                  <a:pt x="16399" y="6872"/>
                </a:cubicBezTo>
                <a:cubicBezTo>
                  <a:pt x="16393" y="6872"/>
                  <a:pt x="16393" y="6878"/>
                  <a:pt x="16387" y="6878"/>
                </a:cubicBezTo>
                <a:cubicBezTo>
                  <a:pt x="16381" y="6878"/>
                  <a:pt x="16375" y="6878"/>
                  <a:pt x="16363" y="6878"/>
                </a:cubicBezTo>
                <a:cubicBezTo>
                  <a:pt x="16357" y="6878"/>
                  <a:pt x="16351" y="6878"/>
                  <a:pt x="16340" y="6878"/>
                </a:cubicBezTo>
                <a:cubicBezTo>
                  <a:pt x="16334" y="6878"/>
                  <a:pt x="16334" y="6884"/>
                  <a:pt x="16328" y="6884"/>
                </a:cubicBezTo>
                <a:cubicBezTo>
                  <a:pt x="16322" y="6884"/>
                  <a:pt x="16322" y="6890"/>
                  <a:pt x="16316" y="6896"/>
                </a:cubicBezTo>
                <a:cubicBezTo>
                  <a:pt x="16304" y="6901"/>
                  <a:pt x="16298" y="6906"/>
                  <a:pt x="16286" y="6912"/>
                </a:cubicBezTo>
                <a:cubicBezTo>
                  <a:pt x="16286" y="6918"/>
                  <a:pt x="16280" y="6918"/>
                  <a:pt x="16274" y="6924"/>
                </a:cubicBezTo>
                <a:cubicBezTo>
                  <a:pt x="16269" y="6924"/>
                  <a:pt x="16262" y="6930"/>
                  <a:pt x="16262" y="6930"/>
                </a:cubicBezTo>
                <a:cubicBezTo>
                  <a:pt x="16257" y="6936"/>
                  <a:pt x="16251" y="6936"/>
                  <a:pt x="16251" y="6948"/>
                </a:cubicBezTo>
                <a:cubicBezTo>
                  <a:pt x="16251" y="6954"/>
                  <a:pt x="16251" y="6954"/>
                  <a:pt x="16251" y="6954"/>
                </a:cubicBezTo>
                <a:lnTo>
                  <a:pt x="16251" y="6960"/>
                </a:lnTo>
                <a:cubicBezTo>
                  <a:pt x="16251" y="6972"/>
                  <a:pt x="16251" y="6978"/>
                  <a:pt x="16251" y="6984"/>
                </a:cubicBezTo>
                <a:cubicBezTo>
                  <a:pt x="16251" y="6989"/>
                  <a:pt x="16251" y="6995"/>
                  <a:pt x="16251" y="6995"/>
                </a:cubicBezTo>
                <a:cubicBezTo>
                  <a:pt x="16251" y="7001"/>
                  <a:pt x="16245" y="7007"/>
                  <a:pt x="16245" y="7013"/>
                </a:cubicBezTo>
                <a:cubicBezTo>
                  <a:pt x="16245" y="7019"/>
                  <a:pt x="16245" y="7019"/>
                  <a:pt x="16239" y="7025"/>
                </a:cubicBezTo>
                <a:cubicBezTo>
                  <a:pt x="16233" y="7025"/>
                  <a:pt x="16227" y="7025"/>
                  <a:pt x="16221" y="7025"/>
                </a:cubicBezTo>
                <a:cubicBezTo>
                  <a:pt x="16203" y="7025"/>
                  <a:pt x="16191" y="7025"/>
                  <a:pt x="16174" y="7013"/>
                </a:cubicBezTo>
                <a:cubicBezTo>
                  <a:pt x="16168" y="7013"/>
                  <a:pt x="16174" y="7001"/>
                  <a:pt x="16168" y="7001"/>
                </a:cubicBezTo>
                <a:cubicBezTo>
                  <a:pt x="16168" y="7001"/>
                  <a:pt x="16162" y="7001"/>
                  <a:pt x="16156" y="7001"/>
                </a:cubicBezTo>
                <a:cubicBezTo>
                  <a:pt x="16144" y="7001"/>
                  <a:pt x="16138" y="7001"/>
                  <a:pt x="16126" y="7001"/>
                </a:cubicBezTo>
                <a:cubicBezTo>
                  <a:pt x="16126" y="6995"/>
                  <a:pt x="16126" y="6984"/>
                  <a:pt x="16120" y="6978"/>
                </a:cubicBezTo>
                <a:cubicBezTo>
                  <a:pt x="16102" y="6978"/>
                  <a:pt x="16102" y="6978"/>
                  <a:pt x="16102" y="6978"/>
                </a:cubicBezTo>
                <a:cubicBezTo>
                  <a:pt x="16091" y="6978"/>
                  <a:pt x="16085" y="6984"/>
                  <a:pt x="16079" y="6984"/>
                </a:cubicBezTo>
                <a:cubicBezTo>
                  <a:pt x="16067" y="6984"/>
                  <a:pt x="16061" y="6984"/>
                  <a:pt x="16055" y="6984"/>
                </a:cubicBezTo>
                <a:cubicBezTo>
                  <a:pt x="16043" y="6984"/>
                  <a:pt x="16037" y="6989"/>
                  <a:pt x="16031" y="6995"/>
                </a:cubicBezTo>
                <a:cubicBezTo>
                  <a:pt x="16025" y="6995"/>
                  <a:pt x="16031" y="7001"/>
                  <a:pt x="16025" y="7007"/>
                </a:cubicBezTo>
                <a:cubicBezTo>
                  <a:pt x="16025" y="7013"/>
                  <a:pt x="16019" y="7013"/>
                  <a:pt x="16014" y="7019"/>
                </a:cubicBezTo>
                <a:cubicBezTo>
                  <a:pt x="16008" y="7019"/>
                  <a:pt x="16014" y="7025"/>
                  <a:pt x="16008" y="7031"/>
                </a:cubicBezTo>
                <a:cubicBezTo>
                  <a:pt x="15996" y="7031"/>
                  <a:pt x="15990" y="7025"/>
                  <a:pt x="15984" y="7031"/>
                </a:cubicBezTo>
                <a:cubicBezTo>
                  <a:pt x="15972" y="7031"/>
                  <a:pt x="15966" y="7049"/>
                  <a:pt x="15966" y="7061"/>
                </a:cubicBezTo>
                <a:cubicBezTo>
                  <a:pt x="15960" y="7061"/>
                  <a:pt x="15960" y="7066"/>
                  <a:pt x="15960" y="7072"/>
                </a:cubicBezTo>
                <a:cubicBezTo>
                  <a:pt x="15960" y="7078"/>
                  <a:pt x="15954" y="7084"/>
                  <a:pt x="15948" y="7084"/>
                </a:cubicBezTo>
                <a:cubicBezTo>
                  <a:pt x="15948" y="7084"/>
                  <a:pt x="15942" y="7084"/>
                  <a:pt x="15936" y="7084"/>
                </a:cubicBezTo>
                <a:cubicBezTo>
                  <a:pt x="15930" y="7084"/>
                  <a:pt x="15925" y="7084"/>
                  <a:pt x="15913" y="7084"/>
                </a:cubicBezTo>
                <a:cubicBezTo>
                  <a:pt x="15913" y="7108"/>
                  <a:pt x="15913" y="7108"/>
                  <a:pt x="15913" y="7108"/>
                </a:cubicBezTo>
                <a:cubicBezTo>
                  <a:pt x="15919" y="7108"/>
                  <a:pt x="15919" y="7114"/>
                  <a:pt x="15919" y="7114"/>
                </a:cubicBezTo>
                <a:cubicBezTo>
                  <a:pt x="15925" y="7120"/>
                  <a:pt x="15930" y="7120"/>
                  <a:pt x="15930" y="7126"/>
                </a:cubicBezTo>
                <a:cubicBezTo>
                  <a:pt x="15936" y="7132"/>
                  <a:pt x="15936" y="7132"/>
                  <a:pt x="15936" y="7138"/>
                </a:cubicBezTo>
                <a:cubicBezTo>
                  <a:pt x="15936" y="7161"/>
                  <a:pt x="15936" y="7161"/>
                  <a:pt x="15936" y="7161"/>
                </a:cubicBezTo>
                <a:cubicBezTo>
                  <a:pt x="15889" y="7161"/>
                  <a:pt x="15889" y="7161"/>
                  <a:pt x="15889" y="7161"/>
                </a:cubicBezTo>
                <a:cubicBezTo>
                  <a:pt x="15889" y="7155"/>
                  <a:pt x="15889" y="7155"/>
                  <a:pt x="15889" y="7155"/>
                </a:cubicBezTo>
                <a:cubicBezTo>
                  <a:pt x="15889" y="7150"/>
                  <a:pt x="15889" y="7144"/>
                  <a:pt x="15889" y="7132"/>
                </a:cubicBezTo>
                <a:cubicBezTo>
                  <a:pt x="15889" y="7132"/>
                  <a:pt x="15889" y="7126"/>
                  <a:pt x="15889" y="7120"/>
                </a:cubicBezTo>
                <a:cubicBezTo>
                  <a:pt x="15853" y="7120"/>
                  <a:pt x="15853" y="7120"/>
                  <a:pt x="15853" y="7120"/>
                </a:cubicBezTo>
                <a:cubicBezTo>
                  <a:pt x="15853" y="7120"/>
                  <a:pt x="15847" y="7126"/>
                  <a:pt x="15842" y="7126"/>
                </a:cubicBezTo>
                <a:cubicBezTo>
                  <a:pt x="15842" y="7126"/>
                  <a:pt x="15836" y="7126"/>
                  <a:pt x="15830" y="7132"/>
                </a:cubicBezTo>
                <a:cubicBezTo>
                  <a:pt x="15830" y="7132"/>
                  <a:pt x="15824" y="7138"/>
                  <a:pt x="15824" y="7144"/>
                </a:cubicBezTo>
                <a:cubicBezTo>
                  <a:pt x="15818" y="7150"/>
                  <a:pt x="15818" y="7155"/>
                  <a:pt x="15818" y="7167"/>
                </a:cubicBezTo>
                <a:cubicBezTo>
                  <a:pt x="15818" y="7179"/>
                  <a:pt x="15824" y="7191"/>
                  <a:pt x="15818" y="7203"/>
                </a:cubicBezTo>
                <a:cubicBezTo>
                  <a:pt x="15818" y="7209"/>
                  <a:pt x="15818" y="7209"/>
                  <a:pt x="15818" y="7215"/>
                </a:cubicBezTo>
                <a:cubicBezTo>
                  <a:pt x="15818" y="7221"/>
                  <a:pt x="15812" y="7221"/>
                  <a:pt x="15806" y="7227"/>
                </a:cubicBezTo>
                <a:cubicBezTo>
                  <a:pt x="15800" y="7232"/>
                  <a:pt x="15800" y="7232"/>
                  <a:pt x="15794" y="7239"/>
                </a:cubicBezTo>
                <a:cubicBezTo>
                  <a:pt x="15794" y="7244"/>
                  <a:pt x="15788" y="7244"/>
                  <a:pt x="15788" y="7250"/>
                </a:cubicBezTo>
                <a:cubicBezTo>
                  <a:pt x="15782" y="7256"/>
                  <a:pt x="15788" y="7256"/>
                  <a:pt x="15782" y="7262"/>
                </a:cubicBezTo>
                <a:cubicBezTo>
                  <a:pt x="15782" y="7268"/>
                  <a:pt x="15776" y="7268"/>
                  <a:pt x="15770" y="7268"/>
                </a:cubicBezTo>
                <a:cubicBezTo>
                  <a:pt x="15764" y="7274"/>
                  <a:pt x="15759" y="7280"/>
                  <a:pt x="15753" y="7292"/>
                </a:cubicBezTo>
                <a:cubicBezTo>
                  <a:pt x="15753" y="7292"/>
                  <a:pt x="15753" y="7298"/>
                  <a:pt x="15747" y="7304"/>
                </a:cubicBezTo>
                <a:cubicBezTo>
                  <a:pt x="15741" y="7304"/>
                  <a:pt x="15741" y="7304"/>
                  <a:pt x="15735" y="7310"/>
                </a:cubicBezTo>
                <a:cubicBezTo>
                  <a:pt x="15729" y="7310"/>
                  <a:pt x="15729" y="7310"/>
                  <a:pt x="15723" y="7316"/>
                </a:cubicBezTo>
                <a:cubicBezTo>
                  <a:pt x="15717" y="7316"/>
                  <a:pt x="15717" y="7321"/>
                  <a:pt x="15711" y="7321"/>
                </a:cubicBezTo>
                <a:cubicBezTo>
                  <a:pt x="15711" y="7321"/>
                  <a:pt x="15705" y="7321"/>
                  <a:pt x="15699" y="7321"/>
                </a:cubicBezTo>
                <a:cubicBezTo>
                  <a:pt x="15693" y="7321"/>
                  <a:pt x="15693" y="7321"/>
                  <a:pt x="15687" y="7321"/>
                </a:cubicBezTo>
                <a:cubicBezTo>
                  <a:pt x="15664" y="7321"/>
                  <a:pt x="15658" y="7321"/>
                  <a:pt x="15634" y="7321"/>
                </a:cubicBezTo>
                <a:cubicBezTo>
                  <a:pt x="15628" y="7321"/>
                  <a:pt x="15628" y="7327"/>
                  <a:pt x="15622" y="7327"/>
                </a:cubicBezTo>
                <a:cubicBezTo>
                  <a:pt x="15610" y="7327"/>
                  <a:pt x="15604" y="7333"/>
                  <a:pt x="15592" y="7339"/>
                </a:cubicBezTo>
                <a:cubicBezTo>
                  <a:pt x="15587" y="7339"/>
                  <a:pt x="15581" y="7345"/>
                  <a:pt x="15581" y="7345"/>
                </a:cubicBezTo>
                <a:cubicBezTo>
                  <a:pt x="15563" y="7345"/>
                  <a:pt x="15557" y="7345"/>
                  <a:pt x="15545" y="7345"/>
                </a:cubicBezTo>
                <a:cubicBezTo>
                  <a:pt x="15539" y="7345"/>
                  <a:pt x="15533" y="7351"/>
                  <a:pt x="15527" y="7357"/>
                </a:cubicBezTo>
                <a:cubicBezTo>
                  <a:pt x="15521" y="7363"/>
                  <a:pt x="15510" y="7369"/>
                  <a:pt x="15504" y="7369"/>
                </a:cubicBezTo>
                <a:cubicBezTo>
                  <a:pt x="15486" y="7375"/>
                  <a:pt x="15480" y="7381"/>
                  <a:pt x="15462" y="7387"/>
                </a:cubicBezTo>
                <a:cubicBezTo>
                  <a:pt x="15456" y="7393"/>
                  <a:pt x="15456" y="7393"/>
                  <a:pt x="15450" y="7393"/>
                </a:cubicBezTo>
                <a:cubicBezTo>
                  <a:pt x="15444" y="7398"/>
                  <a:pt x="15438" y="7405"/>
                  <a:pt x="15432" y="7416"/>
                </a:cubicBezTo>
                <a:cubicBezTo>
                  <a:pt x="15432" y="7422"/>
                  <a:pt x="15438" y="7428"/>
                  <a:pt x="15432" y="7440"/>
                </a:cubicBezTo>
                <a:cubicBezTo>
                  <a:pt x="15432" y="7446"/>
                  <a:pt x="15432" y="7446"/>
                  <a:pt x="15426" y="7452"/>
                </a:cubicBezTo>
                <a:lnTo>
                  <a:pt x="15421" y="7452"/>
                </a:lnTo>
                <a:cubicBezTo>
                  <a:pt x="15415" y="7452"/>
                  <a:pt x="15409" y="7446"/>
                  <a:pt x="15409" y="7446"/>
                </a:cubicBezTo>
                <a:cubicBezTo>
                  <a:pt x="15403" y="7446"/>
                  <a:pt x="15397" y="7446"/>
                  <a:pt x="15397" y="7440"/>
                </a:cubicBezTo>
                <a:cubicBezTo>
                  <a:pt x="15391" y="7440"/>
                  <a:pt x="15385" y="7440"/>
                  <a:pt x="15385" y="7440"/>
                </a:cubicBezTo>
                <a:cubicBezTo>
                  <a:pt x="15379" y="7434"/>
                  <a:pt x="15385" y="7434"/>
                  <a:pt x="15385" y="7428"/>
                </a:cubicBezTo>
                <a:cubicBezTo>
                  <a:pt x="15379" y="7422"/>
                  <a:pt x="15379" y="7422"/>
                  <a:pt x="15373" y="7416"/>
                </a:cubicBezTo>
                <a:cubicBezTo>
                  <a:pt x="15373" y="7422"/>
                  <a:pt x="15373" y="7434"/>
                  <a:pt x="15367" y="7440"/>
                </a:cubicBezTo>
                <a:cubicBezTo>
                  <a:pt x="15367" y="7440"/>
                  <a:pt x="15355" y="7440"/>
                  <a:pt x="15355" y="7446"/>
                </a:cubicBezTo>
                <a:cubicBezTo>
                  <a:pt x="15355" y="7446"/>
                  <a:pt x="15355" y="7452"/>
                  <a:pt x="15355" y="7458"/>
                </a:cubicBezTo>
                <a:cubicBezTo>
                  <a:pt x="15355" y="7470"/>
                  <a:pt x="15355" y="7470"/>
                  <a:pt x="15355" y="7470"/>
                </a:cubicBezTo>
                <a:cubicBezTo>
                  <a:pt x="15355" y="7470"/>
                  <a:pt x="15355" y="7476"/>
                  <a:pt x="15355" y="7482"/>
                </a:cubicBezTo>
                <a:cubicBezTo>
                  <a:pt x="15361" y="7487"/>
                  <a:pt x="15361" y="7493"/>
                  <a:pt x="15355" y="7505"/>
                </a:cubicBezTo>
                <a:cubicBezTo>
                  <a:pt x="15355" y="7517"/>
                  <a:pt x="15355" y="7517"/>
                  <a:pt x="15355" y="7517"/>
                </a:cubicBezTo>
                <a:cubicBezTo>
                  <a:pt x="15355" y="7523"/>
                  <a:pt x="15349" y="7523"/>
                  <a:pt x="15349" y="7529"/>
                </a:cubicBezTo>
                <a:cubicBezTo>
                  <a:pt x="15349" y="7535"/>
                  <a:pt x="15337" y="7535"/>
                  <a:pt x="15337" y="7541"/>
                </a:cubicBezTo>
                <a:cubicBezTo>
                  <a:pt x="15337" y="7541"/>
                  <a:pt x="15337" y="7547"/>
                  <a:pt x="15337" y="7553"/>
                </a:cubicBezTo>
                <a:cubicBezTo>
                  <a:pt x="15337" y="7559"/>
                  <a:pt x="15337" y="7564"/>
                  <a:pt x="15344" y="7576"/>
                </a:cubicBezTo>
                <a:lnTo>
                  <a:pt x="15349" y="7582"/>
                </a:lnTo>
                <a:cubicBezTo>
                  <a:pt x="15349" y="7588"/>
                  <a:pt x="15355" y="7588"/>
                  <a:pt x="15361" y="7594"/>
                </a:cubicBezTo>
                <a:cubicBezTo>
                  <a:pt x="15367" y="7600"/>
                  <a:pt x="15367" y="7606"/>
                  <a:pt x="15367" y="7618"/>
                </a:cubicBezTo>
                <a:cubicBezTo>
                  <a:pt x="15373" y="7630"/>
                  <a:pt x="15385" y="7636"/>
                  <a:pt x="15391" y="7653"/>
                </a:cubicBezTo>
                <a:cubicBezTo>
                  <a:pt x="15391" y="7659"/>
                  <a:pt x="15391" y="7659"/>
                  <a:pt x="15391" y="7659"/>
                </a:cubicBezTo>
                <a:cubicBezTo>
                  <a:pt x="15385" y="7659"/>
                  <a:pt x="15385" y="7653"/>
                  <a:pt x="15379" y="7653"/>
                </a:cubicBezTo>
                <a:cubicBezTo>
                  <a:pt x="15373" y="7653"/>
                  <a:pt x="15367" y="7653"/>
                  <a:pt x="15361" y="7653"/>
                </a:cubicBezTo>
                <a:cubicBezTo>
                  <a:pt x="15361" y="7653"/>
                  <a:pt x="15355" y="7648"/>
                  <a:pt x="15349" y="7648"/>
                </a:cubicBezTo>
                <a:cubicBezTo>
                  <a:pt x="15349" y="7642"/>
                  <a:pt x="15344" y="7642"/>
                  <a:pt x="15344" y="7642"/>
                </a:cubicBezTo>
                <a:cubicBezTo>
                  <a:pt x="15337" y="7642"/>
                  <a:pt x="15332" y="7648"/>
                  <a:pt x="15332" y="7648"/>
                </a:cubicBezTo>
                <a:cubicBezTo>
                  <a:pt x="15332" y="7671"/>
                  <a:pt x="15332" y="7671"/>
                  <a:pt x="15332" y="7671"/>
                </a:cubicBezTo>
                <a:cubicBezTo>
                  <a:pt x="15332" y="7677"/>
                  <a:pt x="15332" y="7677"/>
                  <a:pt x="15337" y="7683"/>
                </a:cubicBezTo>
                <a:cubicBezTo>
                  <a:pt x="15344" y="7689"/>
                  <a:pt x="15349" y="7695"/>
                  <a:pt x="15355" y="7707"/>
                </a:cubicBezTo>
                <a:cubicBezTo>
                  <a:pt x="15361" y="7707"/>
                  <a:pt x="15361" y="7713"/>
                  <a:pt x="15367" y="7719"/>
                </a:cubicBezTo>
                <a:cubicBezTo>
                  <a:pt x="15373" y="7719"/>
                  <a:pt x="15373" y="7725"/>
                  <a:pt x="15379" y="7725"/>
                </a:cubicBezTo>
                <a:cubicBezTo>
                  <a:pt x="15385" y="7730"/>
                  <a:pt x="15385" y="7730"/>
                  <a:pt x="15391" y="7737"/>
                </a:cubicBezTo>
                <a:cubicBezTo>
                  <a:pt x="15391" y="7742"/>
                  <a:pt x="15397" y="7742"/>
                  <a:pt x="15397" y="7748"/>
                </a:cubicBezTo>
                <a:cubicBezTo>
                  <a:pt x="15397" y="7760"/>
                  <a:pt x="15397" y="7766"/>
                  <a:pt x="15397" y="7772"/>
                </a:cubicBezTo>
                <a:cubicBezTo>
                  <a:pt x="15397" y="7784"/>
                  <a:pt x="15397" y="7790"/>
                  <a:pt x="15403" y="7802"/>
                </a:cubicBezTo>
                <a:cubicBezTo>
                  <a:pt x="15409" y="7802"/>
                  <a:pt x="15409" y="7808"/>
                  <a:pt x="15415" y="7814"/>
                </a:cubicBezTo>
                <a:cubicBezTo>
                  <a:pt x="15415" y="7825"/>
                  <a:pt x="15421" y="7831"/>
                  <a:pt x="15421" y="7843"/>
                </a:cubicBezTo>
                <a:cubicBezTo>
                  <a:pt x="15421" y="7849"/>
                  <a:pt x="15421" y="7849"/>
                  <a:pt x="15426" y="7855"/>
                </a:cubicBezTo>
                <a:cubicBezTo>
                  <a:pt x="15426" y="7861"/>
                  <a:pt x="15421" y="7867"/>
                  <a:pt x="15426" y="7873"/>
                </a:cubicBezTo>
                <a:cubicBezTo>
                  <a:pt x="15426" y="7879"/>
                  <a:pt x="15432" y="7885"/>
                  <a:pt x="15432" y="7896"/>
                </a:cubicBezTo>
                <a:cubicBezTo>
                  <a:pt x="15438" y="7903"/>
                  <a:pt x="15444" y="7903"/>
                  <a:pt x="15444" y="7908"/>
                </a:cubicBezTo>
                <a:cubicBezTo>
                  <a:pt x="15450" y="7920"/>
                  <a:pt x="15456" y="7926"/>
                  <a:pt x="15462" y="7938"/>
                </a:cubicBezTo>
                <a:cubicBezTo>
                  <a:pt x="15462" y="7938"/>
                  <a:pt x="15468" y="7944"/>
                  <a:pt x="15468" y="7950"/>
                </a:cubicBezTo>
                <a:cubicBezTo>
                  <a:pt x="15468" y="7950"/>
                  <a:pt x="15468" y="7956"/>
                  <a:pt x="15468" y="7962"/>
                </a:cubicBezTo>
                <a:cubicBezTo>
                  <a:pt x="15474" y="7974"/>
                  <a:pt x="15468" y="7980"/>
                  <a:pt x="15468" y="7997"/>
                </a:cubicBezTo>
                <a:cubicBezTo>
                  <a:pt x="15468" y="8003"/>
                  <a:pt x="15474" y="8015"/>
                  <a:pt x="15480" y="8021"/>
                </a:cubicBezTo>
                <a:cubicBezTo>
                  <a:pt x="15480" y="8027"/>
                  <a:pt x="15486" y="8027"/>
                  <a:pt x="15486" y="8033"/>
                </a:cubicBezTo>
                <a:cubicBezTo>
                  <a:pt x="15486" y="8039"/>
                  <a:pt x="15486" y="8045"/>
                  <a:pt x="15486" y="8051"/>
                </a:cubicBezTo>
                <a:cubicBezTo>
                  <a:pt x="15486" y="8098"/>
                  <a:pt x="15486" y="8098"/>
                  <a:pt x="15486" y="8098"/>
                </a:cubicBezTo>
                <a:cubicBezTo>
                  <a:pt x="15480" y="8098"/>
                  <a:pt x="15474" y="8092"/>
                  <a:pt x="15462" y="8098"/>
                </a:cubicBezTo>
                <a:cubicBezTo>
                  <a:pt x="15456" y="8098"/>
                  <a:pt x="15450" y="8104"/>
                  <a:pt x="15438" y="8110"/>
                </a:cubicBezTo>
                <a:cubicBezTo>
                  <a:pt x="15438" y="8110"/>
                  <a:pt x="15432" y="8116"/>
                  <a:pt x="15426" y="8116"/>
                </a:cubicBezTo>
                <a:cubicBezTo>
                  <a:pt x="15426" y="8122"/>
                  <a:pt x="15421" y="8122"/>
                  <a:pt x="15421" y="8128"/>
                </a:cubicBezTo>
                <a:cubicBezTo>
                  <a:pt x="15421" y="8140"/>
                  <a:pt x="15421" y="8140"/>
                  <a:pt x="15421" y="8140"/>
                </a:cubicBezTo>
                <a:cubicBezTo>
                  <a:pt x="15432" y="8140"/>
                  <a:pt x="15444" y="8140"/>
                  <a:pt x="15456" y="8146"/>
                </a:cubicBezTo>
                <a:cubicBezTo>
                  <a:pt x="15462" y="8151"/>
                  <a:pt x="15462" y="8163"/>
                  <a:pt x="15468" y="8169"/>
                </a:cubicBezTo>
                <a:cubicBezTo>
                  <a:pt x="15474" y="8175"/>
                  <a:pt x="15480" y="8175"/>
                  <a:pt x="15480" y="8175"/>
                </a:cubicBezTo>
                <a:cubicBezTo>
                  <a:pt x="15486" y="8175"/>
                  <a:pt x="15486" y="8181"/>
                  <a:pt x="15492" y="8181"/>
                </a:cubicBezTo>
                <a:cubicBezTo>
                  <a:pt x="15504" y="8187"/>
                  <a:pt x="15504" y="8187"/>
                  <a:pt x="15515" y="8193"/>
                </a:cubicBezTo>
                <a:cubicBezTo>
                  <a:pt x="15521" y="8193"/>
                  <a:pt x="15521" y="8193"/>
                  <a:pt x="15527" y="8193"/>
                </a:cubicBezTo>
                <a:cubicBezTo>
                  <a:pt x="15533" y="8199"/>
                  <a:pt x="15539" y="8205"/>
                  <a:pt x="15551" y="8205"/>
                </a:cubicBezTo>
                <a:cubicBezTo>
                  <a:pt x="15557" y="8211"/>
                  <a:pt x="15563" y="8205"/>
                  <a:pt x="15569" y="8205"/>
                </a:cubicBezTo>
                <a:cubicBezTo>
                  <a:pt x="15575" y="8205"/>
                  <a:pt x="15581" y="8211"/>
                  <a:pt x="15587" y="8205"/>
                </a:cubicBezTo>
                <a:cubicBezTo>
                  <a:pt x="15592" y="8205"/>
                  <a:pt x="15604" y="8205"/>
                  <a:pt x="15610" y="8199"/>
                </a:cubicBezTo>
                <a:cubicBezTo>
                  <a:pt x="15610" y="8199"/>
                  <a:pt x="15616" y="8205"/>
                  <a:pt x="15622" y="8199"/>
                </a:cubicBezTo>
                <a:cubicBezTo>
                  <a:pt x="15628" y="8199"/>
                  <a:pt x="15628" y="8193"/>
                  <a:pt x="15634" y="8193"/>
                </a:cubicBezTo>
                <a:cubicBezTo>
                  <a:pt x="15640" y="8187"/>
                  <a:pt x="15646" y="8187"/>
                  <a:pt x="15646" y="8187"/>
                </a:cubicBezTo>
                <a:cubicBezTo>
                  <a:pt x="15652" y="8181"/>
                  <a:pt x="15652" y="8175"/>
                  <a:pt x="15658" y="8175"/>
                </a:cubicBezTo>
                <a:cubicBezTo>
                  <a:pt x="15658" y="8169"/>
                  <a:pt x="15658" y="8163"/>
                  <a:pt x="15658" y="8163"/>
                </a:cubicBezTo>
                <a:cubicBezTo>
                  <a:pt x="15664" y="8157"/>
                  <a:pt x="15664" y="8157"/>
                  <a:pt x="15670" y="8151"/>
                </a:cubicBezTo>
                <a:cubicBezTo>
                  <a:pt x="15676" y="8151"/>
                  <a:pt x="15676" y="8146"/>
                  <a:pt x="15676" y="8140"/>
                </a:cubicBezTo>
                <a:cubicBezTo>
                  <a:pt x="15687" y="8140"/>
                  <a:pt x="15693" y="8140"/>
                  <a:pt x="15699" y="8140"/>
                </a:cubicBezTo>
                <a:cubicBezTo>
                  <a:pt x="15711" y="8140"/>
                  <a:pt x="15717" y="8140"/>
                  <a:pt x="15723" y="8134"/>
                </a:cubicBezTo>
                <a:cubicBezTo>
                  <a:pt x="15729" y="8134"/>
                  <a:pt x="15729" y="8128"/>
                  <a:pt x="15735" y="8122"/>
                </a:cubicBezTo>
                <a:cubicBezTo>
                  <a:pt x="15741" y="8122"/>
                  <a:pt x="15747" y="8122"/>
                  <a:pt x="15759" y="8122"/>
                </a:cubicBezTo>
                <a:cubicBezTo>
                  <a:pt x="15776" y="8122"/>
                  <a:pt x="15788" y="8128"/>
                  <a:pt x="15812" y="8128"/>
                </a:cubicBezTo>
                <a:cubicBezTo>
                  <a:pt x="15818" y="8134"/>
                  <a:pt x="15824" y="8140"/>
                  <a:pt x="15836" y="8140"/>
                </a:cubicBezTo>
                <a:cubicBezTo>
                  <a:pt x="15842" y="8146"/>
                  <a:pt x="15842" y="8146"/>
                  <a:pt x="15847" y="8146"/>
                </a:cubicBezTo>
                <a:cubicBezTo>
                  <a:pt x="15859" y="8146"/>
                  <a:pt x="15859" y="8146"/>
                  <a:pt x="15871" y="8146"/>
                </a:cubicBezTo>
                <a:cubicBezTo>
                  <a:pt x="15877" y="8146"/>
                  <a:pt x="15883" y="8146"/>
                  <a:pt x="15889" y="8146"/>
                </a:cubicBezTo>
                <a:cubicBezTo>
                  <a:pt x="15889" y="8140"/>
                  <a:pt x="15895" y="8140"/>
                  <a:pt x="15895" y="8134"/>
                </a:cubicBezTo>
                <a:cubicBezTo>
                  <a:pt x="15901" y="8128"/>
                  <a:pt x="15907" y="8128"/>
                  <a:pt x="15907" y="8122"/>
                </a:cubicBezTo>
                <a:cubicBezTo>
                  <a:pt x="15913" y="8116"/>
                  <a:pt x="15919" y="8104"/>
                  <a:pt x="15925" y="8098"/>
                </a:cubicBezTo>
                <a:cubicBezTo>
                  <a:pt x="15930" y="8092"/>
                  <a:pt x="15930" y="8092"/>
                  <a:pt x="15936" y="8086"/>
                </a:cubicBezTo>
                <a:cubicBezTo>
                  <a:pt x="15954" y="8069"/>
                  <a:pt x="15966" y="8051"/>
                  <a:pt x="15990" y="8045"/>
                </a:cubicBezTo>
                <a:cubicBezTo>
                  <a:pt x="15990" y="8045"/>
                  <a:pt x="15996" y="8045"/>
                  <a:pt x="16002" y="8039"/>
                </a:cubicBezTo>
                <a:cubicBezTo>
                  <a:pt x="16008" y="8039"/>
                  <a:pt x="16008" y="8039"/>
                  <a:pt x="16014" y="8039"/>
                </a:cubicBezTo>
                <a:cubicBezTo>
                  <a:pt x="16014" y="8033"/>
                  <a:pt x="16019" y="8033"/>
                  <a:pt x="16025" y="8033"/>
                </a:cubicBezTo>
                <a:cubicBezTo>
                  <a:pt x="16025" y="8027"/>
                  <a:pt x="16031" y="8033"/>
                  <a:pt x="16037" y="8033"/>
                </a:cubicBezTo>
                <a:cubicBezTo>
                  <a:pt x="16037" y="8033"/>
                  <a:pt x="16043" y="8027"/>
                  <a:pt x="16049" y="8033"/>
                </a:cubicBezTo>
                <a:cubicBezTo>
                  <a:pt x="16049" y="8033"/>
                  <a:pt x="16055" y="8033"/>
                  <a:pt x="16055" y="8039"/>
                </a:cubicBezTo>
                <a:cubicBezTo>
                  <a:pt x="16061" y="8039"/>
                  <a:pt x="16067" y="8045"/>
                  <a:pt x="16067" y="8045"/>
                </a:cubicBezTo>
                <a:cubicBezTo>
                  <a:pt x="16079" y="8045"/>
                  <a:pt x="16085" y="8045"/>
                  <a:pt x="16091" y="8045"/>
                </a:cubicBezTo>
                <a:cubicBezTo>
                  <a:pt x="16102" y="8045"/>
                  <a:pt x="16108" y="8045"/>
                  <a:pt x="16114" y="8045"/>
                </a:cubicBezTo>
                <a:cubicBezTo>
                  <a:pt x="16120" y="8045"/>
                  <a:pt x="16120" y="8039"/>
                  <a:pt x="16126" y="8039"/>
                </a:cubicBezTo>
                <a:cubicBezTo>
                  <a:pt x="16138" y="8027"/>
                  <a:pt x="16138" y="8021"/>
                  <a:pt x="16150" y="8015"/>
                </a:cubicBezTo>
                <a:cubicBezTo>
                  <a:pt x="16156" y="8009"/>
                  <a:pt x="16162" y="8009"/>
                  <a:pt x="16168" y="8003"/>
                </a:cubicBezTo>
                <a:cubicBezTo>
                  <a:pt x="16168" y="8003"/>
                  <a:pt x="16174" y="7997"/>
                  <a:pt x="16174" y="7991"/>
                </a:cubicBezTo>
                <a:cubicBezTo>
                  <a:pt x="16180" y="7991"/>
                  <a:pt x="16180" y="7985"/>
                  <a:pt x="16185" y="7980"/>
                </a:cubicBezTo>
                <a:cubicBezTo>
                  <a:pt x="16185" y="7980"/>
                  <a:pt x="16191" y="7980"/>
                  <a:pt x="16197" y="7980"/>
                </a:cubicBezTo>
                <a:cubicBezTo>
                  <a:pt x="16203" y="7980"/>
                  <a:pt x="16215" y="7974"/>
                  <a:pt x="16227" y="7974"/>
                </a:cubicBezTo>
                <a:cubicBezTo>
                  <a:pt x="16233" y="7974"/>
                  <a:pt x="16239" y="7980"/>
                  <a:pt x="16245" y="7980"/>
                </a:cubicBezTo>
                <a:cubicBezTo>
                  <a:pt x="16262" y="7980"/>
                  <a:pt x="16269" y="7980"/>
                  <a:pt x="16286" y="7980"/>
                </a:cubicBezTo>
                <a:cubicBezTo>
                  <a:pt x="16292" y="7980"/>
                  <a:pt x="16298" y="7985"/>
                  <a:pt x="16310" y="7985"/>
                </a:cubicBezTo>
                <a:cubicBezTo>
                  <a:pt x="16322" y="7991"/>
                  <a:pt x="16322" y="7991"/>
                  <a:pt x="16322" y="7991"/>
                </a:cubicBezTo>
                <a:cubicBezTo>
                  <a:pt x="16328" y="7997"/>
                  <a:pt x="16328" y="7997"/>
                  <a:pt x="16334" y="8003"/>
                </a:cubicBezTo>
                <a:cubicBezTo>
                  <a:pt x="16340" y="8003"/>
                  <a:pt x="16346" y="8015"/>
                  <a:pt x="16351" y="8015"/>
                </a:cubicBezTo>
                <a:cubicBezTo>
                  <a:pt x="16357" y="8015"/>
                  <a:pt x="16363" y="8009"/>
                  <a:pt x="16369" y="8009"/>
                </a:cubicBezTo>
                <a:cubicBezTo>
                  <a:pt x="16375" y="8009"/>
                  <a:pt x="16375" y="8009"/>
                  <a:pt x="16381" y="8009"/>
                </a:cubicBezTo>
                <a:cubicBezTo>
                  <a:pt x="16405" y="8009"/>
                  <a:pt x="16405" y="8009"/>
                  <a:pt x="16405" y="8009"/>
                </a:cubicBezTo>
                <a:cubicBezTo>
                  <a:pt x="16411" y="8009"/>
                  <a:pt x="16423" y="8009"/>
                  <a:pt x="16428" y="8009"/>
                </a:cubicBezTo>
                <a:cubicBezTo>
                  <a:pt x="16435" y="8009"/>
                  <a:pt x="16435" y="8009"/>
                  <a:pt x="16440" y="8009"/>
                </a:cubicBezTo>
                <a:cubicBezTo>
                  <a:pt x="16446" y="8009"/>
                  <a:pt x="16446" y="8015"/>
                  <a:pt x="16452" y="8015"/>
                </a:cubicBezTo>
                <a:cubicBezTo>
                  <a:pt x="16458" y="8015"/>
                  <a:pt x="16458" y="8021"/>
                  <a:pt x="16458" y="8027"/>
                </a:cubicBezTo>
                <a:cubicBezTo>
                  <a:pt x="16464" y="8033"/>
                  <a:pt x="16470" y="8033"/>
                  <a:pt x="16470" y="8039"/>
                </a:cubicBezTo>
                <a:cubicBezTo>
                  <a:pt x="16470" y="8045"/>
                  <a:pt x="16476" y="8051"/>
                  <a:pt x="16476" y="8051"/>
                </a:cubicBezTo>
                <a:cubicBezTo>
                  <a:pt x="16476" y="8069"/>
                  <a:pt x="16476" y="8074"/>
                  <a:pt x="16476" y="8086"/>
                </a:cubicBezTo>
                <a:cubicBezTo>
                  <a:pt x="16494" y="8086"/>
                  <a:pt x="16506" y="8086"/>
                  <a:pt x="16517" y="8098"/>
                </a:cubicBezTo>
                <a:cubicBezTo>
                  <a:pt x="16523" y="8098"/>
                  <a:pt x="16523" y="8104"/>
                  <a:pt x="16523" y="8110"/>
                </a:cubicBezTo>
                <a:cubicBezTo>
                  <a:pt x="16529" y="8116"/>
                  <a:pt x="16529" y="8122"/>
                  <a:pt x="16529" y="8128"/>
                </a:cubicBezTo>
                <a:cubicBezTo>
                  <a:pt x="16529" y="8146"/>
                  <a:pt x="16529" y="8151"/>
                  <a:pt x="16535" y="8169"/>
                </a:cubicBezTo>
                <a:cubicBezTo>
                  <a:pt x="16535" y="8169"/>
                  <a:pt x="16535" y="8175"/>
                  <a:pt x="16535" y="8181"/>
                </a:cubicBezTo>
                <a:cubicBezTo>
                  <a:pt x="16541" y="8181"/>
                  <a:pt x="16541" y="8187"/>
                  <a:pt x="16547" y="8193"/>
                </a:cubicBezTo>
                <a:cubicBezTo>
                  <a:pt x="16547" y="8193"/>
                  <a:pt x="16553" y="8193"/>
                  <a:pt x="16559" y="8193"/>
                </a:cubicBezTo>
                <a:cubicBezTo>
                  <a:pt x="16571" y="8193"/>
                  <a:pt x="16583" y="8181"/>
                  <a:pt x="16589" y="8169"/>
                </a:cubicBezTo>
                <a:cubicBezTo>
                  <a:pt x="16594" y="8169"/>
                  <a:pt x="16594" y="8163"/>
                  <a:pt x="16594" y="8157"/>
                </a:cubicBezTo>
                <a:cubicBezTo>
                  <a:pt x="16601" y="8151"/>
                  <a:pt x="16612" y="8151"/>
                  <a:pt x="16618" y="8140"/>
                </a:cubicBezTo>
                <a:cubicBezTo>
                  <a:pt x="16618" y="8140"/>
                  <a:pt x="16618" y="8134"/>
                  <a:pt x="16624" y="8128"/>
                </a:cubicBezTo>
                <a:cubicBezTo>
                  <a:pt x="16624" y="8128"/>
                  <a:pt x="16630" y="8128"/>
                  <a:pt x="16636" y="8122"/>
                </a:cubicBezTo>
                <a:cubicBezTo>
                  <a:pt x="16636" y="8116"/>
                  <a:pt x="16642" y="8116"/>
                  <a:pt x="16642" y="8110"/>
                </a:cubicBezTo>
                <a:cubicBezTo>
                  <a:pt x="16648" y="8104"/>
                  <a:pt x="16648" y="8098"/>
                  <a:pt x="16654" y="8086"/>
                </a:cubicBezTo>
                <a:cubicBezTo>
                  <a:pt x="16654" y="8080"/>
                  <a:pt x="16654" y="8080"/>
                  <a:pt x="16660" y="8074"/>
                </a:cubicBezTo>
                <a:cubicBezTo>
                  <a:pt x="16666" y="8080"/>
                  <a:pt x="16672" y="8080"/>
                  <a:pt x="16678" y="8086"/>
                </a:cubicBezTo>
                <a:cubicBezTo>
                  <a:pt x="16683" y="8086"/>
                  <a:pt x="16689" y="8092"/>
                  <a:pt x="16689" y="8098"/>
                </a:cubicBezTo>
                <a:cubicBezTo>
                  <a:pt x="16689" y="8110"/>
                  <a:pt x="16678" y="8110"/>
                  <a:pt x="16672" y="8116"/>
                </a:cubicBezTo>
                <a:cubicBezTo>
                  <a:pt x="16660" y="8128"/>
                  <a:pt x="16660" y="8140"/>
                  <a:pt x="16660" y="8157"/>
                </a:cubicBezTo>
                <a:cubicBezTo>
                  <a:pt x="16660" y="8163"/>
                  <a:pt x="16660" y="8169"/>
                  <a:pt x="16660" y="8181"/>
                </a:cubicBezTo>
                <a:cubicBezTo>
                  <a:pt x="16666" y="8175"/>
                  <a:pt x="16672" y="8181"/>
                  <a:pt x="16672" y="8175"/>
                </a:cubicBezTo>
                <a:cubicBezTo>
                  <a:pt x="16678" y="8175"/>
                  <a:pt x="16672" y="8163"/>
                  <a:pt x="16678" y="8163"/>
                </a:cubicBezTo>
                <a:cubicBezTo>
                  <a:pt x="16683" y="8163"/>
                  <a:pt x="16683" y="8157"/>
                  <a:pt x="16689" y="8157"/>
                </a:cubicBezTo>
                <a:cubicBezTo>
                  <a:pt x="16695" y="8157"/>
                  <a:pt x="16695" y="8163"/>
                  <a:pt x="16701" y="8163"/>
                </a:cubicBezTo>
                <a:cubicBezTo>
                  <a:pt x="16701" y="8163"/>
                  <a:pt x="16707" y="8163"/>
                  <a:pt x="16713" y="8163"/>
                </a:cubicBezTo>
                <a:cubicBezTo>
                  <a:pt x="16713" y="8193"/>
                  <a:pt x="16713" y="8193"/>
                  <a:pt x="16713" y="8193"/>
                </a:cubicBezTo>
                <a:cubicBezTo>
                  <a:pt x="16713" y="8199"/>
                  <a:pt x="16707" y="8205"/>
                  <a:pt x="16707" y="8211"/>
                </a:cubicBezTo>
                <a:cubicBezTo>
                  <a:pt x="16707" y="8223"/>
                  <a:pt x="16707" y="8223"/>
                  <a:pt x="16707" y="8223"/>
                </a:cubicBezTo>
                <a:cubicBezTo>
                  <a:pt x="16701" y="8235"/>
                  <a:pt x="16701" y="8240"/>
                  <a:pt x="16701" y="8258"/>
                </a:cubicBezTo>
                <a:cubicBezTo>
                  <a:pt x="16701" y="8252"/>
                  <a:pt x="16707" y="8258"/>
                  <a:pt x="16713" y="8258"/>
                </a:cubicBezTo>
                <a:cubicBezTo>
                  <a:pt x="16719" y="8252"/>
                  <a:pt x="16719" y="8246"/>
                  <a:pt x="16725" y="8246"/>
                </a:cubicBezTo>
                <a:cubicBezTo>
                  <a:pt x="16725" y="8240"/>
                  <a:pt x="16731" y="8229"/>
                  <a:pt x="16737" y="8229"/>
                </a:cubicBezTo>
                <a:cubicBezTo>
                  <a:pt x="16743" y="8229"/>
                  <a:pt x="16749" y="8229"/>
                  <a:pt x="16755" y="8235"/>
                </a:cubicBezTo>
                <a:cubicBezTo>
                  <a:pt x="16760" y="8246"/>
                  <a:pt x="16755" y="8252"/>
                  <a:pt x="16755" y="8264"/>
                </a:cubicBezTo>
                <a:cubicBezTo>
                  <a:pt x="16760" y="8270"/>
                  <a:pt x="16772" y="8276"/>
                  <a:pt x="16778" y="8282"/>
                </a:cubicBezTo>
                <a:cubicBezTo>
                  <a:pt x="16784" y="8282"/>
                  <a:pt x="16790" y="8282"/>
                  <a:pt x="16790" y="8288"/>
                </a:cubicBezTo>
                <a:cubicBezTo>
                  <a:pt x="16796" y="8294"/>
                  <a:pt x="16796" y="8300"/>
                  <a:pt x="16796" y="8306"/>
                </a:cubicBezTo>
                <a:cubicBezTo>
                  <a:pt x="16796" y="8312"/>
                  <a:pt x="16796" y="8312"/>
                  <a:pt x="16796" y="8312"/>
                </a:cubicBezTo>
                <a:cubicBezTo>
                  <a:pt x="16796" y="8312"/>
                  <a:pt x="16790" y="8317"/>
                  <a:pt x="16790" y="8323"/>
                </a:cubicBezTo>
                <a:cubicBezTo>
                  <a:pt x="16790" y="8329"/>
                  <a:pt x="16790" y="8335"/>
                  <a:pt x="16790" y="8347"/>
                </a:cubicBezTo>
                <a:lnTo>
                  <a:pt x="16790" y="8353"/>
                </a:lnTo>
                <a:cubicBezTo>
                  <a:pt x="16796" y="8365"/>
                  <a:pt x="16802" y="8371"/>
                  <a:pt x="16808" y="8377"/>
                </a:cubicBezTo>
                <a:cubicBezTo>
                  <a:pt x="16814" y="8383"/>
                  <a:pt x="16820" y="8383"/>
                  <a:pt x="16832" y="8389"/>
                </a:cubicBezTo>
                <a:cubicBezTo>
                  <a:pt x="16838" y="8395"/>
                  <a:pt x="16838" y="8395"/>
                  <a:pt x="16844" y="8401"/>
                </a:cubicBezTo>
                <a:cubicBezTo>
                  <a:pt x="16849" y="8401"/>
                  <a:pt x="16855" y="8401"/>
                  <a:pt x="16867" y="8401"/>
                </a:cubicBezTo>
                <a:cubicBezTo>
                  <a:pt x="16879" y="8401"/>
                  <a:pt x="16891" y="8401"/>
                  <a:pt x="16903" y="8406"/>
                </a:cubicBezTo>
                <a:cubicBezTo>
                  <a:pt x="16909" y="8406"/>
                  <a:pt x="16909" y="8412"/>
                  <a:pt x="16909" y="8418"/>
                </a:cubicBezTo>
                <a:cubicBezTo>
                  <a:pt x="16915" y="8418"/>
                  <a:pt x="16921" y="8418"/>
                  <a:pt x="16921" y="8418"/>
                </a:cubicBezTo>
                <a:cubicBezTo>
                  <a:pt x="16926" y="8418"/>
                  <a:pt x="16933" y="8424"/>
                  <a:pt x="16933" y="8424"/>
                </a:cubicBezTo>
                <a:cubicBezTo>
                  <a:pt x="16938" y="8430"/>
                  <a:pt x="16938" y="8436"/>
                  <a:pt x="16944" y="8436"/>
                </a:cubicBezTo>
                <a:cubicBezTo>
                  <a:pt x="16956" y="8442"/>
                  <a:pt x="16962" y="8436"/>
                  <a:pt x="16974" y="8436"/>
                </a:cubicBezTo>
                <a:cubicBezTo>
                  <a:pt x="16992" y="8436"/>
                  <a:pt x="17010" y="8436"/>
                  <a:pt x="17021" y="8424"/>
                </a:cubicBezTo>
                <a:cubicBezTo>
                  <a:pt x="17033" y="8412"/>
                  <a:pt x="17033" y="8401"/>
                  <a:pt x="17033" y="8383"/>
                </a:cubicBezTo>
                <a:cubicBezTo>
                  <a:pt x="17051" y="8383"/>
                  <a:pt x="17051" y="8383"/>
                  <a:pt x="17051" y="8383"/>
                </a:cubicBezTo>
                <a:cubicBezTo>
                  <a:pt x="17069" y="8383"/>
                  <a:pt x="17075" y="8389"/>
                  <a:pt x="17081" y="8406"/>
                </a:cubicBezTo>
                <a:cubicBezTo>
                  <a:pt x="17081" y="8406"/>
                  <a:pt x="17081" y="8412"/>
                  <a:pt x="17081" y="8418"/>
                </a:cubicBezTo>
                <a:cubicBezTo>
                  <a:pt x="17087" y="8424"/>
                  <a:pt x="17087" y="8430"/>
                  <a:pt x="17093" y="8436"/>
                </a:cubicBezTo>
                <a:cubicBezTo>
                  <a:pt x="17099" y="8442"/>
                  <a:pt x="17110" y="8448"/>
                  <a:pt x="17122" y="8448"/>
                </a:cubicBezTo>
                <a:cubicBezTo>
                  <a:pt x="17134" y="8448"/>
                  <a:pt x="17140" y="8436"/>
                  <a:pt x="17152" y="8424"/>
                </a:cubicBezTo>
                <a:cubicBezTo>
                  <a:pt x="17158" y="8418"/>
                  <a:pt x="17164" y="8418"/>
                  <a:pt x="17164" y="8418"/>
                </a:cubicBezTo>
                <a:cubicBezTo>
                  <a:pt x="17176" y="8406"/>
                  <a:pt x="17181" y="8406"/>
                  <a:pt x="17193" y="8401"/>
                </a:cubicBezTo>
                <a:cubicBezTo>
                  <a:pt x="17193" y="8395"/>
                  <a:pt x="17199" y="8395"/>
                  <a:pt x="17199" y="8389"/>
                </a:cubicBezTo>
                <a:cubicBezTo>
                  <a:pt x="17211" y="8383"/>
                  <a:pt x="17217" y="8383"/>
                  <a:pt x="17229" y="8383"/>
                </a:cubicBezTo>
                <a:cubicBezTo>
                  <a:pt x="17241" y="8383"/>
                  <a:pt x="17241" y="8383"/>
                  <a:pt x="17247" y="8383"/>
                </a:cubicBezTo>
                <a:cubicBezTo>
                  <a:pt x="17270" y="8383"/>
                  <a:pt x="17288" y="8383"/>
                  <a:pt x="17312" y="8383"/>
                </a:cubicBezTo>
                <a:cubicBezTo>
                  <a:pt x="17318" y="8383"/>
                  <a:pt x="17318" y="8377"/>
                  <a:pt x="17324" y="8377"/>
                </a:cubicBezTo>
                <a:cubicBezTo>
                  <a:pt x="17324" y="8371"/>
                  <a:pt x="17330" y="8371"/>
                  <a:pt x="17336" y="8371"/>
                </a:cubicBezTo>
                <a:cubicBezTo>
                  <a:pt x="17336" y="8365"/>
                  <a:pt x="17330" y="8365"/>
                  <a:pt x="17336" y="8359"/>
                </a:cubicBezTo>
                <a:cubicBezTo>
                  <a:pt x="17336" y="8347"/>
                  <a:pt x="17342" y="8347"/>
                  <a:pt x="17348" y="8335"/>
                </a:cubicBezTo>
                <a:cubicBezTo>
                  <a:pt x="17348" y="8323"/>
                  <a:pt x="17342" y="8312"/>
                  <a:pt x="17348" y="8300"/>
                </a:cubicBezTo>
                <a:cubicBezTo>
                  <a:pt x="17353" y="8288"/>
                  <a:pt x="17365" y="8294"/>
                  <a:pt x="17371" y="8288"/>
                </a:cubicBezTo>
                <a:cubicBezTo>
                  <a:pt x="17377" y="8282"/>
                  <a:pt x="17383" y="8276"/>
                  <a:pt x="17383" y="8270"/>
                </a:cubicBezTo>
                <a:cubicBezTo>
                  <a:pt x="17383" y="8264"/>
                  <a:pt x="17383" y="8264"/>
                  <a:pt x="17383" y="8264"/>
                </a:cubicBezTo>
                <a:cubicBezTo>
                  <a:pt x="17383" y="8258"/>
                  <a:pt x="17377" y="8258"/>
                  <a:pt x="17371" y="8252"/>
                </a:cubicBezTo>
                <a:cubicBezTo>
                  <a:pt x="17371" y="8246"/>
                  <a:pt x="17371" y="8240"/>
                  <a:pt x="17371" y="8229"/>
                </a:cubicBezTo>
                <a:cubicBezTo>
                  <a:pt x="17371" y="8217"/>
                  <a:pt x="17377" y="8205"/>
                  <a:pt x="17377" y="8187"/>
                </a:cubicBezTo>
                <a:cubicBezTo>
                  <a:pt x="17377" y="8181"/>
                  <a:pt x="17383" y="8181"/>
                  <a:pt x="17383" y="8175"/>
                </a:cubicBezTo>
                <a:cubicBezTo>
                  <a:pt x="17383" y="8169"/>
                  <a:pt x="17389" y="8169"/>
                  <a:pt x="17389" y="8163"/>
                </a:cubicBezTo>
                <a:cubicBezTo>
                  <a:pt x="17389" y="8157"/>
                  <a:pt x="17389" y="8157"/>
                  <a:pt x="17395" y="8151"/>
                </a:cubicBezTo>
                <a:cubicBezTo>
                  <a:pt x="17401" y="8146"/>
                  <a:pt x="17407" y="8140"/>
                  <a:pt x="17413" y="8128"/>
                </a:cubicBezTo>
                <a:cubicBezTo>
                  <a:pt x="17419" y="8128"/>
                  <a:pt x="17419" y="8122"/>
                  <a:pt x="17425" y="8122"/>
                </a:cubicBezTo>
                <a:cubicBezTo>
                  <a:pt x="17431" y="8116"/>
                  <a:pt x="17431" y="8116"/>
                  <a:pt x="17436" y="8116"/>
                </a:cubicBezTo>
                <a:cubicBezTo>
                  <a:pt x="17436" y="8110"/>
                  <a:pt x="17442" y="8104"/>
                  <a:pt x="17442" y="8104"/>
                </a:cubicBezTo>
                <a:cubicBezTo>
                  <a:pt x="17442" y="8098"/>
                  <a:pt x="17448" y="8092"/>
                  <a:pt x="17448" y="8092"/>
                </a:cubicBezTo>
                <a:cubicBezTo>
                  <a:pt x="17448" y="8086"/>
                  <a:pt x="17448" y="8080"/>
                  <a:pt x="17448" y="8080"/>
                </a:cubicBezTo>
                <a:cubicBezTo>
                  <a:pt x="17448" y="8074"/>
                  <a:pt x="17448" y="8069"/>
                  <a:pt x="17448" y="8069"/>
                </a:cubicBezTo>
                <a:cubicBezTo>
                  <a:pt x="17454" y="8062"/>
                  <a:pt x="17454" y="8062"/>
                  <a:pt x="17460" y="8057"/>
                </a:cubicBezTo>
                <a:cubicBezTo>
                  <a:pt x="17460" y="8051"/>
                  <a:pt x="17466" y="8045"/>
                  <a:pt x="17472" y="8045"/>
                </a:cubicBezTo>
                <a:cubicBezTo>
                  <a:pt x="17472" y="8045"/>
                  <a:pt x="17478" y="8039"/>
                  <a:pt x="17484" y="8039"/>
                </a:cubicBezTo>
                <a:cubicBezTo>
                  <a:pt x="17484" y="8039"/>
                  <a:pt x="17490" y="8039"/>
                  <a:pt x="17496" y="8039"/>
                </a:cubicBezTo>
                <a:cubicBezTo>
                  <a:pt x="17502" y="8033"/>
                  <a:pt x="17496" y="8027"/>
                  <a:pt x="17496" y="8021"/>
                </a:cubicBezTo>
                <a:cubicBezTo>
                  <a:pt x="17496" y="8015"/>
                  <a:pt x="17502" y="8015"/>
                  <a:pt x="17502" y="8009"/>
                </a:cubicBezTo>
                <a:cubicBezTo>
                  <a:pt x="17502" y="8009"/>
                  <a:pt x="17502" y="8003"/>
                  <a:pt x="17502" y="7997"/>
                </a:cubicBezTo>
                <a:cubicBezTo>
                  <a:pt x="17502" y="7991"/>
                  <a:pt x="17502" y="7985"/>
                  <a:pt x="17502" y="7974"/>
                </a:cubicBezTo>
                <a:cubicBezTo>
                  <a:pt x="17508" y="7962"/>
                  <a:pt x="17514" y="7956"/>
                  <a:pt x="17519" y="7944"/>
                </a:cubicBezTo>
                <a:cubicBezTo>
                  <a:pt x="17525" y="7938"/>
                  <a:pt x="17531" y="7932"/>
                  <a:pt x="17531" y="7920"/>
                </a:cubicBezTo>
                <a:cubicBezTo>
                  <a:pt x="17537" y="7908"/>
                  <a:pt x="17537" y="7896"/>
                  <a:pt x="17543" y="7885"/>
                </a:cubicBezTo>
                <a:cubicBezTo>
                  <a:pt x="17543" y="7879"/>
                  <a:pt x="17543" y="7879"/>
                  <a:pt x="17543" y="7873"/>
                </a:cubicBezTo>
                <a:cubicBezTo>
                  <a:pt x="17543" y="7867"/>
                  <a:pt x="17549" y="7867"/>
                  <a:pt x="17549" y="7861"/>
                </a:cubicBezTo>
                <a:cubicBezTo>
                  <a:pt x="17549" y="7802"/>
                  <a:pt x="17549" y="7802"/>
                  <a:pt x="17549" y="7802"/>
                </a:cubicBezTo>
                <a:cubicBezTo>
                  <a:pt x="17549" y="7802"/>
                  <a:pt x="17543" y="7796"/>
                  <a:pt x="17537" y="7796"/>
                </a:cubicBezTo>
                <a:cubicBezTo>
                  <a:pt x="17537" y="7790"/>
                  <a:pt x="17537" y="7784"/>
                  <a:pt x="17531" y="7784"/>
                </a:cubicBezTo>
                <a:cubicBezTo>
                  <a:pt x="17531" y="7778"/>
                  <a:pt x="17525" y="7778"/>
                  <a:pt x="17519" y="7772"/>
                </a:cubicBezTo>
                <a:cubicBezTo>
                  <a:pt x="17519" y="7766"/>
                  <a:pt x="17514" y="7766"/>
                  <a:pt x="17514" y="7760"/>
                </a:cubicBezTo>
                <a:cubicBezTo>
                  <a:pt x="17514" y="7748"/>
                  <a:pt x="17514" y="7748"/>
                  <a:pt x="17514" y="7748"/>
                </a:cubicBezTo>
                <a:cubicBezTo>
                  <a:pt x="17514" y="7742"/>
                  <a:pt x="17514" y="7742"/>
                  <a:pt x="17514" y="7737"/>
                </a:cubicBezTo>
                <a:cubicBezTo>
                  <a:pt x="17514" y="7725"/>
                  <a:pt x="17525" y="7725"/>
                  <a:pt x="17525" y="7713"/>
                </a:cubicBezTo>
                <a:cubicBezTo>
                  <a:pt x="17525" y="7707"/>
                  <a:pt x="17525" y="7701"/>
                  <a:pt x="17525" y="7689"/>
                </a:cubicBezTo>
                <a:cubicBezTo>
                  <a:pt x="17519" y="7689"/>
                  <a:pt x="17519" y="7689"/>
                  <a:pt x="17519" y="7689"/>
                </a:cubicBezTo>
                <a:cubicBezTo>
                  <a:pt x="17519" y="7653"/>
                  <a:pt x="17519" y="7653"/>
                  <a:pt x="17519" y="7653"/>
                </a:cubicBezTo>
                <a:cubicBezTo>
                  <a:pt x="17519" y="7648"/>
                  <a:pt x="17519" y="7648"/>
                  <a:pt x="17519" y="7642"/>
                </a:cubicBezTo>
                <a:cubicBezTo>
                  <a:pt x="17519" y="7636"/>
                  <a:pt x="17514" y="7636"/>
                  <a:pt x="17508" y="7630"/>
                </a:cubicBezTo>
                <a:cubicBezTo>
                  <a:pt x="17502" y="7618"/>
                  <a:pt x="17496" y="7618"/>
                  <a:pt x="17490" y="7606"/>
                </a:cubicBezTo>
                <a:cubicBezTo>
                  <a:pt x="17490" y="7600"/>
                  <a:pt x="17484" y="7600"/>
                  <a:pt x="17484" y="7594"/>
                </a:cubicBezTo>
                <a:cubicBezTo>
                  <a:pt x="17484" y="7588"/>
                  <a:pt x="17484" y="7588"/>
                  <a:pt x="17484" y="7582"/>
                </a:cubicBezTo>
                <a:cubicBezTo>
                  <a:pt x="17478" y="7576"/>
                  <a:pt x="17478" y="7576"/>
                  <a:pt x="17478" y="7571"/>
                </a:cubicBezTo>
                <a:cubicBezTo>
                  <a:pt x="17472" y="7564"/>
                  <a:pt x="17472" y="7564"/>
                  <a:pt x="17472" y="7559"/>
                </a:cubicBezTo>
                <a:cubicBezTo>
                  <a:pt x="17466" y="7553"/>
                  <a:pt x="17460" y="7553"/>
                  <a:pt x="17460" y="7553"/>
                </a:cubicBezTo>
                <a:cubicBezTo>
                  <a:pt x="17454" y="7541"/>
                  <a:pt x="17448" y="7535"/>
                  <a:pt x="17436" y="7529"/>
                </a:cubicBezTo>
                <a:lnTo>
                  <a:pt x="17431" y="7523"/>
                </a:lnTo>
                <a:cubicBezTo>
                  <a:pt x="17425" y="7517"/>
                  <a:pt x="17419" y="7517"/>
                  <a:pt x="17413" y="7517"/>
                </a:cubicBezTo>
                <a:cubicBezTo>
                  <a:pt x="17407" y="7511"/>
                  <a:pt x="17407" y="7511"/>
                  <a:pt x="17407" y="7505"/>
                </a:cubicBezTo>
                <a:cubicBezTo>
                  <a:pt x="17407" y="7446"/>
                  <a:pt x="17407" y="7446"/>
                  <a:pt x="17407" y="7446"/>
                </a:cubicBezTo>
                <a:cubicBezTo>
                  <a:pt x="17395" y="7446"/>
                  <a:pt x="17389" y="7446"/>
                  <a:pt x="17383" y="7446"/>
                </a:cubicBezTo>
                <a:cubicBezTo>
                  <a:pt x="17371" y="7446"/>
                  <a:pt x="17359" y="7446"/>
                  <a:pt x="17348" y="7446"/>
                </a:cubicBezTo>
                <a:cubicBezTo>
                  <a:pt x="17342" y="7446"/>
                  <a:pt x="17336" y="7440"/>
                  <a:pt x="17336" y="7440"/>
                </a:cubicBezTo>
                <a:cubicBezTo>
                  <a:pt x="17330" y="7440"/>
                  <a:pt x="17324" y="7434"/>
                  <a:pt x="17324" y="7434"/>
                </a:cubicBezTo>
                <a:cubicBezTo>
                  <a:pt x="17312" y="7428"/>
                  <a:pt x="17306" y="7422"/>
                  <a:pt x="17306" y="7410"/>
                </a:cubicBezTo>
                <a:cubicBezTo>
                  <a:pt x="17306" y="7398"/>
                  <a:pt x="17306" y="7398"/>
                  <a:pt x="17306" y="7398"/>
                </a:cubicBezTo>
                <a:cubicBezTo>
                  <a:pt x="17306" y="7398"/>
                  <a:pt x="17300" y="7393"/>
                  <a:pt x="17300" y="7387"/>
                </a:cubicBezTo>
                <a:cubicBezTo>
                  <a:pt x="17300" y="7381"/>
                  <a:pt x="17300" y="7375"/>
                  <a:pt x="17300" y="7363"/>
                </a:cubicBezTo>
                <a:cubicBezTo>
                  <a:pt x="17300" y="7363"/>
                  <a:pt x="17294" y="7363"/>
                  <a:pt x="17288" y="7363"/>
                </a:cubicBezTo>
                <a:cubicBezTo>
                  <a:pt x="17288" y="7363"/>
                  <a:pt x="17282" y="7363"/>
                  <a:pt x="17276" y="7357"/>
                </a:cubicBezTo>
                <a:cubicBezTo>
                  <a:pt x="17276" y="7351"/>
                  <a:pt x="17282" y="7339"/>
                  <a:pt x="17276" y="7333"/>
                </a:cubicBezTo>
                <a:lnTo>
                  <a:pt x="17270" y="7333"/>
                </a:lnTo>
                <a:cubicBezTo>
                  <a:pt x="17265" y="7327"/>
                  <a:pt x="17259" y="7327"/>
                  <a:pt x="17259" y="7327"/>
                </a:cubicBezTo>
                <a:cubicBezTo>
                  <a:pt x="17247" y="7321"/>
                  <a:pt x="17241" y="7321"/>
                  <a:pt x="17235" y="7316"/>
                </a:cubicBezTo>
                <a:cubicBezTo>
                  <a:pt x="17229" y="7310"/>
                  <a:pt x="17229" y="7304"/>
                  <a:pt x="17223" y="7304"/>
                </a:cubicBezTo>
                <a:cubicBezTo>
                  <a:pt x="17223" y="7298"/>
                  <a:pt x="17217" y="7298"/>
                  <a:pt x="17211" y="7292"/>
                </a:cubicBezTo>
                <a:cubicBezTo>
                  <a:pt x="17211" y="7292"/>
                  <a:pt x="17211" y="7286"/>
                  <a:pt x="17205" y="7280"/>
                </a:cubicBezTo>
                <a:cubicBezTo>
                  <a:pt x="17205" y="7280"/>
                  <a:pt x="17199" y="7274"/>
                  <a:pt x="17193" y="7274"/>
                </a:cubicBezTo>
                <a:cubicBezTo>
                  <a:pt x="17181" y="7268"/>
                  <a:pt x="17176" y="7268"/>
                  <a:pt x="17158" y="7262"/>
                </a:cubicBezTo>
                <a:cubicBezTo>
                  <a:pt x="17152" y="7262"/>
                  <a:pt x="17152" y="7262"/>
                  <a:pt x="17146" y="7256"/>
                </a:cubicBezTo>
                <a:cubicBezTo>
                  <a:pt x="17140" y="7256"/>
                  <a:pt x="17134" y="7250"/>
                  <a:pt x="17134" y="7244"/>
                </a:cubicBezTo>
                <a:cubicBezTo>
                  <a:pt x="17134" y="7239"/>
                  <a:pt x="17134" y="7232"/>
                  <a:pt x="17134" y="7221"/>
                </a:cubicBezTo>
                <a:cubicBezTo>
                  <a:pt x="17128" y="7215"/>
                  <a:pt x="17122" y="7209"/>
                  <a:pt x="17122" y="7197"/>
                </a:cubicBezTo>
                <a:cubicBezTo>
                  <a:pt x="17116" y="7197"/>
                  <a:pt x="17122" y="7191"/>
                  <a:pt x="17122" y="7185"/>
                </a:cubicBezTo>
                <a:cubicBezTo>
                  <a:pt x="17116" y="7179"/>
                  <a:pt x="17116" y="7179"/>
                  <a:pt x="17116" y="7173"/>
                </a:cubicBezTo>
                <a:cubicBezTo>
                  <a:pt x="17116" y="7167"/>
                  <a:pt x="17110" y="7167"/>
                  <a:pt x="17110" y="7161"/>
                </a:cubicBezTo>
                <a:cubicBezTo>
                  <a:pt x="17110" y="7161"/>
                  <a:pt x="17110" y="7155"/>
                  <a:pt x="17110" y="7150"/>
                </a:cubicBezTo>
                <a:cubicBezTo>
                  <a:pt x="17110" y="7138"/>
                  <a:pt x="17110" y="7138"/>
                  <a:pt x="17110" y="7138"/>
                </a:cubicBezTo>
                <a:cubicBezTo>
                  <a:pt x="17110" y="7132"/>
                  <a:pt x="17110" y="7126"/>
                  <a:pt x="17110" y="7114"/>
                </a:cubicBezTo>
                <a:lnTo>
                  <a:pt x="17110" y="7108"/>
                </a:lnTo>
                <a:cubicBezTo>
                  <a:pt x="17104" y="7096"/>
                  <a:pt x="17099" y="7090"/>
                  <a:pt x="17093" y="7084"/>
                </a:cubicBezTo>
                <a:cubicBezTo>
                  <a:pt x="17087" y="7078"/>
                  <a:pt x="17081" y="7078"/>
                  <a:pt x="17075" y="7072"/>
                </a:cubicBezTo>
                <a:cubicBezTo>
                  <a:pt x="17075" y="7066"/>
                  <a:pt x="17075" y="7061"/>
                  <a:pt x="17075" y="7055"/>
                </a:cubicBezTo>
                <a:cubicBezTo>
                  <a:pt x="17075" y="7049"/>
                  <a:pt x="17081" y="7043"/>
                  <a:pt x="17081" y="7037"/>
                </a:cubicBezTo>
                <a:cubicBezTo>
                  <a:pt x="17081" y="7025"/>
                  <a:pt x="17069" y="7013"/>
                  <a:pt x="17057" y="7013"/>
                </a:cubicBezTo>
                <a:cubicBezTo>
                  <a:pt x="17057" y="7013"/>
                  <a:pt x="17051" y="7013"/>
                  <a:pt x="17045" y="7013"/>
                </a:cubicBezTo>
                <a:lnTo>
                  <a:pt x="17039" y="7013"/>
                </a:lnTo>
                <a:cubicBezTo>
                  <a:pt x="17033" y="7013"/>
                  <a:pt x="17027" y="7007"/>
                  <a:pt x="17027" y="7007"/>
                </a:cubicBezTo>
                <a:cubicBezTo>
                  <a:pt x="17015" y="7001"/>
                  <a:pt x="17010" y="7001"/>
                  <a:pt x="16998" y="7001"/>
                </a:cubicBezTo>
                <a:cubicBezTo>
                  <a:pt x="16998" y="6995"/>
                  <a:pt x="16992" y="6995"/>
                  <a:pt x="16986" y="6995"/>
                </a:cubicBezTo>
                <a:cubicBezTo>
                  <a:pt x="16986" y="6989"/>
                  <a:pt x="16992" y="6984"/>
                  <a:pt x="16986" y="6984"/>
                </a:cubicBezTo>
                <a:cubicBezTo>
                  <a:pt x="16986" y="6978"/>
                  <a:pt x="16986" y="6978"/>
                  <a:pt x="16986" y="6972"/>
                </a:cubicBezTo>
                <a:cubicBezTo>
                  <a:pt x="16986" y="6966"/>
                  <a:pt x="16986" y="6966"/>
                  <a:pt x="16980" y="6960"/>
                </a:cubicBezTo>
                <a:cubicBezTo>
                  <a:pt x="16980" y="6948"/>
                  <a:pt x="16980" y="6948"/>
                  <a:pt x="16980" y="6948"/>
                </a:cubicBezTo>
                <a:cubicBezTo>
                  <a:pt x="16980" y="6936"/>
                  <a:pt x="16986" y="6924"/>
                  <a:pt x="16980" y="6912"/>
                </a:cubicBezTo>
                <a:cubicBezTo>
                  <a:pt x="16980" y="6906"/>
                  <a:pt x="16974" y="6906"/>
                  <a:pt x="16968" y="6901"/>
                </a:cubicBezTo>
                <a:cubicBezTo>
                  <a:pt x="16968" y="6901"/>
                  <a:pt x="16968" y="6896"/>
                  <a:pt x="16968" y="6890"/>
                </a:cubicBezTo>
                <a:lnTo>
                  <a:pt x="16956" y="6884"/>
                </a:lnTo>
                <a:cubicBezTo>
                  <a:pt x="16956" y="6878"/>
                  <a:pt x="16956" y="6872"/>
                  <a:pt x="16956" y="6872"/>
                </a:cubicBezTo>
                <a:cubicBezTo>
                  <a:pt x="16956" y="6860"/>
                  <a:pt x="16956" y="6854"/>
                  <a:pt x="16956" y="6848"/>
                </a:cubicBezTo>
                <a:cubicBezTo>
                  <a:pt x="16950" y="6842"/>
                  <a:pt x="16950" y="6836"/>
                  <a:pt x="16950" y="6836"/>
                </a:cubicBezTo>
                <a:cubicBezTo>
                  <a:pt x="16944" y="6824"/>
                  <a:pt x="16938" y="6818"/>
                  <a:pt x="16933" y="6813"/>
                </a:cubicBezTo>
                <a:cubicBezTo>
                  <a:pt x="16926" y="6813"/>
                  <a:pt x="16921" y="6818"/>
                  <a:pt x="16921" y="6813"/>
                </a:cubicBezTo>
                <a:cubicBezTo>
                  <a:pt x="16915" y="6824"/>
                  <a:pt x="16915" y="6824"/>
                  <a:pt x="16915" y="6824"/>
                </a:cubicBezTo>
                <a:cubicBezTo>
                  <a:pt x="16921" y="6836"/>
                  <a:pt x="16915" y="6842"/>
                  <a:pt x="16915" y="6848"/>
                </a:cubicBezTo>
                <a:close/>
                <a:moveTo>
                  <a:pt x="17875" y="6735"/>
                </a:moveTo>
                <a:lnTo>
                  <a:pt x="17875" y="6735"/>
                </a:lnTo>
                <a:cubicBezTo>
                  <a:pt x="17875" y="6741"/>
                  <a:pt x="17875" y="6747"/>
                  <a:pt x="17881" y="6747"/>
                </a:cubicBezTo>
                <a:cubicBezTo>
                  <a:pt x="17887" y="6753"/>
                  <a:pt x="17893" y="6753"/>
                  <a:pt x="17905" y="6753"/>
                </a:cubicBezTo>
                <a:cubicBezTo>
                  <a:pt x="17917" y="6753"/>
                  <a:pt x="17917" y="6753"/>
                  <a:pt x="17917" y="6753"/>
                </a:cubicBezTo>
                <a:cubicBezTo>
                  <a:pt x="17923" y="6753"/>
                  <a:pt x="17923" y="6747"/>
                  <a:pt x="17929" y="6747"/>
                </a:cubicBezTo>
                <a:cubicBezTo>
                  <a:pt x="17929" y="6741"/>
                  <a:pt x="17923" y="6741"/>
                  <a:pt x="17923" y="6735"/>
                </a:cubicBezTo>
                <a:cubicBezTo>
                  <a:pt x="17917" y="6730"/>
                  <a:pt x="17923" y="6730"/>
                  <a:pt x="17917" y="6724"/>
                </a:cubicBezTo>
                <a:cubicBezTo>
                  <a:pt x="17917" y="6718"/>
                  <a:pt x="17911" y="6724"/>
                  <a:pt x="17905" y="6724"/>
                </a:cubicBezTo>
                <a:cubicBezTo>
                  <a:pt x="17899" y="6718"/>
                  <a:pt x="17893" y="6718"/>
                  <a:pt x="17887" y="6718"/>
                </a:cubicBezTo>
                <a:cubicBezTo>
                  <a:pt x="17881" y="6718"/>
                  <a:pt x="17875" y="6718"/>
                  <a:pt x="17869" y="6718"/>
                </a:cubicBezTo>
                <a:cubicBezTo>
                  <a:pt x="17869" y="6724"/>
                  <a:pt x="17869" y="6735"/>
                  <a:pt x="17875" y="6735"/>
                </a:cubicBezTo>
                <a:close/>
                <a:moveTo>
                  <a:pt x="17591" y="6546"/>
                </a:moveTo>
                <a:lnTo>
                  <a:pt x="17591" y="6546"/>
                </a:lnTo>
                <a:cubicBezTo>
                  <a:pt x="17591" y="6552"/>
                  <a:pt x="17603" y="6552"/>
                  <a:pt x="17603" y="6558"/>
                </a:cubicBezTo>
                <a:cubicBezTo>
                  <a:pt x="17608" y="6569"/>
                  <a:pt x="17620" y="6569"/>
                  <a:pt x="17626" y="6575"/>
                </a:cubicBezTo>
                <a:cubicBezTo>
                  <a:pt x="17626" y="6581"/>
                  <a:pt x="17626" y="6581"/>
                  <a:pt x="17632" y="6587"/>
                </a:cubicBezTo>
                <a:cubicBezTo>
                  <a:pt x="17632" y="6593"/>
                  <a:pt x="17638" y="6593"/>
                  <a:pt x="17644" y="6599"/>
                </a:cubicBezTo>
                <a:cubicBezTo>
                  <a:pt x="17644" y="6599"/>
                  <a:pt x="17650" y="6605"/>
                  <a:pt x="17656" y="6605"/>
                </a:cubicBezTo>
                <a:lnTo>
                  <a:pt x="17662" y="6599"/>
                </a:lnTo>
                <a:cubicBezTo>
                  <a:pt x="17662" y="6593"/>
                  <a:pt x="17662" y="6593"/>
                  <a:pt x="17662" y="6587"/>
                </a:cubicBezTo>
                <a:cubicBezTo>
                  <a:pt x="17662" y="6581"/>
                  <a:pt x="17656" y="6581"/>
                  <a:pt x="17656" y="6575"/>
                </a:cubicBezTo>
                <a:cubicBezTo>
                  <a:pt x="17650" y="6569"/>
                  <a:pt x="17656" y="6569"/>
                  <a:pt x="17656" y="6563"/>
                </a:cubicBezTo>
                <a:cubicBezTo>
                  <a:pt x="17650" y="6558"/>
                  <a:pt x="17650" y="6558"/>
                  <a:pt x="17644" y="6552"/>
                </a:cubicBezTo>
                <a:cubicBezTo>
                  <a:pt x="17638" y="6546"/>
                  <a:pt x="17632" y="6540"/>
                  <a:pt x="17620" y="6534"/>
                </a:cubicBezTo>
                <a:cubicBezTo>
                  <a:pt x="17620" y="6534"/>
                  <a:pt x="17614" y="6534"/>
                  <a:pt x="17608" y="6528"/>
                </a:cubicBezTo>
                <a:cubicBezTo>
                  <a:pt x="17608" y="6528"/>
                  <a:pt x="17608" y="6522"/>
                  <a:pt x="17608" y="6516"/>
                </a:cubicBezTo>
                <a:cubicBezTo>
                  <a:pt x="17608" y="6516"/>
                  <a:pt x="17608" y="6510"/>
                  <a:pt x="17608" y="6504"/>
                </a:cubicBezTo>
                <a:cubicBezTo>
                  <a:pt x="17597" y="6504"/>
                  <a:pt x="17597" y="6504"/>
                  <a:pt x="17597" y="6504"/>
                </a:cubicBezTo>
                <a:cubicBezTo>
                  <a:pt x="17597" y="6504"/>
                  <a:pt x="17591" y="6510"/>
                  <a:pt x="17585" y="6510"/>
                </a:cubicBezTo>
                <a:cubicBezTo>
                  <a:pt x="17591" y="6516"/>
                  <a:pt x="17591" y="6516"/>
                  <a:pt x="17591" y="6522"/>
                </a:cubicBezTo>
                <a:cubicBezTo>
                  <a:pt x="17597" y="6528"/>
                  <a:pt x="17597" y="6534"/>
                  <a:pt x="17597" y="6534"/>
                </a:cubicBezTo>
                <a:cubicBezTo>
                  <a:pt x="17597" y="6540"/>
                  <a:pt x="17591" y="6540"/>
                  <a:pt x="17591" y="6546"/>
                </a:cubicBezTo>
                <a:close/>
                <a:moveTo>
                  <a:pt x="17265" y="6510"/>
                </a:moveTo>
                <a:lnTo>
                  <a:pt x="17265" y="6510"/>
                </a:lnTo>
                <a:cubicBezTo>
                  <a:pt x="17265" y="6522"/>
                  <a:pt x="17270" y="6528"/>
                  <a:pt x="17270" y="6534"/>
                </a:cubicBezTo>
                <a:cubicBezTo>
                  <a:pt x="17270" y="6540"/>
                  <a:pt x="17265" y="6540"/>
                  <a:pt x="17265" y="6540"/>
                </a:cubicBezTo>
                <a:cubicBezTo>
                  <a:pt x="17288" y="6540"/>
                  <a:pt x="17300" y="6540"/>
                  <a:pt x="17318" y="6540"/>
                </a:cubicBezTo>
                <a:cubicBezTo>
                  <a:pt x="17324" y="6540"/>
                  <a:pt x="17330" y="6546"/>
                  <a:pt x="17342" y="6546"/>
                </a:cubicBezTo>
                <a:cubicBezTo>
                  <a:pt x="17348" y="6546"/>
                  <a:pt x="17353" y="6546"/>
                  <a:pt x="17359" y="6546"/>
                </a:cubicBezTo>
                <a:cubicBezTo>
                  <a:pt x="17371" y="6546"/>
                  <a:pt x="17377" y="6546"/>
                  <a:pt x="17383" y="6546"/>
                </a:cubicBezTo>
                <a:cubicBezTo>
                  <a:pt x="17389" y="6546"/>
                  <a:pt x="17395" y="6546"/>
                  <a:pt x="17395" y="6540"/>
                </a:cubicBezTo>
                <a:cubicBezTo>
                  <a:pt x="17401" y="6540"/>
                  <a:pt x="17401" y="6534"/>
                  <a:pt x="17407" y="6528"/>
                </a:cubicBezTo>
                <a:cubicBezTo>
                  <a:pt x="17413" y="6528"/>
                  <a:pt x="17413" y="6534"/>
                  <a:pt x="17419" y="6528"/>
                </a:cubicBezTo>
                <a:cubicBezTo>
                  <a:pt x="17425" y="6528"/>
                  <a:pt x="17425" y="6528"/>
                  <a:pt x="17431" y="6528"/>
                </a:cubicBezTo>
                <a:cubicBezTo>
                  <a:pt x="17436" y="6522"/>
                  <a:pt x="17436" y="6522"/>
                  <a:pt x="17442" y="6516"/>
                </a:cubicBezTo>
                <a:cubicBezTo>
                  <a:pt x="17448" y="6510"/>
                  <a:pt x="17448" y="6504"/>
                  <a:pt x="17454" y="6492"/>
                </a:cubicBezTo>
                <a:cubicBezTo>
                  <a:pt x="17454" y="6486"/>
                  <a:pt x="17454" y="6480"/>
                  <a:pt x="17454" y="6469"/>
                </a:cubicBezTo>
                <a:cubicBezTo>
                  <a:pt x="17460" y="6463"/>
                  <a:pt x="17466" y="6463"/>
                  <a:pt x="17466" y="6457"/>
                </a:cubicBezTo>
                <a:cubicBezTo>
                  <a:pt x="17466" y="6457"/>
                  <a:pt x="17466" y="6451"/>
                  <a:pt x="17466" y="6445"/>
                </a:cubicBezTo>
                <a:cubicBezTo>
                  <a:pt x="17466" y="6439"/>
                  <a:pt x="17460" y="6439"/>
                  <a:pt x="17460" y="6433"/>
                </a:cubicBezTo>
                <a:cubicBezTo>
                  <a:pt x="17460" y="6439"/>
                  <a:pt x="17454" y="6439"/>
                  <a:pt x="17448" y="6439"/>
                </a:cubicBezTo>
                <a:cubicBezTo>
                  <a:pt x="17448" y="6439"/>
                  <a:pt x="17442" y="6439"/>
                  <a:pt x="17436" y="6439"/>
                </a:cubicBezTo>
                <a:cubicBezTo>
                  <a:pt x="17436" y="6439"/>
                  <a:pt x="17431" y="6439"/>
                  <a:pt x="17431" y="6445"/>
                </a:cubicBezTo>
                <a:cubicBezTo>
                  <a:pt x="17425" y="6445"/>
                  <a:pt x="17419" y="6445"/>
                  <a:pt x="17419" y="6451"/>
                </a:cubicBezTo>
                <a:cubicBezTo>
                  <a:pt x="17413" y="6457"/>
                  <a:pt x="17419" y="6463"/>
                  <a:pt x="17419" y="6475"/>
                </a:cubicBezTo>
                <a:cubicBezTo>
                  <a:pt x="17413" y="6480"/>
                  <a:pt x="17413" y="6480"/>
                  <a:pt x="17407" y="6486"/>
                </a:cubicBezTo>
                <a:cubicBezTo>
                  <a:pt x="17407" y="6486"/>
                  <a:pt x="17407" y="6492"/>
                  <a:pt x="17407" y="6498"/>
                </a:cubicBezTo>
                <a:cubicBezTo>
                  <a:pt x="17401" y="6498"/>
                  <a:pt x="17395" y="6498"/>
                  <a:pt x="17395" y="6498"/>
                </a:cubicBezTo>
                <a:cubicBezTo>
                  <a:pt x="17377" y="6498"/>
                  <a:pt x="17365" y="6498"/>
                  <a:pt x="17342" y="6498"/>
                </a:cubicBezTo>
                <a:cubicBezTo>
                  <a:pt x="17330" y="6498"/>
                  <a:pt x="17330" y="6498"/>
                  <a:pt x="17330" y="6498"/>
                </a:cubicBezTo>
                <a:cubicBezTo>
                  <a:pt x="17318" y="6498"/>
                  <a:pt x="17318" y="6498"/>
                  <a:pt x="17318" y="6498"/>
                </a:cubicBezTo>
                <a:cubicBezTo>
                  <a:pt x="17306" y="6498"/>
                  <a:pt x="17294" y="6498"/>
                  <a:pt x="17282" y="6498"/>
                </a:cubicBezTo>
                <a:cubicBezTo>
                  <a:pt x="17276" y="6498"/>
                  <a:pt x="17276" y="6492"/>
                  <a:pt x="17270" y="6492"/>
                </a:cubicBezTo>
                <a:cubicBezTo>
                  <a:pt x="17270" y="6498"/>
                  <a:pt x="17265" y="6510"/>
                  <a:pt x="17265" y="6510"/>
                </a:cubicBezTo>
                <a:close/>
                <a:moveTo>
                  <a:pt x="16310" y="6652"/>
                </a:moveTo>
                <a:lnTo>
                  <a:pt x="16310" y="6652"/>
                </a:lnTo>
                <a:cubicBezTo>
                  <a:pt x="16310" y="6658"/>
                  <a:pt x="16310" y="6664"/>
                  <a:pt x="16310" y="6664"/>
                </a:cubicBezTo>
                <a:cubicBezTo>
                  <a:pt x="16346" y="6664"/>
                  <a:pt x="16346" y="6664"/>
                  <a:pt x="16346" y="6664"/>
                </a:cubicBezTo>
                <a:cubicBezTo>
                  <a:pt x="16351" y="6664"/>
                  <a:pt x="16357" y="6664"/>
                  <a:pt x="16357" y="6658"/>
                </a:cubicBezTo>
                <a:cubicBezTo>
                  <a:pt x="16363" y="6652"/>
                  <a:pt x="16363" y="6647"/>
                  <a:pt x="16363" y="6641"/>
                </a:cubicBezTo>
                <a:cubicBezTo>
                  <a:pt x="16363" y="6629"/>
                  <a:pt x="16363" y="6623"/>
                  <a:pt x="16357" y="6611"/>
                </a:cubicBezTo>
                <a:cubicBezTo>
                  <a:pt x="16357" y="6605"/>
                  <a:pt x="16351" y="6605"/>
                  <a:pt x="16351" y="6599"/>
                </a:cubicBezTo>
                <a:cubicBezTo>
                  <a:pt x="16334" y="6605"/>
                  <a:pt x="16328" y="6611"/>
                  <a:pt x="16310" y="6623"/>
                </a:cubicBezTo>
                <a:cubicBezTo>
                  <a:pt x="16310" y="6635"/>
                  <a:pt x="16310" y="6647"/>
                  <a:pt x="16310" y="6652"/>
                </a:cubicBezTo>
                <a:close/>
                <a:moveTo>
                  <a:pt x="16014" y="6623"/>
                </a:moveTo>
                <a:lnTo>
                  <a:pt x="16014" y="6623"/>
                </a:lnTo>
                <a:cubicBezTo>
                  <a:pt x="16014" y="6623"/>
                  <a:pt x="16014" y="6629"/>
                  <a:pt x="16014" y="6635"/>
                </a:cubicBezTo>
                <a:cubicBezTo>
                  <a:pt x="16014" y="6635"/>
                  <a:pt x="16019" y="6641"/>
                  <a:pt x="16019" y="6647"/>
                </a:cubicBezTo>
                <a:cubicBezTo>
                  <a:pt x="16025" y="6641"/>
                  <a:pt x="16025" y="6647"/>
                  <a:pt x="16031" y="6647"/>
                </a:cubicBezTo>
                <a:cubicBezTo>
                  <a:pt x="16037" y="6641"/>
                  <a:pt x="16037" y="6635"/>
                  <a:pt x="16043" y="6635"/>
                </a:cubicBezTo>
                <a:cubicBezTo>
                  <a:pt x="16049" y="6635"/>
                  <a:pt x="16055" y="6641"/>
                  <a:pt x="16061" y="6641"/>
                </a:cubicBezTo>
                <a:cubicBezTo>
                  <a:pt x="16067" y="6641"/>
                  <a:pt x="16067" y="6641"/>
                  <a:pt x="16067" y="6641"/>
                </a:cubicBezTo>
                <a:cubicBezTo>
                  <a:pt x="16073" y="6641"/>
                  <a:pt x="16073" y="6635"/>
                  <a:pt x="16079" y="6635"/>
                </a:cubicBezTo>
                <a:cubicBezTo>
                  <a:pt x="16067" y="6623"/>
                  <a:pt x="16067" y="6623"/>
                  <a:pt x="16067" y="6623"/>
                </a:cubicBezTo>
                <a:lnTo>
                  <a:pt x="16014" y="6623"/>
                </a:lnTo>
                <a:close/>
                <a:moveTo>
                  <a:pt x="16500" y="6504"/>
                </a:moveTo>
                <a:lnTo>
                  <a:pt x="16500" y="6504"/>
                </a:lnTo>
                <a:cubicBezTo>
                  <a:pt x="16494" y="6510"/>
                  <a:pt x="16488" y="6510"/>
                  <a:pt x="16488" y="6516"/>
                </a:cubicBezTo>
                <a:cubicBezTo>
                  <a:pt x="16482" y="6516"/>
                  <a:pt x="16476" y="6516"/>
                  <a:pt x="16476" y="6522"/>
                </a:cubicBezTo>
                <a:cubicBezTo>
                  <a:pt x="16476" y="6528"/>
                  <a:pt x="16476" y="6534"/>
                  <a:pt x="16476" y="6534"/>
                </a:cubicBezTo>
                <a:cubicBezTo>
                  <a:pt x="16476" y="6540"/>
                  <a:pt x="16470" y="6546"/>
                  <a:pt x="16470" y="6546"/>
                </a:cubicBezTo>
                <a:cubicBezTo>
                  <a:pt x="16470" y="6552"/>
                  <a:pt x="16470" y="6552"/>
                  <a:pt x="16470" y="6558"/>
                </a:cubicBezTo>
                <a:cubicBezTo>
                  <a:pt x="16470" y="6563"/>
                  <a:pt x="16464" y="6563"/>
                  <a:pt x="16464" y="6569"/>
                </a:cubicBezTo>
                <a:cubicBezTo>
                  <a:pt x="16464" y="6575"/>
                  <a:pt x="16476" y="6575"/>
                  <a:pt x="16482" y="6575"/>
                </a:cubicBezTo>
                <a:cubicBezTo>
                  <a:pt x="16482" y="6575"/>
                  <a:pt x="16488" y="6575"/>
                  <a:pt x="16494" y="6575"/>
                </a:cubicBezTo>
                <a:cubicBezTo>
                  <a:pt x="16494" y="6569"/>
                  <a:pt x="16500" y="6569"/>
                  <a:pt x="16506" y="6563"/>
                </a:cubicBezTo>
                <a:cubicBezTo>
                  <a:pt x="16506" y="6563"/>
                  <a:pt x="16506" y="6558"/>
                  <a:pt x="16506" y="6552"/>
                </a:cubicBezTo>
                <a:cubicBezTo>
                  <a:pt x="16512" y="6540"/>
                  <a:pt x="16517" y="6528"/>
                  <a:pt x="16517" y="6510"/>
                </a:cubicBezTo>
                <a:cubicBezTo>
                  <a:pt x="16517" y="6504"/>
                  <a:pt x="16517" y="6504"/>
                  <a:pt x="16517" y="6504"/>
                </a:cubicBezTo>
                <a:cubicBezTo>
                  <a:pt x="16517" y="6504"/>
                  <a:pt x="16512" y="6504"/>
                  <a:pt x="16512" y="6498"/>
                </a:cubicBezTo>
                <a:cubicBezTo>
                  <a:pt x="16506" y="6498"/>
                  <a:pt x="16500" y="6504"/>
                  <a:pt x="16500" y="6504"/>
                </a:cubicBezTo>
                <a:close/>
                <a:moveTo>
                  <a:pt x="16417" y="6415"/>
                </a:moveTo>
                <a:lnTo>
                  <a:pt x="16417" y="6415"/>
                </a:lnTo>
                <a:cubicBezTo>
                  <a:pt x="16423" y="6415"/>
                  <a:pt x="16423" y="6415"/>
                  <a:pt x="16428" y="6415"/>
                </a:cubicBezTo>
                <a:cubicBezTo>
                  <a:pt x="16435" y="6415"/>
                  <a:pt x="16435" y="6403"/>
                  <a:pt x="16435" y="6403"/>
                </a:cubicBezTo>
                <a:cubicBezTo>
                  <a:pt x="16440" y="6403"/>
                  <a:pt x="16446" y="6409"/>
                  <a:pt x="16446" y="6409"/>
                </a:cubicBezTo>
                <a:cubicBezTo>
                  <a:pt x="16458" y="6409"/>
                  <a:pt x="16464" y="6409"/>
                  <a:pt x="16470" y="6409"/>
                </a:cubicBezTo>
                <a:cubicBezTo>
                  <a:pt x="16476" y="6409"/>
                  <a:pt x="16482" y="6409"/>
                  <a:pt x="16482" y="6409"/>
                </a:cubicBezTo>
                <a:cubicBezTo>
                  <a:pt x="16494" y="6409"/>
                  <a:pt x="16500" y="6415"/>
                  <a:pt x="16506" y="6421"/>
                </a:cubicBezTo>
                <a:cubicBezTo>
                  <a:pt x="16517" y="6427"/>
                  <a:pt x="16517" y="6433"/>
                  <a:pt x="16529" y="6439"/>
                </a:cubicBezTo>
                <a:cubicBezTo>
                  <a:pt x="16529" y="6439"/>
                  <a:pt x="16535" y="6439"/>
                  <a:pt x="16541" y="6445"/>
                </a:cubicBezTo>
                <a:cubicBezTo>
                  <a:pt x="16547" y="6445"/>
                  <a:pt x="16541" y="6451"/>
                  <a:pt x="16547" y="6457"/>
                </a:cubicBezTo>
                <a:cubicBezTo>
                  <a:pt x="16553" y="6457"/>
                  <a:pt x="16559" y="6457"/>
                  <a:pt x="16559" y="6457"/>
                </a:cubicBezTo>
                <a:cubicBezTo>
                  <a:pt x="16565" y="6457"/>
                  <a:pt x="16571" y="6457"/>
                  <a:pt x="16577" y="6457"/>
                </a:cubicBezTo>
                <a:lnTo>
                  <a:pt x="16583" y="6463"/>
                </a:lnTo>
                <a:cubicBezTo>
                  <a:pt x="16601" y="6463"/>
                  <a:pt x="16606" y="6457"/>
                  <a:pt x="16624" y="6463"/>
                </a:cubicBezTo>
                <a:cubicBezTo>
                  <a:pt x="16624" y="6463"/>
                  <a:pt x="16630" y="6463"/>
                  <a:pt x="16636" y="6469"/>
                </a:cubicBezTo>
                <a:cubicBezTo>
                  <a:pt x="16642" y="6469"/>
                  <a:pt x="16648" y="6475"/>
                  <a:pt x="16660" y="6480"/>
                </a:cubicBezTo>
                <a:lnTo>
                  <a:pt x="16666" y="6486"/>
                </a:lnTo>
                <a:cubicBezTo>
                  <a:pt x="16672" y="6492"/>
                  <a:pt x="16678" y="6492"/>
                  <a:pt x="16678" y="6498"/>
                </a:cubicBezTo>
                <a:cubicBezTo>
                  <a:pt x="16689" y="6504"/>
                  <a:pt x="16695" y="6510"/>
                  <a:pt x="16701" y="6522"/>
                </a:cubicBezTo>
                <a:cubicBezTo>
                  <a:pt x="16701" y="6528"/>
                  <a:pt x="16701" y="6528"/>
                  <a:pt x="16707" y="6534"/>
                </a:cubicBezTo>
                <a:cubicBezTo>
                  <a:pt x="16713" y="6546"/>
                  <a:pt x="16731" y="6552"/>
                  <a:pt x="16731" y="6569"/>
                </a:cubicBezTo>
                <a:lnTo>
                  <a:pt x="16725" y="6575"/>
                </a:lnTo>
                <a:cubicBezTo>
                  <a:pt x="16725" y="6581"/>
                  <a:pt x="16725" y="6587"/>
                  <a:pt x="16725" y="6593"/>
                </a:cubicBezTo>
                <a:cubicBezTo>
                  <a:pt x="16725" y="6599"/>
                  <a:pt x="16719" y="6611"/>
                  <a:pt x="16707" y="6611"/>
                </a:cubicBezTo>
                <a:cubicBezTo>
                  <a:pt x="16707" y="6611"/>
                  <a:pt x="16701" y="6611"/>
                  <a:pt x="16695" y="6611"/>
                </a:cubicBezTo>
                <a:cubicBezTo>
                  <a:pt x="16695" y="6611"/>
                  <a:pt x="16689" y="6617"/>
                  <a:pt x="16683" y="6617"/>
                </a:cubicBezTo>
                <a:cubicBezTo>
                  <a:pt x="16683" y="6617"/>
                  <a:pt x="16678" y="6623"/>
                  <a:pt x="16672" y="6623"/>
                </a:cubicBezTo>
                <a:cubicBezTo>
                  <a:pt x="16672" y="6629"/>
                  <a:pt x="16666" y="6629"/>
                  <a:pt x="16660" y="6635"/>
                </a:cubicBezTo>
                <a:cubicBezTo>
                  <a:pt x="16660" y="6641"/>
                  <a:pt x="16660" y="6641"/>
                  <a:pt x="16660" y="6647"/>
                </a:cubicBezTo>
                <a:cubicBezTo>
                  <a:pt x="16660" y="6652"/>
                  <a:pt x="16660" y="6652"/>
                  <a:pt x="16660" y="6658"/>
                </a:cubicBezTo>
                <a:cubicBezTo>
                  <a:pt x="16660" y="6670"/>
                  <a:pt x="16672" y="6676"/>
                  <a:pt x="16683" y="6676"/>
                </a:cubicBezTo>
                <a:cubicBezTo>
                  <a:pt x="16695" y="6676"/>
                  <a:pt x="16701" y="6676"/>
                  <a:pt x="16713" y="6670"/>
                </a:cubicBezTo>
                <a:cubicBezTo>
                  <a:pt x="16713" y="6664"/>
                  <a:pt x="16719" y="6664"/>
                  <a:pt x="16725" y="6658"/>
                </a:cubicBezTo>
                <a:lnTo>
                  <a:pt x="16725" y="6652"/>
                </a:lnTo>
                <a:cubicBezTo>
                  <a:pt x="16731" y="6647"/>
                  <a:pt x="16731" y="6641"/>
                  <a:pt x="16737" y="6641"/>
                </a:cubicBezTo>
                <a:cubicBezTo>
                  <a:pt x="16755" y="6641"/>
                  <a:pt x="16760" y="6641"/>
                  <a:pt x="16772" y="6647"/>
                </a:cubicBezTo>
                <a:cubicBezTo>
                  <a:pt x="16778" y="6652"/>
                  <a:pt x="16778" y="6652"/>
                  <a:pt x="16784" y="6658"/>
                </a:cubicBezTo>
                <a:cubicBezTo>
                  <a:pt x="16784" y="6664"/>
                  <a:pt x="16790" y="6664"/>
                  <a:pt x="16796" y="6664"/>
                </a:cubicBezTo>
                <a:cubicBezTo>
                  <a:pt x="16796" y="6670"/>
                  <a:pt x="16802" y="6676"/>
                  <a:pt x="16808" y="6676"/>
                </a:cubicBezTo>
                <a:cubicBezTo>
                  <a:pt x="16808" y="6682"/>
                  <a:pt x="16814" y="6682"/>
                  <a:pt x="16814" y="6682"/>
                </a:cubicBezTo>
                <a:cubicBezTo>
                  <a:pt x="16820" y="6682"/>
                  <a:pt x="16826" y="6688"/>
                  <a:pt x="16826" y="6688"/>
                </a:cubicBezTo>
                <a:cubicBezTo>
                  <a:pt x="16838" y="6688"/>
                  <a:pt x="16844" y="6688"/>
                  <a:pt x="16855" y="6694"/>
                </a:cubicBezTo>
                <a:cubicBezTo>
                  <a:pt x="16861" y="6700"/>
                  <a:pt x="16861" y="6700"/>
                  <a:pt x="16867" y="6706"/>
                </a:cubicBezTo>
                <a:cubicBezTo>
                  <a:pt x="16873" y="6706"/>
                  <a:pt x="16873" y="6706"/>
                  <a:pt x="16879" y="6706"/>
                </a:cubicBezTo>
                <a:cubicBezTo>
                  <a:pt x="16885" y="6706"/>
                  <a:pt x="16891" y="6712"/>
                  <a:pt x="16897" y="6712"/>
                </a:cubicBezTo>
                <a:cubicBezTo>
                  <a:pt x="16909" y="6712"/>
                  <a:pt x="16915" y="6712"/>
                  <a:pt x="16926" y="6712"/>
                </a:cubicBezTo>
                <a:cubicBezTo>
                  <a:pt x="16933" y="6712"/>
                  <a:pt x="16938" y="6712"/>
                  <a:pt x="16950" y="6712"/>
                </a:cubicBezTo>
                <a:cubicBezTo>
                  <a:pt x="16950" y="6712"/>
                  <a:pt x="16956" y="6706"/>
                  <a:pt x="16962" y="6706"/>
                </a:cubicBezTo>
                <a:cubicBezTo>
                  <a:pt x="16962" y="6700"/>
                  <a:pt x="16968" y="6700"/>
                  <a:pt x="16968" y="6700"/>
                </a:cubicBezTo>
                <a:cubicBezTo>
                  <a:pt x="16974" y="6694"/>
                  <a:pt x="16974" y="6688"/>
                  <a:pt x="16974" y="6688"/>
                </a:cubicBezTo>
                <a:cubicBezTo>
                  <a:pt x="16974" y="6676"/>
                  <a:pt x="16974" y="6670"/>
                  <a:pt x="16974" y="6664"/>
                </a:cubicBezTo>
                <a:cubicBezTo>
                  <a:pt x="16980" y="6664"/>
                  <a:pt x="16986" y="6664"/>
                  <a:pt x="16992" y="6664"/>
                </a:cubicBezTo>
                <a:cubicBezTo>
                  <a:pt x="16998" y="6658"/>
                  <a:pt x="17004" y="6658"/>
                  <a:pt x="17015" y="6652"/>
                </a:cubicBezTo>
                <a:cubicBezTo>
                  <a:pt x="17021" y="6652"/>
                  <a:pt x="17021" y="6647"/>
                  <a:pt x="17027" y="6641"/>
                </a:cubicBezTo>
                <a:cubicBezTo>
                  <a:pt x="17033" y="6635"/>
                  <a:pt x="17039" y="6623"/>
                  <a:pt x="17051" y="6623"/>
                </a:cubicBezTo>
                <a:cubicBezTo>
                  <a:pt x="17057" y="6623"/>
                  <a:pt x="17057" y="6623"/>
                  <a:pt x="17057" y="6623"/>
                </a:cubicBezTo>
                <a:cubicBezTo>
                  <a:pt x="17063" y="6623"/>
                  <a:pt x="17063" y="6623"/>
                  <a:pt x="17069" y="6629"/>
                </a:cubicBezTo>
                <a:cubicBezTo>
                  <a:pt x="17069" y="6629"/>
                  <a:pt x="17075" y="6629"/>
                  <a:pt x="17081" y="6629"/>
                </a:cubicBezTo>
                <a:cubicBezTo>
                  <a:pt x="17087" y="6629"/>
                  <a:pt x="17087" y="6635"/>
                  <a:pt x="17093" y="6635"/>
                </a:cubicBezTo>
                <a:cubicBezTo>
                  <a:pt x="17099" y="6641"/>
                  <a:pt x="17104" y="6641"/>
                  <a:pt x="17116" y="6647"/>
                </a:cubicBezTo>
                <a:lnTo>
                  <a:pt x="17122" y="6652"/>
                </a:lnTo>
                <a:cubicBezTo>
                  <a:pt x="17134" y="6658"/>
                  <a:pt x="17134" y="6670"/>
                  <a:pt x="17140" y="6676"/>
                </a:cubicBezTo>
                <a:cubicBezTo>
                  <a:pt x="17140" y="6676"/>
                  <a:pt x="17146" y="6682"/>
                  <a:pt x="17146" y="6688"/>
                </a:cubicBezTo>
                <a:cubicBezTo>
                  <a:pt x="17152" y="6694"/>
                  <a:pt x="17158" y="6694"/>
                  <a:pt x="17170" y="6706"/>
                </a:cubicBezTo>
                <a:cubicBezTo>
                  <a:pt x="17170" y="6706"/>
                  <a:pt x="17176" y="6712"/>
                  <a:pt x="17176" y="6718"/>
                </a:cubicBezTo>
                <a:cubicBezTo>
                  <a:pt x="17181" y="6724"/>
                  <a:pt x="17187" y="6730"/>
                  <a:pt x="17193" y="6735"/>
                </a:cubicBezTo>
                <a:cubicBezTo>
                  <a:pt x="17193" y="6741"/>
                  <a:pt x="17199" y="6747"/>
                  <a:pt x="17199" y="6753"/>
                </a:cubicBezTo>
                <a:cubicBezTo>
                  <a:pt x="17199" y="6759"/>
                  <a:pt x="17205" y="6765"/>
                  <a:pt x="17205" y="6765"/>
                </a:cubicBezTo>
                <a:cubicBezTo>
                  <a:pt x="17217" y="6765"/>
                  <a:pt x="17217" y="6765"/>
                  <a:pt x="17229" y="6765"/>
                </a:cubicBezTo>
                <a:cubicBezTo>
                  <a:pt x="17241" y="6765"/>
                  <a:pt x="17253" y="6765"/>
                  <a:pt x="17270" y="6759"/>
                </a:cubicBezTo>
                <a:cubicBezTo>
                  <a:pt x="17276" y="6759"/>
                  <a:pt x="17282" y="6759"/>
                  <a:pt x="17288" y="6759"/>
                </a:cubicBezTo>
                <a:cubicBezTo>
                  <a:pt x="17306" y="6759"/>
                  <a:pt x="17312" y="6765"/>
                  <a:pt x="17318" y="6777"/>
                </a:cubicBezTo>
                <a:cubicBezTo>
                  <a:pt x="17330" y="6789"/>
                  <a:pt x="17330" y="6789"/>
                  <a:pt x="17342" y="6795"/>
                </a:cubicBezTo>
                <a:cubicBezTo>
                  <a:pt x="17348" y="6795"/>
                  <a:pt x="17353" y="6801"/>
                  <a:pt x="17359" y="6801"/>
                </a:cubicBezTo>
                <a:cubicBezTo>
                  <a:pt x="17365" y="6801"/>
                  <a:pt x="17371" y="6801"/>
                  <a:pt x="17377" y="6801"/>
                </a:cubicBezTo>
                <a:cubicBezTo>
                  <a:pt x="17377" y="6765"/>
                  <a:pt x="17377" y="6765"/>
                  <a:pt x="17377" y="6765"/>
                </a:cubicBezTo>
                <a:cubicBezTo>
                  <a:pt x="17377" y="6753"/>
                  <a:pt x="17371" y="6747"/>
                  <a:pt x="17359" y="6747"/>
                </a:cubicBezTo>
                <a:cubicBezTo>
                  <a:pt x="17359" y="6747"/>
                  <a:pt x="17353" y="6747"/>
                  <a:pt x="17353" y="6741"/>
                </a:cubicBezTo>
                <a:cubicBezTo>
                  <a:pt x="17348" y="6741"/>
                  <a:pt x="17342" y="6741"/>
                  <a:pt x="17342" y="6741"/>
                </a:cubicBezTo>
                <a:cubicBezTo>
                  <a:pt x="17336" y="6741"/>
                  <a:pt x="17336" y="6735"/>
                  <a:pt x="17336" y="6730"/>
                </a:cubicBezTo>
                <a:cubicBezTo>
                  <a:pt x="17330" y="6724"/>
                  <a:pt x="17330" y="6724"/>
                  <a:pt x="17324" y="6718"/>
                </a:cubicBezTo>
                <a:cubicBezTo>
                  <a:pt x="17324" y="6712"/>
                  <a:pt x="17318" y="6712"/>
                  <a:pt x="17312" y="6712"/>
                </a:cubicBezTo>
                <a:cubicBezTo>
                  <a:pt x="17306" y="6712"/>
                  <a:pt x="17300" y="6712"/>
                  <a:pt x="17300" y="6712"/>
                </a:cubicBezTo>
                <a:cubicBezTo>
                  <a:pt x="17294" y="6706"/>
                  <a:pt x="17294" y="6712"/>
                  <a:pt x="17288" y="6712"/>
                </a:cubicBezTo>
                <a:cubicBezTo>
                  <a:pt x="17282" y="6706"/>
                  <a:pt x="17282" y="6700"/>
                  <a:pt x="17276" y="6700"/>
                </a:cubicBezTo>
                <a:cubicBezTo>
                  <a:pt x="17270" y="6700"/>
                  <a:pt x="17270" y="6700"/>
                  <a:pt x="17265" y="6700"/>
                </a:cubicBezTo>
                <a:cubicBezTo>
                  <a:pt x="17259" y="6700"/>
                  <a:pt x="17259" y="6694"/>
                  <a:pt x="17253" y="6694"/>
                </a:cubicBezTo>
                <a:cubicBezTo>
                  <a:pt x="17247" y="6694"/>
                  <a:pt x="17241" y="6694"/>
                  <a:pt x="17229" y="6694"/>
                </a:cubicBezTo>
                <a:cubicBezTo>
                  <a:pt x="17229" y="6623"/>
                  <a:pt x="17229" y="6623"/>
                  <a:pt x="17229" y="6623"/>
                </a:cubicBezTo>
                <a:cubicBezTo>
                  <a:pt x="17211" y="6623"/>
                  <a:pt x="17199" y="6623"/>
                  <a:pt x="17181" y="6623"/>
                </a:cubicBezTo>
                <a:cubicBezTo>
                  <a:pt x="17181" y="6569"/>
                  <a:pt x="17181" y="6569"/>
                  <a:pt x="17181" y="6569"/>
                </a:cubicBezTo>
                <a:cubicBezTo>
                  <a:pt x="17199" y="6569"/>
                  <a:pt x="17205" y="6569"/>
                  <a:pt x="17223" y="6569"/>
                </a:cubicBezTo>
                <a:cubicBezTo>
                  <a:pt x="17223" y="6552"/>
                  <a:pt x="17223" y="6552"/>
                  <a:pt x="17223" y="6552"/>
                </a:cubicBezTo>
                <a:cubicBezTo>
                  <a:pt x="17223" y="6546"/>
                  <a:pt x="17217" y="6546"/>
                  <a:pt x="17211" y="6546"/>
                </a:cubicBezTo>
                <a:cubicBezTo>
                  <a:pt x="17211" y="6540"/>
                  <a:pt x="17211" y="6534"/>
                  <a:pt x="17205" y="6534"/>
                </a:cubicBezTo>
                <a:cubicBezTo>
                  <a:pt x="17199" y="6528"/>
                  <a:pt x="17199" y="6528"/>
                  <a:pt x="17193" y="6522"/>
                </a:cubicBezTo>
                <a:cubicBezTo>
                  <a:pt x="17134" y="6522"/>
                  <a:pt x="17134" y="6522"/>
                  <a:pt x="17134" y="6522"/>
                </a:cubicBezTo>
                <a:cubicBezTo>
                  <a:pt x="17134" y="6522"/>
                  <a:pt x="17134" y="6516"/>
                  <a:pt x="17128" y="6510"/>
                </a:cubicBezTo>
                <a:cubicBezTo>
                  <a:pt x="17122" y="6510"/>
                  <a:pt x="17116" y="6510"/>
                  <a:pt x="17116" y="6504"/>
                </a:cubicBezTo>
                <a:cubicBezTo>
                  <a:pt x="17110" y="6498"/>
                  <a:pt x="17116" y="6486"/>
                  <a:pt x="17110" y="6480"/>
                </a:cubicBezTo>
                <a:cubicBezTo>
                  <a:pt x="17110" y="6480"/>
                  <a:pt x="17110" y="6475"/>
                  <a:pt x="17110" y="6469"/>
                </a:cubicBezTo>
                <a:cubicBezTo>
                  <a:pt x="17104" y="6469"/>
                  <a:pt x="17099" y="6469"/>
                  <a:pt x="17099" y="6463"/>
                </a:cubicBezTo>
                <a:cubicBezTo>
                  <a:pt x="17093" y="6463"/>
                  <a:pt x="17087" y="6457"/>
                  <a:pt x="17087" y="6457"/>
                </a:cubicBezTo>
                <a:cubicBezTo>
                  <a:pt x="17081" y="6451"/>
                  <a:pt x="17081" y="6445"/>
                  <a:pt x="17075" y="6445"/>
                </a:cubicBezTo>
                <a:cubicBezTo>
                  <a:pt x="17069" y="6439"/>
                  <a:pt x="17063" y="6439"/>
                  <a:pt x="17063" y="6433"/>
                </a:cubicBezTo>
                <a:cubicBezTo>
                  <a:pt x="17051" y="6427"/>
                  <a:pt x="17051" y="6415"/>
                  <a:pt x="17039" y="6415"/>
                </a:cubicBezTo>
                <a:cubicBezTo>
                  <a:pt x="17033" y="6409"/>
                  <a:pt x="17033" y="6409"/>
                  <a:pt x="17027" y="6409"/>
                </a:cubicBezTo>
                <a:cubicBezTo>
                  <a:pt x="17021" y="6403"/>
                  <a:pt x="17010" y="6409"/>
                  <a:pt x="17004" y="6409"/>
                </a:cubicBezTo>
                <a:cubicBezTo>
                  <a:pt x="16992" y="6409"/>
                  <a:pt x="16986" y="6403"/>
                  <a:pt x="16974" y="6397"/>
                </a:cubicBezTo>
                <a:cubicBezTo>
                  <a:pt x="16974" y="6392"/>
                  <a:pt x="16974" y="6386"/>
                  <a:pt x="16968" y="6386"/>
                </a:cubicBezTo>
                <a:cubicBezTo>
                  <a:pt x="16968" y="6380"/>
                  <a:pt x="16962" y="6386"/>
                  <a:pt x="16962" y="6386"/>
                </a:cubicBezTo>
                <a:cubicBezTo>
                  <a:pt x="16956" y="6380"/>
                  <a:pt x="16950" y="6380"/>
                  <a:pt x="16944" y="6380"/>
                </a:cubicBezTo>
                <a:cubicBezTo>
                  <a:pt x="16938" y="6380"/>
                  <a:pt x="16933" y="6374"/>
                  <a:pt x="16921" y="6374"/>
                </a:cubicBezTo>
                <a:cubicBezTo>
                  <a:pt x="16915" y="6368"/>
                  <a:pt x="16909" y="6362"/>
                  <a:pt x="16897" y="6356"/>
                </a:cubicBezTo>
                <a:cubicBezTo>
                  <a:pt x="16897" y="6356"/>
                  <a:pt x="16891" y="6356"/>
                  <a:pt x="16891" y="6350"/>
                </a:cubicBezTo>
                <a:cubicBezTo>
                  <a:pt x="16885" y="6350"/>
                  <a:pt x="16879" y="6350"/>
                  <a:pt x="16879" y="6350"/>
                </a:cubicBezTo>
                <a:cubicBezTo>
                  <a:pt x="16861" y="6350"/>
                  <a:pt x="16855" y="6356"/>
                  <a:pt x="16838" y="6350"/>
                </a:cubicBezTo>
                <a:cubicBezTo>
                  <a:pt x="16832" y="6350"/>
                  <a:pt x="16832" y="6350"/>
                  <a:pt x="16826" y="6350"/>
                </a:cubicBezTo>
                <a:cubicBezTo>
                  <a:pt x="16814" y="6350"/>
                  <a:pt x="16802" y="6350"/>
                  <a:pt x="16790" y="6344"/>
                </a:cubicBezTo>
                <a:cubicBezTo>
                  <a:pt x="16784" y="6344"/>
                  <a:pt x="16778" y="6338"/>
                  <a:pt x="16767" y="6332"/>
                </a:cubicBezTo>
                <a:cubicBezTo>
                  <a:pt x="16760" y="6326"/>
                  <a:pt x="16755" y="6320"/>
                  <a:pt x="16743" y="6320"/>
                </a:cubicBezTo>
                <a:cubicBezTo>
                  <a:pt x="16743" y="6315"/>
                  <a:pt x="16737" y="6315"/>
                  <a:pt x="16737" y="6315"/>
                </a:cubicBezTo>
                <a:cubicBezTo>
                  <a:pt x="16731" y="6315"/>
                  <a:pt x="16725" y="6315"/>
                  <a:pt x="16719" y="6309"/>
                </a:cubicBezTo>
                <a:cubicBezTo>
                  <a:pt x="16713" y="6309"/>
                  <a:pt x="16707" y="6297"/>
                  <a:pt x="16701" y="6297"/>
                </a:cubicBezTo>
                <a:cubicBezTo>
                  <a:pt x="16695" y="6297"/>
                  <a:pt x="16689" y="6297"/>
                  <a:pt x="16683" y="6303"/>
                </a:cubicBezTo>
                <a:cubicBezTo>
                  <a:pt x="16678" y="6303"/>
                  <a:pt x="16678" y="6309"/>
                  <a:pt x="16672" y="6315"/>
                </a:cubicBezTo>
                <a:cubicBezTo>
                  <a:pt x="16666" y="6320"/>
                  <a:pt x="16660" y="6326"/>
                  <a:pt x="16648" y="6326"/>
                </a:cubicBezTo>
                <a:cubicBezTo>
                  <a:pt x="16642" y="6326"/>
                  <a:pt x="16636" y="6326"/>
                  <a:pt x="16624" y="6326"/>
                </a:cubicBezTo>
                <a:cubicBezTo>
                  <a:pt x="16618" y="6326"/>
                  <a:pt x="16618" y="6326"/>
                  <a:pt x="16612" y="6332"/>
                </a:cubicBezTo>
                <a:cubicBezTo>
                  <a:pt x="16606" y="6332"/>
                  <a:pt x="16606" y="6338"/>
                  <a:pt x="16601" y="6344"/>
                </a:cubicBezTo>
                <a:cubicBezTo>
                  <a:pt x="16601" y="6350"/>
                  <a:pt x="16606" y="6356"/>
                  <a:pt x="16601" y="6362"/>
                </a:cubicBezTo>
                <a:cubicBezTo>
                  <a:pt x="16601" y="6368"/>
                  <a:pt x="16601" y="6374"/>
                  <a:pt x="16594" y="6374"/>
                </a:cubicBezTo>
                <a:cubicBezTo>
                  <a:pt x="16594" y="6380"/>
                  <a:pt x="16589" y="6380"/>
                  <a:pt x="16583" y="6380"/>
                </a:cubicBezTo>
                <a:cubicBezTo>
                  <a:pt x="16577" y="6386"/>
                  <a:pt x="16571" y="6386"/>
                  <a:pt x="16565" y="6386"/>
                </a:cubicBezTo>
                <a:cubicBezTo>
                  <a:pt x="16553" y="6386"/>
                  <a:pt x="16547" y="6380"/>
                  <a:pt x="16535" y="6380"/>
                </a:cubicBezTo>
                <a:cubicBezTo>
                  <a:pt x="16529" y="6380"/>
                  <a:pt x="16523" y="6380"/>
                  <a:pt x="16512" y="6374"/>
                </a:cubicBezTo>
                <a:cubicBezTo>
                  <a:pt x="16512" y="6374"/>
                  <a:pt x="16512" y="6368"/>
                  <a:pt x="16506" y="6362"/>
                </a:cubicBezTo>
                <a:cubicBezTo>
                  <a:pt x="16506" y="6362"/>
                  <a:pt x="16506" y="6356"/>
                  <a:pt x="16506" y="6350"/>
                </a:cubicBezTo>
                <a:cubicBezTo>
                  <a:pt x="16500" y="6344"/>
                  <a:pt x="16494" y="6344"/>
                  <a:pt x="16482" y="6344"/>
                </a:cubicBezTo>
                <a:cubicBezTo>
                  <a:pt x="16476" y="6344"/>
                  <a:pt x="16476" y="6344"/>
                  <a:pt x="16470" y="6344"/>
                </a:cubicBezTo>
                <a:cubicBezTo>
                  <a:pt x="16464" y="6344"/>
                  <a:pt x="16464" y="6350"/>
                  <a:pt x="16458" y="6350"/>
                </a:cubicBezTo>
                <a:cubicBezTo>
                  <a:pt x="16458" y="6356"/>
                  <a:pt x="16452" y="6356"/>
                  <a:pt x="16446" y="6356"/>
                </a:cubicBezTo>
                <a:cubicBezTo>
                  <a:pt x="16375" y="6356"/>
                  <a:pt x="16375" y="6356"/>
                  <a:pt x="16375" y="6356"/>
                </a:cubicBezTo>
                <a:cubicBezTo>
                  <a:pt x="16375" y="6380"/>
                  <a:pt x="16375" y="6380"/>
                  <a:pt x="16375" y="6380"/>
                </a:cubicBezTo>
                <a:cubicBezTo>
                  <a:pt x="16381" y="6380"/>
                  <a:pt x="16387" y="6380"/>
                  <a:pt x="16387" y="6386"/>
                </a:cubicBezTo>
                <a:cubicBezTo>
                  <a:pt x="16393" y="6386"/>
                  <a:pt x="16399" y="6386"/>
                  <a:pt x="16399" y="6392"/>
                </a:cubicBezTo>
                <a:cubicBezTo>
                  <a:pt x="16405" y="6397"/>
                  <a:pt x="16399" y="6397"/>
                  <a:pt x="16399" y="6403"/>
                </a:cubicBezTo>
                <a:cubicBezTo>
                  <a:pt x="16399" y="6409"/>
                  <a:pt x="16399" y="6421"/>
                  <a:pt x="16399" y="6427"/>
                </a:cubicBezTo>
                <a:cubicBezTo>
                  <a:pt x="16417" y="6427"/>
                  <a:pt x="16417" y="6427"/>
                  <a:pt x="16417" y="6427"/>
                </a:cubicBezTo>
                <a:cubicBezTo>
                  <a:pt x="16417" y="6421"/>
                  <a:pt x="16417" y="6415"/>
                  <a:pt x="16417" y="6415"/>
                </a:cubicBezTo>
                <a:close/>
                <a:moveTo>
                  <a:pt x="15966" y="6291"/>
                </a:moveTo>
                <a:lnTo>
                  <a:pt x="15966" y="6291"/>
                </a:lnTo>
                <a:cubicBezTo>
                  <a:pt x="15960" y="6291"/>
                  <a:pt x="15954" y="6291"/>
                  <a:pt x="15954" y="6291"/>
                </a:cubicBezTo>
                <a:cubicBezTo>
                  <a:pt x="15948" y="6291"/>
                  <a:pt x="15948" y="6303"/>
                  <a:pt x="15948" y="6303"/>
                </a:cubicBezTo>
                <a:cubicBezTo>
                  <a:pt x="15948" y="6309"/>
                  <a:pt x="15954" y="6315"/>
                  <a:pt x="15960" y="6315"/>
                </a:cubicBezTo>
                <a:cubicBezTo>
                  <a:pt x="15966" y="6315"/>
                  <a:pt x="15966" y="6315"/>
                  <a:pt x="15966" y="6315"/>
                </a:cubicBezTo>
                <a:cubicBezTo>
                  <a:pt x="15978" y="6315"/>
                  <a:pt x="15978" y="6315"/>
                  <a:pt x="15978" y="6315"/>
                </a:cubicBezTo>
                <a:cubicBezTo>
                  <a:pt x="15990" y="6315"/>
                  <a:pt x="15996" y="6315"/>
                  <a:pt x="16002" y="6315"/>
                </a:cubicBezTo>
                <a:cubicBezTo>
                  <a:pt x="16014" y="6315"/>
                  <a:pt x="16019" y="6315"/>
                  <a:pt x="16025" y="6315"/>
                </a:cubicBezTo>
                <a:cubicBezTo>
                  <a:pt x="16025" y="6309"/>
                  <a:pt x="16019" y="6315"/>
                  <a:pt x="16019" y="6315"/>
                </a:cubicBezTo>
                <a:cubicBezTo>
                  <a:pt x="16019" y="6303"/>
                  <a:pt x="16019" y="6297"/>
                  <a:pt x="16019" y="6291"/>
                </a:cubicBezTo>
                <a:cubicBezTo>
                  <a:pt x="16014" y="6291"/>
                  <a:pt x="16008" y="6285"/>
                  <a:pt x="16002" y="6285"/>
                </a:cubicBezTo>
                <a:cubicBezTo>
                  <a:pt x="15966" y="6285"/>
                  <a:pt x="15966" y="6285"/>
                  <a:pt x="15966" y="6285"/>
                </a:cubicBezTo>
                <a:lnTo>
                  <a:pt x="15966" y="6291"/>
                </a:lnTo>
                <a:close/>
                <a:moveTo>
                  <a:pt x="16553" y="6249"/>
                </a:moveTo>
                <a:lnTo>
                  <a:pt x="16553" y="6249"/>
                </a:lnTo>
                <a:cubicBezTo>
                  <a:pt x="16553" y="6255"/>
                  <a:pt x="16559" y="6255"/>
                  <a:pt x="16559" y="6261"/>
                </a:cubicBezTo>
                <a:cubicBezTo>
                  <a:pt x="16559" y="6267"/>
                  <a:pt x="16565" y="6273"/>
                  <a:pt x="16565" y="6279"/>
                </a:cubicBezTo>
                <a:cubicBezTo>
                  <a:pt x="16565" y="6291"/>
                  <a:pt x="16559" y="6297"/>
                  <a:pt x="16559" y="6309"/>
                </a:cubicBezTo>
                <a:cubicBezTo>
                  <a:pt x="16618" y="6309"/>
                  <a:pt x="16618" y="6309"/>
                  <a:pt x="16618" y="6309"/>
                </a:cubicBezTo>
                <a:cubicBezTo>
                  <a:pt x="16618" y="6297"/>
                  <a:pt x="16618" y="6297"/>
                  <a:pt x="16618" y="6297"/>
                </a:cubicBezTo>
                <a:cubicBezTo>
                  <a:pt x="16594" y="6297"/>
                  <a:pt x="16594" y="6297"/>
                  <a:pt x="16594" y="6297"/>
                </a:cubicBezTo>
                <a:cubicBezTo>
                  <a:pt x="16594" y="6285"/>
                  <a:pt x="16594" y="6279"/>
                  <a:pt x="16594" y="6273"/>
                </a:cubicBezTo>
                <a:cubicBezTo>
                  <a:pt x="16594" y="6267"/>
                  <a:pt x="16589" y="6267"/>
                  <a:pt x="16589" y="6261"/>
                </a:cubicBezTo>
                <a:cubicBezTo>
                  <a:pt x="16589" y="6255"/>
                  <a:pt x="16594" y="6249"/>
                  <a:pt x="16594" y="6249"/>
                </a:cubicBezTo>
                <a:cubicBezTo>
                  <a:pt x="16577" y="6249"/>
                  <a:pt x="16571" y="6249"/>
                  <a:pt x="16553" y="6249"/>
                </a:cubicBezTo>
                <a:close/>
                <a:moveTo>
                  <a:pt x="16316" y="6255"/>
                </a:moveTo>
                <a:lnTo>
                  <a:pt x="16316" y="6255"/>
                </a:lnTo>
                <a:cubicBezTo>
                  <a:pt x="16310" y="6255"/>
                  <a:pt x="16304" y="6249"/>
                  <a:pt x="16298" y="6255"/>
                </a:cubicBezTo>
                <a:cubicBezTo>
                  <a:pt x="16292" y="6255"/>
                  <a:pt x="16286" y="6261"/>
                  <a:pt x="16274" y="6267"/>
                </a:cubicBezTo>
                <a:cubicBezTo>
                  <a:pt x="16280" y="6273"/>
                  <a:pt x="16280" y="6273"/>
                  <a:pt x="16280" y="6273"/>
                </a:cubicBezTo>
                <a:cubicBezTo>
                  <a:pt x="16286" y="6279"/>
                  <a:pt x="16286" y="6279"/>
                  <a:pt x="16292" y="6279"/>
                </a:cubicBezTo>
                <a:cubicBezTo>
                  <a:pt x="16298" y="6279"/>
                  <a:pt x="16298" y="6285"/>
                  <a:pt x="16304" y="6285"/>
                </a:cubicBezTo>
                <a:cubicBezTo>
                  <a:pt x="16310" y="6285"/>
                  <a:pt x="16310" y="6291"/>
                  <a:pt x="16316" y="6291"/>
                </a:cubicBezTo>
                <a:cubicBezTo>
                  <a:pt x="16316" y="6291"/>
                  <a:pt x="16322" y="6291"/>
                  <a:pt x="16328" y="6291"/>
                </a:cubicBezTo>
                <a:cubicBezTo>
                  <a:pt x="16334" y="6291"/>
                  <a:pt x="16334" y="6285"/>
                  <a:pt x="16340" y="6291"/>
                </a:cubicBezTo>
                <a:cubicBezTo>
                  <a:pt x="16346" y="6291"/>
                  <a:pt x="16346" y="6297"/>
                  <a:pt x="16351" y="6297"/>
                </a:cubicBezTo>
                <a:cubicBezTo>
                  <a:pt x="16357" y="6303"/>
                  <a:pt x="16351" y="6309"/>
                  <a:pt x="16357" y="6309"/>
                </a:cubicBezTo>
                <a:cubicBezTo>
                  <a:pt x="16357" y="6315"/>
                  <a:pt x="16357" y="6320"/>
                  <a:pt x="16363" y="6326"/>
                </a:cubicBezTo>
                <a:cubicBezTo>
                  <a:pt x="16369" y="6326"/>
                  <a:pt x="16369" y="6326"/>
                  <a:pt x="16375" y="6326"/>
                </a:cubicBezTo>
                <a:cubicBezTo>
                  <a:pt x="16387" y="6326"/>
                  <a:pt x="16387" y="6326"/>
                  <a:pt x="16387" y="6326"/>
                </a:cubicBezTo>
                <a:cubicBezTo>
                  <a:pt x="16393" y="6326"/>
                  <a:pt x="16399" y="6320"/>
                  <a:pt x="16405" y="6320"/>
                </a:cubicBezTo>
                <a:cubicBezTo>
                  <a:pt x="16405" y="6320"/>
                  <a:pt x="16405" y="6315"/>
                  <a:pt x="16411" y="6315"/>
                </a:cubicBezTo>
                <a:cubicBezTo>
                  <a:pt x="16411" y="6315"/>
                  <a:pt x="16417" y="6320"/>
                  <a:pt x="16423" y="6320"/>
                </a:cubicBezTo>
                <a:cubicBezTo>
                  <a:pt x="16423" y="6320"/>
                  <a:pt x="16428" y="6320"/>
                  <a:pt x="16435" y="6320"/>
                </a:cubicBezTo>
                <a:cubicBezTo>
                  <a:pt x="16440" y="6320"/>
                  <a:pt x="16440" y="6320"/>
                  <a:pt x="16452" y="6320"/>
                </a:cubicBezTo>
                <a:cubicBezTo>
                  <a:pt x="16458" y="6320"/>
                  <a:pt x="16464" y="6320"/>
                  <a:pt x="16470" y="6320"/>
                </a:cubicBezTo>
                <a:cubicBezTo>
                  <a:pt x="16476" y="6320"/>
                  <a:pt x="16476" y="6315"/>
                  <a:pt x="16482" y="6315"/>
                </a:cubicBezTo>
                <a:cubicBezTo>
                  <a:pt x="16476" y="6309"/>
                  <a:pt x="16482" y="6303"/>
                  <a:pt x="16476" y="6303"/>
                </a:cubicBezTo>
                <a:cubicBezTo>
                  <a:pt x="16476" y="6297"/>
                  <a:pt x="16470" y="6303"/>
                  <a:pt x="16464" y="6297"/>
                </a:cubicBezTo>
                <a:cubicBezTo>
                  <a:pt x="16458" y="6285"/>
                  <a:pt x="16464" y="6273"/>
                  <a:pt x="16464" y="6261"/>
                </a:cubicBezTo>
                <a:cubicBezTo>
                  <a:pt x="16464" y="6255"/>
                  <a:pt x="16470" y="6249"/>
                  <a:pt x="16464" y="6249"/>
                </a:cubicBezTo>
                <a:cubicBezTo>
                  <a:pt x="16464" y="6243"/>
                  <a:pt x="16464" y="6237"/>
                  <a:pt x="16458" y="6237"/>
                </a:cubicBezTo>
                <a:cubicBezTo>
                  <a:pt x="16452" y="6231"/>
                  <a:pt x="16452" y="6231"/>
                  <a:pt x="16446" y="6231"/>
                </a:cubicBezTo>
                <a:cubicBezTo>
                  <a:pt x="16435" y="6231"/>
                  <a:pt x="16428" y="6226"/>
                  <a:pt x="16423" y="6226"/>
                </a:cubicBezTo>
                <a:cubicBezTo>
                  <a:pt x="16411" y="6226"/>
                  <a:pt x="16405" y="6231"/>
                  <a:pt x="16393" y="6231"/>
                </a:cubicBezTo>
                <a:cubicBezTo>
                  <a:pt x="16387" y="6237"/>
                  <a:pt x="16387" y="6237"/>
                  <a:pt x="16381" y="6243"/>
                </a:cubicBezTo>
                <a:cubicBezTo>
                  <a:pt x="16375" y="6243"/>
                  <a:pt x="16369" y="6243"/>
                  <a:pt x="16357" y="6243"/>
                </a:cubicBezTo>
                <a:cubicBezTo>
                  <a:pt x="16351" y="6243"/>
                  <a:pt x="16346" y="6243"/>
                  <a:pt x="16340" y="6243"/>
                </a:cubicBezTo>
                <a:cubicBezTo>
                  <a:pt x="16334" y="6243"/>
                  <a:pt x="16328" y="6249"/>
                  <a:pt x="16322" y="6249"/>
                </a:cubicBezTo>
                <a:cubicBezTo>
                  <a:pt x="16316" y="6255"/>
                  <a:pt x="16316" y="6255"/>
                  <a:pt x="16310" y="6261"/>
                </a:cubicBezTo>
                <a:cubicBezTo>
                  <a:pt x="16310" y="6261"/>
                  <a:pt x="16310" y="6267"/>
                  <a:pt x="16304" y="6267"/>
                </a:cubicBezTo>
                <a:lnTo>
                  <a:pt x="16316" y="6255"/>
                </a:lnTo>
                <a:close/>
                <a:moveTo>
                  <a:pt x="16298" y="6231"/>
                </a:moveTo>
                <a:lnTo>
                  <a:pt x="16298" y="6231"/>
                </a:lnTo>
                <a:cubicBezTo>
                  <a:pt x="16310" y="6226"/>
                  <a:pt x="16316" y="6220"/>
                  <a:pt x="16316" y="6202"/>
                </a:cubicBezTo>
                <a:cubicBezTo>
                  <a:pt x="16316" y="6196"/>
                  <a:pt x="16310" y="6190"/>
                  <a:pt x="16304" y="6190"/>
                </a:cubicBezTo>
                <a:cubicBezTo>
                  <a:pt x="16304" y="6190"/>
                  <a:pt x="16298" y="6184"/>
                  <a:pt x="16292" y="6184"/>
                </a:cubicBezTo>
                <a:cubicBezTo>
                  <a:pt x="16280" y="6184"/>
                  <a:pt x="16280" y="6184"/>
                  <a:pt x="16280" y="6184"/>
                </a:cubicBezTo>
                <a:lnTo>
                  <a:pt x="16274" y="6184"/>
                </a:lnTo>
                <a:cubicBezTo>
                  <a:pt x="16269" y="6184"/>
                  <a:pt x="16269" y="6190"/>
                  <a:pt x="16269" y="6196"/>
                </a:cubicBezTo>
                <a:cubicBezTo>
                  <a:pt x="16262" y="6202"/>
                  <a:pt x="16262" y="6208"/>
                  <a:pt x="16257" y="6220"/>
                </a:cubicBezTo>
                <a:cubicBezTo>
                  <a:pt x="16262" y="6226"/>
                  <a:pt x="16274" y="6231"/>
                  <a:pt x="16280" y="6231"/>
                </a:cubicBezTo>
                <a:cubicBezTo>
                  <a:pt x="16286" y="6231"/>
                  <a:pt x="16298" y="6231"/>
                  <a:pt x="16298" y="6231"/>
                </a:cubicBezTo>
                <a:close/>
                <a:moveTo>
                  <a:pt x="16245" y="6303"/>
                </a:moveTo>
                <a:lnTo>
                  <a:pt x="16245" y="6303"/>
                </a:lnTo>
                <a:cubicBezTo>
                  <a:pt x="16245" y="6315"/>
                  <a:pt x="16245" y="6315"/>
                  <a:pt x="16245" y="6315"/>
                </a:cubicBezTo>
                <a:cubicBezTo>
                  <a:pt x="16245" y="6320"/>
                  <a:pt x="16245" y="6326"/>
                  <a:pt x="16245" y="6332"/>
                </a:cubicBezTo>
                <a:cubicBezTo>
                  <a:pt x="16262" y="6332"/>
                  <a:pt x="16269" y="6332"/>
                  <a:pt x="16280" y="6332"/>
                </a:cubicBezTo>
                <a:cubicBezTo>
                  <a:pt x="16280" y="6297"/>
                  <a:pt x="16280" y="6297"/>
                  <a:pt x="16280" y="6297"/>
                </a:cubicBezTo>
                <a:cubicBezTo>
                  <a:pt x="16251" y="6297"/>
                  <a:pt x="16251" y="6297"/>
                  <a:pt x="16251" y="6297"/>
                </a:cubicBezTo>
                <a:cubicBezTo>
                  <a:pt x="16251" y="6315"/>
                  <a:pt x="16251" y="6315"/>
                  <a:pt x="16251" y="6315"/>
                </a:cubicBezTo>
                <a:lnTo>
                  <a:pt x="16245" y="6303"/>
                </a:lnTo>
                <a:close/>
                <a:moveTo>
                  <a:pt x="16138" y="6368"/>
                </a:moveTo>
                <a:lnTo>
                  <a:pt x="16138" y="6368"/>
                </a:lnTo>
                <a:cubicBezTo>
                  <a:pt x="16138" y="6374"/>
                  <a:pt x="16138" y="6380"/>
                  <a:pt x="16138" y="6380"/>
                </a:cubicBezTo>
                <a:cubicBezTo>
                  <a:pt x="16138" y="6386"/>
                  <a:pt x="16144" y="6386"/>
                  <a:pt x="16144" y="6392"/>
                </a:cubicBezTo>
                <a:cubicBezTo>
                  <a:pt x="16180" y="6392"/>
                  <a:pt x="16180" y="6392"/>
                  <a:pt x="16180" y="6392"/>
                </a:cubicBezTo>
                <a:cubicBezTo>
                  <a:pt x="16185" y="6392"/>
                  <a:pt x="16191" y="6392"/>
                  <a:pt x="16203" y="6392"/>
                </a:cubicBezTo>
                <a:lnTo>
                  <a:pt x="16209" y="6392"/>
                </a:lnTo>
                <a:cubicBezTo>
                  <a:pt x="16221" y="6392"/>
                  <a:pt x="16221" y="6392"/>
                  <a:pt x="16221" y="6392"/>
                </a:cubicBezTo>
                <a:cubicBezTo>
                  <a:pt x="16227" y="6392"/>
                  <a:pt x="16233" y="6397"/>
                  <a:pt x="16233" y="6397"/>
                </a:cubicBezTo>
                <a:cubicBezTo>
                  <a:pt x="16239" y="6397"/>
                  <a:pt x="16245" y="6397"/>
                  <a:pt x="16245" y="6397"/>
                </a:cubicBezTo>
                <a:cubicBezTo>
                  <a:pt x="16251" y="6397"/>
                  <a:pt x="16257" y="6397"/>
                  <a:pt x="16257" y="6403"/>
                </a:cubicBezTo>
                <a:cubicBezTo>
                  <a:pt x="16262" y="6403"/>
                  <a:pt x="16262" y="6409"/>
                  <a:pt x="16269" y="6409"/>
                </a:cubicBezTo>
                <a:cubicBezTo>
                  <a:pt x="16280" y="6409"/>
                  <a:pt x="16286" y="6409"/>
                  <a:pt x="16292" y="6409"/>
                </a:cubicBezTo>
                <a:cubicBezTo>
                  <a:pt x="16292" y="6397"/>
                  <a:pt x="16292" y="6392"/>
                  <a:pt x="16292" y="6374"/>
                </a:cubicBezTo>
                <a:cubicBezTo>
                  <a:pt x="16280" y="6374"/>
                  <a:pt x="16274" y="6374"/>
                  <a:pt x="16262" y="6374"/>
                </a:cubicBezTo>
                <a:cubicBezTo>
                  <a:pt x="16257" y="6374"/>
                  <a:pt x="16251" y="6368"/>
                  <a:pt x="16239" y="6368"/>
                </a:cubicBezTo>
                <a:cubicBezTo>
                  <a:pt x="16239" y="6368"/>
                  <a:pt x="16233" y="6368"/>
                  <a:pt x="16227" y="6368"/>
                </a:cubicBezTo>
                <a:cubicBezTo>
                  <a:pt x="16215" y="6368"/>
                  <a:pt x="16215" y="6368"/>
                  <a:pt x="16215" y="6368"/>
                </a:cubicBezTo>
                <a:cubicBezTo>
                  <a:pt x="16209" y="6368"/>
                  <a:pt x="16203" y="6362"/>
                  <a:pt x="16197" y="6362"/>
                </a:cubicBezTo>
                <a:cubicBezTo>
                  <a:pt x="16185" y="6362"/>
                  <a:pt x="16180" y="6356"/>
                  <a:pt x="16168" y="6356"/>
                </a:cubicBezTo>
                <a:cubicBezTo>
                  <a:pt x="16162" y="6356"/>
                  <a:pt x="16156" y="6356"/>
                  <a:pt x="16150" y="6356"/>
                </a:cubicBezTo>
                <a:cubicBezTo>
                  <a:pt x="16144" y="6362"/>
                  <a:pt x="16150" y="6368"/>
                  <a:pt x="16144" y="6368"/>
                </a:cubicBezTo>
                <a:cubicBezTo>
                  <a:pt x="16144" y="6374"/>
                  <a:pt x="16144" y="6380"/>
                  <a:pt x="16138" y="6380"/>
                </a:cubicBezTo>
                <a:lnTo>
                  <a:pt x="16138" y="6368"/>
                </a:lnTo>
                <a:close/>
                <a:moveTo>
                  <a:pt x="16096" y="6380"/>
                </a:moveTo>
                <a:lnTo>
                  <a:pt x="16096" y="6380"/>
                </a:lnTo>
                <a:cubicBezTo>
                  <a:pt x="16085" y="6374"/>
                  <a:pt x="16079" y="6374"/>
                  <a:pt x="16073" y="6374"/>
                </a:cubicBezTo>
                <a:cubicBezTo>
                  <a:pt x="16067" y="6374"/>
                  <a:pt x="16055" y="6368"/>
                  <a:pt x="16049" y="6368"/>
                </a:cubicBezTo>
                <a:cubicBezTo>
                  <a:pt x="16049" y="6392"/>
                  <a:pt x="16049" y="6392"/>
                  <a:pt x="16049" y="6392"/>
                </a:cubicBezTo>
                <a:cubicBezTo>
                  <a:pt x="16049" y="6392"/>
                  <a:pt x="16049" y="6397"/>
                  <a:pt x="16055" y="6403"/>
                </a:cubicBezTo>
                <a:cubicBezTo>
                  <a:pt x="16067" y="6409"/>
                  <a:pt x="16067" y="6409"/>
                  <a:pt x="16067" y="6409"/>
                </a:cubicBezTo>
                <a:cubicBezTo>
                  <a:pt x="16073" y="6409"/>
                  <a:pt x="16073" y="6409"/>
                  <a:pt x="16079" y="6409"/>
                </a:cubicBezTo>
                <a:cubicBezTo>
                  <a:pt x="16102" y="6409"/>
                  <a:pt x="16102" y="6409"/>
                  <a:pt x="16102" y="6409"/>
                </a:cubicBezTo>
                <a:cubicBezTo>
                  <a:pt x="16102" y="6392"/>
                  <a:pt x="16102" y="6392"/>
                  <a:pt x="16102" y="6392"/>
                </a:cubicBezTo>
                <a:cubicBezTo>
                  <a:pt x="16096" y="6386"/>
                  <a:pt x="16096" y="6380"/>
                  <a:pt x="16096" y="6380"/>
                </a:cubicBezTo>
                <a:close/>
                <a:moveTo>
                  <a:pt x="16168" y="6065"/>
                </a:moveTo>
                <a:lnTo>
                  <a:pt x="16168" y="6065"/>
                </a:lnTo>
                <a:cubicBezTo>
                  <a:pt x="16162" y="6077"/>
                  <a:pt x="16156" y="6083"/>
                  <a:pt x="16144" y="6089"/>
                </a:cubicBezTo>
                <a:cubicBezTo>
                  <a:pt x="16144" y="6095"/>
                  <a:pt x="16138" y="6101"/>
                  <a:pt x="16132" y="6101"/>
                </a:cubicBezTo>
                <a:cubicBezTo>
                  <a:pt x="16132" y="6101"/>
                  <a:pt x="16126" y="6107"/>
                  <a:pt x="16120" y="6113"/>
                </a:cubicBezTo>
                <a:cubicBezTo>
                  <a:pt x="16120" y="6113"/>
                  <a:pt x="16114" y="6107"/>
                  <a:pt x="16114" y="6113"/>
                </a:cubicBezTo>
                <a:cubicBezTo>
                  <a:pt x="16108" y="6113"/>
                  <a:pt x="16108" y="6119"/>
                  <a:pt x="16108" y="6119"/>
                </a:cubicBezTo>
                <a:cubicBezTo>
                  <a:pt x="16108" y="6125"/>
                  <a:pt x="16108" y="6125"/>
                  <a:pt x="16108" y="6125"/>
                </a:cubicBezTo>
                <a:cubicBezTo>
                  <a:pt x="16108" y="6137"/>
                  <a:pt x="16114" y="6142"/>
                  <a:pt x="16114" y="6154"/>
                </a:cubicBezTo>
                <a:cubicBezTo>
                  <a:pt x="16114" y="6160"/>
                  <a:pt x="16114" y="6160"/>
                  <a:pt x="16114" y="6166"/>
                </a:cubicBezTo>
                <a:cubicBezTo>
                  <a:pt x="16114" y="6178"/>
                  <a:pt x="16114" y="6184"/>
                  <a:pt x="16114" y="6190"/>
                </a:cubicBezTo>
                <a:cubicBezTo>
                  <a:pt x="16108" y="6196"/>
                  <a:pt x="16102" y="6196"/>
                  <a:pt x="16102" y="6202"/>
                </a:cubicBezTo>
                <a:cubicBezTo>
                  <a:pt x="16102" y="6208"/>
                  <a:pt x="16096" y="6214"/>
                  <a:pt x="16096" y="6226"/>
                </a:cubicBezTo>
                <a:cubicBezTo>
                  <a:pt x="16096" y="6231"/>
                  <a:pt x="16096" y="6231"/>
                  <a:pt x="16096" y="6237"/>
                </a:cubicBezTo>
                <a:cubicBezTo>
                  <a:pt x="16096" y="6243"/>
                  <a:pt x="16096" y="6249"/>
                  <a:pt x="16096" y="6261"/>
                </a:cubicBezTo>
                <a:cubicBezTo>
                  <a:pt x="16102" y="6261"/>
                  <a:pt x="16102" y="6255"/>
                  <a:pt x="16108" y="6261"/>
                </a:cubicBezTo>
                <a:cubicBezTo>
                  <a:pt x="16114" y="6261"/>
                  <a:pt x="16114" y="6267"/>
                  <a:pt x="16120" y="6267"/>
                </a:cubicBezTo>
                <a:cubicBezTo>
                  <a:pt x="16126" y="6267"/>
                  <a:pt x="16132" y="6261"/>
                  <a:pt x="16144" y="6261"/>
                </a:cubicBezTo>
                <a:cubicBezTo>
                  <a:pt x="16144" y="6249"/>
                  <a:pt x="16144" y="6243"/>
                  <a:pt x="16144" y="6231"/>
                </a:cubicBezTo>
                <a:cubicBezTo>
                  <a:pt x="16144" y="6220"/>
                  <a:pt x="16144" y="6214"/>
                  <a:pt x="16144" y="6196"/>
                </a:cubicBezTo>
                <a:cubicBezTo>
                  <a:pt x="16144" y="6196"/>
                  <a:pt x="16144" y="6196"/>
                  <a:pt x="16150" y="6196"/>
                </a:cubicBezTo>
                <a:cubicBezTo>
                  <a:pt x="16162" y="6196"/>
                  <a:pt x="16174" y="6196"/>
                  <a:pt x="16191" y="6196"/>
                </a:cubicBezTo>
                <a:cubicBezTo>
                  <a:pt x="16191" y="6196"/>
                  <a:pt x="16197" y="6196"/>
                  <a:pt x="16203" y="6196"/>
                </a:cubicBezTo>
                <a:cubicBezTo>
                  <a:pt x="16203" y="6190"/>
                  <a:pt x="16203" y="6190"/>
                  <a:pt x="16203" y="6178"/>
                </a:cubicBezTo>
                <a:cubicBezTo>
                  <a:pt x="16203" y="6172"/>
                  <a:pt x="16197" y="6166"/>
                  <a:pt x="16197" y="6160"/>
                </a:cubicBezTo>
                <a:cubicBezTo>
                  <a:pt x="16191" y="6160"/>
                  <a:pt x="16185" y="6160"/>
                  <a:pt x="16185" y="6154"/>
                </a:cubicBezTo>
                <a:cubicBezTo>
                  <a:pt x="16185" y="6149"/>
                  <a:pt x="16185" y="6149"/>
                  <a:pt x="16185" y="6142"/>
                </a:cubicBezTo>
                <a:cubicBezTo>
                  <a:pt x="16185" y="6137"/>
                  <a:pt x="16185" y="6137"/>
                  <a:pt x="16185" y="6131"/>
                </a:cubicBezTo>
                <a:cubicBezTo>
                  <a:pt x="16180" y="6131"/>
                  <a:pt x="16180" y="6125"/>
                  <a:pt x="16174" y="6125"/>
                </a:cubicBezTo>
                <a:cubicBezTo>
                  <a:pt x="16168" y="6125"/>
                  <a:pt x="16162" y="6131"/>
                  <a:pt x="16150" y="6131"/>
                </a:cubicBezTo>
                <a:cubicBezTo>
                  <a:pt x="16150" y="6113"/>
                  <a:pt x="16150" y="6113"/>
                  <a:pt x="16150" y="6113"/>
                </a:cubicBezTo>
                <a:cubicBezTo>
                  <a:pt x="16150" y="6107"/>
                  <a:pt x="16156" y="6107"/>
                  <a:pt x="16156" y="6101"/>
                </a:cubicBezTo>
                <a:cubicBezTo>
                  <a:pt x="16156" y="6095"/>
                  <a:pt x="16162" y="6095"/>
                  <a:pt x="16168" y="6095"/>
                </a:cubicBezTo>
                <a:cubicBezTo>
                  <a:pt x="16168" y="6089"/>
                  <a:pt x="16168" y="6083"/>
                  <a:pt x="16168" y="6083"/>
                </a:cubicBezTo>
                <a:cubicBezTo>
                  <a:pt x="16168" y="6077"/>
                  <a:pt x="16168" y="6071"/>
                  <a:pt x="16168" y="6065"/>
                </a:cubicBezTo>
                <a:close/>
                <a:moveTo>
                  <a:pt x="15628" y="6374"/>
                </a:moveTo>
                <a:lnTo>
                  <a:pt x="15628" y="6374"/>
                </a:lnTo>
                <a:cubicBezTo>
                  <a:pt x="15628" y="6380"/>
                  <a:pt x="15634" y="6386"/>
                  <a:pt x="15640" y="6392"/>
                </a:cubicBezTo>
                <a:cubicBezTo>
                  <a:pt x="15646" y="6392"/>
                  <a:pt x="15646" y="6397"/>
                  <a:pt x="15652" y="6397"/>
                </a:cubicBezTo>
                <a:cubicBezTo>
                  <a:pt x="15658" y="6397"/>
                  <a:pt x="15658" y="6397"/>
                  <a:pt x="15664" y="6403"/>
                </a:cubicBezTo>
                <a:cubicBezTo>
                  <a:pt x="15670" y="6403"/>
                  <a:pt x="15676" y="6403"/>
                  <a:pt x="15687" y="6403"/>
                </a:cubicBezTo>
                <a:cubicBezTo>
                  <a:pt x="15687" y="6409"/>
                  <a:pt x="15687" y="6409"/>
                  <a:pt x="15687" y="6415"/>
                </a:cubicBezTo>
                <a:cubicBezTo>
                  <a:pt x="15687" y="6427"/>
                  <a:pt x="15681" y="6427"/>
                  <a:pt x="15681" y="6439"/>
                </a:cubicBezTo>
                <a:cubicBezTo>
                  <a:pt x="15681" y="6445"/>
                  <a:pt x="15676" y="6445"/>
                  <a:pt x="15676" y="6451"/>
                </a:cubicBezTo>
                <a:cubicBezTo>
                  <a:pt x="15676" y="6457"/>
                  <a:pt x="15676" y="6457"/>
                  <a:pt x="15676" y="6463"/>
                </a:cubicBezTo>
                <a:cubicBezTo>
                  <a:pt x="15676" y="6469"/>
                  <a:pt x="15676" y="6469"/>
                  <a:pt x="15676" y="6475"/>
                </a:cubicBezTo>
                <a:cubicBezTo>
                  <a:pt x="15676" y="6480"/>
                  <a:pt x="15681" y="6480"/>
                  <a:pt x="15681" y="6486"/>
                </a:cubicBezTo>
                <a:cubicBezTo>
                  <a:pt x="15687" y="6492"/>
                  <a:pt x="15687" y="6498"/>
                  <a:pt x="15687" y="6498"/>
                </a:cubicBezTo>
                <a:cubicBezTo>
                  <a:pt x="15687" y="6504"/>
                  <a:pt x="15693" y="6510"/>
                  <a:pt x="15693" y="6510"/>
                </a:cubicBezTo>
                <a:cubicBezTo>
                  <a:pt x="15699" y="6510"/>
                  <a:pt x="15699" y="6510"/>
                  <a:pt x="15705" y="6504"/>
                </a:cubicBezTo>
                <a:cubicBezTo>
                  <a:pt x="15705" y="6498"/>
                  <a:pt x="15711" y="6498"/>
                  <a:pt x="15717" y="6498"/>
                </a:cubicBezTo>
                <a:cubicBezTo>
                  <a:pt x="15717" y="6486"/>
                  <a:pt x="15717" y="6480"/>
                  <a:pt x="15717" y="6469"/>
                </a:cubicBezTo>
                <a:cubicBezTo>
                  <a:pt x="15717" y="6463"/>
                  <a:pt x="15717" y="6457"/>
                  <a:pt x="15717" y="6445"/>
                </a:cubicBezTo>
                <a:cubicBezTo>
                  <a:pt x="15717" y="6439"/>
                  <a:pt x="15723" y="6439"/>
                  <a:pt x="15723" y="6433"/>
                </a:cubicBezTo>
                <a:cubicBezTo>
                  <a:pt x="15723" y="6356"/>
                  <a:pt x="15723" y="6356"/>
                  <a:pt x="15723" y="6356"/>
                </a:cubicBezTo>
                <a:cubicBezTo>
                  <a:pt x="15759" y="6356"/>
                  <a:pt x="15759" y="6356"/>
                  <a:pt x="15759" y="6356"/>
                </a:cubicBezTo>
                <a:cubicBezTo>
                  <a:pt x="15759" y="6386"/>
                  <a:pt x="15759" y="6386"/>
                  <a:pt x="15759" y="6386"/>
                </a:cubicBezTo>
                <a:cubicBezTo>
                  <a:pt x="15753" y="6397"/>
                  <a:pt x="15753" y="6397"/>
                  <a:pt x="15753" y="6397"/>
                </a:cubicBezTo>
                <a:cubicBezTo>
                  <a:pt x="15753" y="6409"/>
                  <a:pt x="15753" y="6409"/>
                  <a:pt x="15753" y="6409"/>
                </a:cubicBezTo>
                <a:cubicBezTo>
                  <a:pt x="15759" y="6409"/>
                  <a:pt x="15764" y="6409"/>
                  <a:pt x="15764" y="6409"/>
                </a:cubicBezTo>
                <a:cubicBezTo>
                  <a:pt x="15770" y="6409"/>
                  <a:pt x="15776" y="6409"/>
                  <a:pt x="15776" y="6409"/>
                </a:cubicBezTo>
                <a:cubicBezTo>
                  <a:pt x="15782" y="6409"/>
                  <a:pt x="15782" y="6415"/>
                  <a:pt x="15788" y="6415"/>
                </a:cubicBezTo>
                <a:cubicBezTo>
                  <a:pt x="15794" y="6415"/>
                  <a:pt x="15800" y="6415"/>
                  <a:pt x="15800" y="6421"/>
                </a:cubicBezTo>
                <a:cubicBezTo>
                  <a:pt x="15806" y="6421"/>
                  <a:pt x="15806" y="6421"/>
                  <a:pt x="15812" y="6421"/>
                </a:cubicBezTo>
                <a:cubicBezTo>
                  <a:pt x="15812" y="6439"/>
                  <a:pt x="15812" y="6439"/>
                  <a:pt x="15812" y="6439"/>
                </a:cubicBezTo>
                <a:cubicBezTo>
                  <a:pt x="15812" y="6445"/>
                  <a:pt x="15806" y="6451"/>
                  <a:pt x="15806" y="6451"/>
                </a:cubicBezTo>
                <a:cubicBezTo>
                  <a:pt x="15806" y="6457"/>
                  <a:pt x="15806" y="6463"/>
                  <a:pt x="15806" y="6463"/>
                </a:cubicBezTo>
                <a:cubicBezTo>
                  <a:pt x="15806" y="6475"/>
                  <a:pt x="15806" y="6475"/>
                  <a:pt x="15806" y="6475"/>
                </a:cubicBezTo>
                <a:cubicBezTo>
                  <a:pt x="15806" y="6480"/>
                  <a:pt x="15800" y="6486"/>
                  <a:pt x="15806" y="6492"/>
                </a:cubicBezTo>
                <a:cubicBezTo>
                  <a:pt x="15806" y="6492"/>
                  <a:pt x="15812" y="6498"/>
                  <a:pt x="15818" y="6498"/>
                </a:cubicBezTo>
                <a:cubicBezTo>
                  <a:pt x="15818" y="6504"/>
                  <a:pt x="15824" y="6504"/>
                  <a:pt x="15830" y="6504"/>
                </a:cubicBezTo>
                <a:cubicBezTo>
                  <a:pt x="15865" y="6504"/>
                  <a:pt x="15865" y="6504"/>
                  <a:pt x="15865" y="6504"/>
                </a:cubicBezTo>
                <a:cubicBezTo>
                  <a:pt x="15865" y="6498"/>
                  <a:pt x="15871" y="6498"/>
                  <a:pt x="15871" y="6492"/>
                </a:cubicBezTo>
                <a:cubicBezTo>
                  <a:pt x="15871" y="6475"/>
                  <a:pt x="15871" y="6475"/>
                  <a:pt x="15871" y="6475"/>
                </a:cubicBezTo>
                <a:cubicBezTo>
                  <a:pt x="15871" y="6463"/>
                  <a:pt x="15871" y="6457"/>
                  <a:pt x="15865" y="6445"/>
                </a:cubicBezTo>
                <a:cubicBezTo>
                  <a:pt x="15865" y="6445"/>
                  <a:pt x="15859" y="6445"/>
                  <a:pt x="15853" y="6439"/>
                </a:cubicBezTo>
                <a:cubicBezTo>
                  <a:pt x="15853" y="6439"/>
                  <a:pt x="15847" y="6433"/>
                  <a:pt x="15842" y="6427"/>
                </a:cubicBezTo>
                <a:cubicBezTo>
                  <a:pt x="15842" y="6427"/>
                  <a:pt x="15836" y="6427"/>
                  <a:pt x="15830" y="6421"/>
                </a:cubicBezTo>
                <a:cubicBezTo>
                  <a:pt x="15830" y="6415"/>
                  <a:pt x="15824" y="6409"/>
                  <a:pt x="15824" y="6403"/>
                </a:cubicBezTo>
                <a:cubicBezTo>
                  <a:pt x="15824" y="6397"/>
                  <a:pt x="15830" y="6392"/>
                  <a:pt x="15830" y="6386"/>
                </a:cubicBezTo>
                <a:cubicBezTo>
                  <a:pt x="15830" y="6374"/>
                  <a:pt x="15830" y="6374"/>
                  <a:pt x="15830" y="6374"/>
                </a:cubicBezTo>
                <a:cubicBezTo>
                  <a:pt x="15830" y="6374"/>
                  <a:pt x="15836" y="6368"/>
                  <a:pt x="15830" y="6362"/>
                </a:cubicBezTo>
                <a:cubicBezTo>
                  <a:pt x="15830" y="6362"/>
                  <a:pt x="15824" y="6362"/>
                  <a:pt x="15818" y="6356"/>
                </a:cubicBezTo>
                <a:cubicBezTo>
                  <a:pt x="15818" y="6350"/>
                  <a:pt x="15818" y="6350"/>
                  <a:pt x="15812" y="6344"/>
                </a:cubicBezTo>
                <a:cubicBezTo>
                  <a:pt x="15806" y="6338"/>
                  <a:pt x="15806" y="6338"/>
                  <a:pt x="15800" y="6338"/>
                </a:cubicBezTo>
                <a:cubicBezTo>
                  <a:pt x="15794" y="6332"/>
                  <a:pt x="15788" y="6338"/>
                  <a:pt x="15788" y="6332"/>
                </a:cubicBezTo>
                <a:cubicBezTo>
                  <a:pt x="15782" y="6332"/>
                  <a:pt x="15788" y="6326"/>
                  <a:pt x="15782" y="6320"/>
                </a:cubicBezTo>
                <a:cubicBezTo>
                  <a:pt x="15788" y="6303"/>
                  <a:pt x="15788" y="6303"/>
                  <a:pt x="15788" y="6303"/>
                </a:cubicBezTo>
                <a:cubicBezTo>
                  <a:pt x="15800" y="6303"/>
                  <a:pt x="15812" y="6303"/>
                  <a:pt x="15824" y="6303"/>
                </a:cubicBezTo>
                <a:cubicBezTo>
                  <a:pt x="15830" y="6303"/>
                  <a:pt x="15830" y="6297"/>
                  <a:pt x="15836" y="6291"/>
                </a:cubicBezTo>
                <a:cubicBezTo>
                  <a:pt x="15836" y="6291"/>
                  <a:pt x="15842" y="6291"/>
                  <a:pt x="15847" y="6291"/>
                </a:cubicBezTo>
                <a:cubicBezTo>
                  <a:pt x="15859" y="6285"/>
                  <a:pt x="15865" y="6291"/>
                  <a:pt x="15883" y="6291"/>
                </a:cubicBezTo>
                <a:lnTo>
                  <a:pt x="15889" y="6291"/>
                </a:lnTo>
                <a:cubicBezTo>
                  <a:pt x="15895" y="6291"/>
                  <a:pt x="15901" y="6285"/>
                  <a:pt x="15901" y="6273"/>
                </a:cubicBezTo>
                <a:lnTo>
                  <a:pt x="15895" y="6267"/>
                </a:lnTo>
                <a:cubicBezTo>
                  <a:pt x="15895" y="6261"/>
                  <a:pt x="15889" y="6255"/>
                  <a:pt x="15889" y="6255"/>
                </a:cubicBezTo>
                <a:cubicBezTo>
                  <a:pt x="15883" y="6249"/>
                  <a:pt x="15877" y="6249"/>
                  <a:pt x="15877" y="6249"/>
                </a:cubicBezTo>
                <a:cubicBezTo>
                  <a:pt x="15871" y="6243"/>
                  <a:pt x="15865" y="6243"/>
                  <a:pt x="15865" y="6237"/>
                </a:cubicBezTo>
                <a:cubicBezTo>
                  <a:pt x="15859" y="6237"/>
                  <a:pt x="15859" y="6231"/>
                  <a:pt x="15853" y="6231"/>
                </a:cubicBezTo>
                <a:cubicBezTo>
                  <a:pt x="15842" y="6231"/>
                  <a:pt x="15842" y="6231"/>
                  <a:pt x="15842" y="6231"/>
                </a:cubicBezTo>
                <a:cubicBezTo>
                  <a:pt x="15836" y="6231"/>
                  <a:pt x="15836" y="6231"/>
                  <a:pt x="15830" y="6231"/>
                </a:cubicBezTo>
                <a:cubicBezTo>
                  <a:pt x="15824" y="6231"/>
                  <a:pt x="15824" y="6231"/>
                  <a:pt x="15818" y="6237"/>
                </a:cubicBezTo>
                <a:cubicBezTo>
                  <a:pt x="15812" y="6237"/>
                  <a:pt x="15812" y="6243"/>
                  <a:pt x="15812" y="6249"/>
                </a:cubicBezTo>
                <a:cubicBezTo>
                  <a:pt x="15800" y="6255"/>
                  <a:pt x="15788" y="6267"/>
                  <a:pt x="15776" y="6267"/>
                </a:cubicBezTo>
                <a:cubicBezTo>
                  <a:pt x="15764" y="6273"/>
                  <a:pt x="15759" y="6267"/>
                  <a:pt x="15753" y="6267"/>
                </a:cubicBezTo>
                <a:cubicBezTo>
                  <a:pt x="15747" y="6267"/>
                  <a:pt x="15747" y="6267"/>
                  <a:pt x="15741" y="6267"/>
                </a:cubicBezTo>
                <a:cubicBezTo>
                  <a:pt x="15735" y="6261"/>
                  <a:pt x="15729" y="6261"/>
                  <a:pt x="15717" y="6255"/>
                </a:cubicBezTo>
                <a:lnTo>
                  <a:pt x="15711" y="6249"/>
                </a:lnTo>
                <a:cubicBezTo>
                  <a:pt x="15699" y="6249"/>
                  <a:pt x="15699" y="6249"/>
                  <a:pt x="15699" y="6249"/>
                </a:cubicBezTo>
                <a:cubicBezTo>
                  <a:pt x="15693" y="6249"/>
                  <a:pt x="15687" y="6255"/>
                  <a:pt x="15687" y="6261"/>
                </a:cubicBezTo>
                <a:cubicBezTo>
                  <a:pt x="15681" y="6267"/>
                  <a:pt x="15676" y="6273"/>
                  <a:pt x="15670" y="6285"/>
                </a:cubicBezTo>
                <a:cubicBezTo>
                  <a:pt x="15670" y="6291"/>
                  <a:pt x="15676" y="6297"/>
                  <a:pt x="15670" y="6303"/>
                </a:cubicBezTo>
                <a:cubicBezTo>
                  <a:pt x="15670" y="6309"/>
                  <a:pt x="15664" y="6309"/>
                  <a:pt x="15664" y="6315"/>
                </a:cubicBezTo>
                <a:cubicBezTo>
                  <a:pt x="15664" y="6315"/>
                  <a:pt x="15670" y="6320"/>
                  <a:pt x="15664" y="6326"/>
                </a:cubicBezTo>
                <a:cubicBezTo>
                  <a:pt x="15664" y="6326"/>
                  <a:pt x="15670" y="6332"/>
                  <a:pt x="15664" y="6338"/>
                </a:cubicBezTo>
                <a:lnTo>
                  <a:pt x="15658" y="6344"/>
                </a:lnTo>
                <a:cubicBezTo>
                  <a:pt x="15652" y="6344"/>
                  <a:pt x="15646" y="6344"/>
                  <a:pt x="15646" y="6344"/>
                </a:cubicBezTo>
                <a:cubicBezTo>
                  <a:pt x="15640" y="6344"/>
                  <a:pt x="15640" y="6350"/>
                  <a:pt x="15634" y="6356"/>
                </a:cubicBezTo>
                <a:cubicBezTo>
                  <a:pt x="15634" y="6362"/>
                  <a:pt x="15628" y="6368"/>
                  <a:pt x="15628" y="6374"/>
                </a:cubicBezTo>
                <a:close/>
                <a:moveTo>
                  <a:pt x="15960" y="6131"/>
                </a:moveTo>
                <a:lnTo>
                  <a:pt x="15960" y="6131"/>
                </a:lnTo>
                <a:cubicBezTo>
                  <a:pt x="15954" y="6131"/>
                  <a:pt x="15960" y="6137"/>
                  <a:pt x="15960" y="6142"/>
                </a:cubicBezTo>
                <a:cubicBezTo>
                  <a:pt x="15764" y="6142"/>
                  <a:pt x="15764" y="6142"/>
                  <a:pt x="15764" y="6142"/>
                </a:cubicBezTo>
                <a:cubicBezTo>
                  <a:pt x="15753" y="6142"/>
                  <a:pt x="15753" y="6154"/>
                  <a:pt x="15741" y="6160"/>
                </a:cubicBezTo>
                <a:cubicBezTo>
                  <a:pt x="15735" y="6166"/>
                  <a:pt x="15729" y="6166"/>
                  <a:pt x="15723" y="6166"/>
                </a:cubicBezTo>
                <a:cubicBezTo>
                  <a:pt x="15705" y="6166"/>
                  <a:pt x="15699" y="6166"/>
                  <a:pt x="15687" y="6172"/>
                </a:cubicBezTo>
                <a:cubicBezTo>
                  <a:pt x="15681" y="6172"/>
                  <a:pt x="15681" y="6178"/>
                  <a:pt x="15676" y="6184"/>
                </a:cubicBezTo>
                <a:cubicBezTo>
                  <a:pt x="15676" y="6190"/>
                  <a:pt x="15670" y="6196"/>
                  <a:pt x="15670" y="6202"/>
                </a:cubicBezTo>
                <a:cubicBezTo>
                  <a:pt x="15670" y="6208"/>
                  <a:pt x="15676" y="6214"/>
                  <a:pt x="15676" y="6220"/>
                </a:cubicBezTo>
                <a:cubicBezTo>
                  <a:pt x="15687" y="6214"/>
                  <a:pt x="15699" y="6208"/>
                  <a:pt x="15711" y="6202"/>
                </a:cubicBezTo>
                <a:cubicBezTo>
                  <a:pt x="15711" y="6202"/>
                  <a:pt x="15717" y="6202"/>
                  <a:pt x="15723" y="6196"/>
                </a:cubicBezTo>
                <a:cubicBezTo>
                  <a:pt x="15723" y="6196"/>
                  <a:pt x="15723" y="6190"/>
                  <a:pt x="15729" y="6190"/>
                </a:cubicBezTo>
                <a:cubicBezTo>
                  <a:pt x="15735" y="6184"/>
                  <a:pt x="15735" y="6184"/>
                  <a:pt x="15741" y="6184"/>
                </a:cubicBezTo>
                <a:cubicBezTo>
                  <a:pt x="15747" y="6178"/>
                  <a:pt x="15747" y="6178"/>
                  <a:pt x="15753" y="6178"/>
                </a:cubicBezTo>
                <a:cubicBezTo>
                  <a:pt x="15759" y="6172"/>
                  <a:pt x="15759" y="6178"/>
                  <a:pt x="15764" y="6178"/>
                </a:cubicBezTo>
                <a:cubicBezTo>
                  <a:pt x="15770" y="6172"/>
                  <a:pt x="15770" y="6166"/>
                  <a:pt x="15776" y="6166"/>
                </a:cubicBezTo>
                <a:cubicBezTo>
                  <a:pt x="15800" y="6172"/>
                  <a:pt x="15800" y="6172"/>
                  <a:pt x="15800" y="6172"/>
                </a:cubicBezTo>
                <a:cubicBezTo>
                  <a:pt x="15871" y="6172"/>
                  <a:pt x="15871" y="6172"/>
                  <a:pt x="15871" y="6172"/>
                </a:cubicBezTo>
                <a:cubicBezTo>
                  <a:pt x="15871" y="6172"/>
                  <a:pt x="15877" y="6172"/>
                  <a:pt x="15883" y="6172"/>
                </a:cubicBezTo>
                <a:lnTo>
                  <a:pt x="15889" y="6178"/>
                </a:lnTo>
                <a:cubicBezTo>
                  <a:pt x="15901" y="6184"/>
                  <a:pt x="15901" y="6190"/>
                  <a:pt x="15907" y="6190"/>
                </a:cubicBezTo>
                <a:cubicBezTo>
                  <a:pt x="15913" y="6190"/>
                  <a:pt x="15919" y="6190"/>
                  <a:pt x="15925" y="6190"/>
                </a:cubicBezTo>
                <a:cubicBezTo>
                  <a:pt x="15930" y="6184"/>
                  <a:pt x="15936" y="6184"/>
                  <a:pt x="15936" y="6184"/>
                </a:cubicBezTo>
                <a:cubicBezTo>
                  <a:pt x="15942" y="6178"/>
                  <a:pt x="15942" y="6172"/>
                  <a:pt x="15948" y="6172"/>
                </a:cubicBezTo>
                <a:cubicBezTo>
                  <a:pt x="15948" y="6166"/>
                  <a:pt x="15954" y="6172"/>
                  <a:pt x="15960" y="6172"/>
                </a:cubicBezTo>
                <a:cubicBezTo>
                  <a:pt x="15966" y="6166"/>
                  <a:pt x="15966" y="6166"/>
                  <a:pt x="15966" y="6166"/>
                </a:cubicBezTo>
                <a:cubicBezTo>
                  <a:pt x="15972" y="6160"/>
                  <a:pt x="15972" y="6154"/>
                  <a:pt x="15978" y="6154"/>
                </a:cubicBezTo>
                <a:cubicBezTo>
                  <a:pt x="15984" y="6142"/>
                  <a:pt x="15990" y="6137"/>
                  <a:pt x="15990" y="6125"/>
                </a:cubicBezTo>
                <a:cubicBezTo>
                  <a:pt x="15978" y="6125"/>
                  <a:pt x="15972" y="6125"/>
                  <a:pt x="15960" y="6131"/>
                </a:cubicBezTo>
                <a:close/>
                <a:moveTo>
                  <a:pt x="15901" y="6741"/>
                </a:moveTo>
                <a:lnTo>
                  <a:pt x="15901" y="6741"/>
                </a:lnTo>
                <a:cubicBezTo>
                  <a:pt x="15901" y="6747"/>
                  <a:pt x="15895" y="6753"/>
                  <a:pt x="15895" y="6753"/>
                </a:cubicBezTo>
                <a:cubicBezTo>
                  <a:pt x="15895" y="6765"/>
                  <a:pt x="15907" y="6765"/>
                  <a:pt x="15919" y="6771"/>
                </a:cubicBezTo>
                <a:cubicBezTo>
                  <a:pt x="15919" y="6771"/>
                  <a:pt x="15925" y="6771"/>
                  <a:pt x="15930" y="6771"/>
                </a:cubicBezTo>
                <a:cubicBezTo>
                  <a:pt x="15936" y="6771"/>
                  <a:pt x="15936" y="6777"/>
                  <a:pt x="15942" y="6777"/>
                </a:cubicBezTo>
                <a:cubicBezTo>
                  <a:pt x="15948" y="6777"/>
                  <a:pt x="15954" y="6765"/>
                  <a:pt x="15960" y="6753"/>
                </a:cubicBezTo>
                <a:cubicBezTo>
                  <a:pt x="15966" y="6747"/>
                  <a:pt x="15972" y="6741"/>
                  <a:pt x="15978" y="6735"/>
                </a:cubicBezTo>
                <a:cubicBezTo>
                  <a:pt x="15984" y="6730"/>
                  <a:pt x="15990" y="6724"/>
                  <a:pt x="15996" y="6724"/>
                </a:cubicBezTo>
                <a:cubicBezTo>
                  <a:pt x="15996" y="6718"/>
                  <a:pt x="16002" y="6718"/>
                  <a:pt x="16008" y="6718"/>
                </a:cubicBezTo>
                <a:cubicBezTo>
                  <a:pt x="16014" y="6718"/>
                  <a:pt x="16019" y="6718"/>
                  <a:pt x="16031" y="6718"/>
                </a:cubicBezTo>
                <a:cubicBezTo>
                  <a:pt x="16037" y="6712"/>
                  <a:pt x="16043" y="6700"/>
                  <a:pt x="16049" y="6694"/>
                </a:cubicBezTo>
                <a:cubicBezTo>
                  <a:pt x="16061" y="6694"/>
                  <a:pt x="16067" y="6688"/>
                  <a:pt x="16073" y="6688"/>
                </a:cubicBezTo>
                <a:cubicBezTo>
                  <a:pt x="16085" y="6688"/>
                  <a:pt x="16091" y="6688"/>
                  <a:pt x="16096" y="6688"/>
                </a:cubicBezTo>
                <a:cubicBezTo>
                  <a:pt x="16102" y="6688"/>
                  <a:pt x="16102" y="6688"/>
                  <a:pt x="16108" y="6688"/>
                </a:cubicBezTo>
                <a:cubicBezTo>
                  <a:pt x="16114" y="6688"/>
                  <a:pt x="16114" y="6682"/>
                  <a:pt x="16114" y="6676"/>
                </a:cubicBezTo>
                <a:cubicBezTo>
                  <a:pt x="16108" y="6676"/>
                  <a:pt x="16108" y="6676"/>
                  <a:pt x="16102" y="6670"/>
                </a:cubicBezTo>
                <a:cubicBezTo>
                  <a:pt x="16096" y="6670"/>
                  <a:pt x="16096" y="6664"/>
                  <a:pt x="16091" y="6658"/>
                </a:cubicBezTo>
                <a:cubicBezTo>
                  <a:pt x="16085" y="6658"/>
                  <a:pt x="16079" y="6658"/>
                  <a:pt x="16067" y="6658"/>
                </a:cubicBezTo>
                <a:cubicBezTo>
                  <a:pt x="16067" y="6658"/>
                  <a:pt x="16061" y="6658"/>
                  <a:pt x="16055" y="6658"/>
                </a:cubicBezTo>
                <a:lnTo>
                  <a:pt x="16049" y="6658"/>
                </a:lnTo>
                <a:cubicBezTo>
                  <a:pt x="16043" y="6664"/>
                  <a:pt x="16043" y="6670"/>
                  <a:pt x="16037" y="6670"/>
                </a:cubicBezTo>
                <a:cubicBezTo>
                  <a:pt x="16031" y="6676"/>
                  <a:pt x="16025" y="6676"/>
                  <a:pt x="16025" y="6676"/>
                </a:cubicBezTo>
                <a:cubicBezTo>
                  <a:pt x="16019" y="6676"/>
                  <a:pt x="16014" y="6676"/>
                  <a:pt x="16014" y="6676"/>
                </a:cubicBezTo>
                <a:cubicBezTo>
                  <a:pt x="16008" y="6682"/>
                  <a:pt x="16008" y="6688"/>
                  <a:pt x="16002" y="6688"/>
                </a:cubicBezTo>
                <a:cubicBezTo>
                  <a:pt x="15996" y="6688"/>
                  <a:pt x="15990" y="6688"/>
                  <a:pt x="15984" y="6688"/>
                </a:cubicBezTo>
                <a:cubicBezTo>
                  <a:pt x="15984" y="6688"/>
                  <a:pt x="15978" y="6688"/>
                  <a:pt x="15972" y="6694"/>
                </a:cubicBezTo>
                <a:cubicBezTo>
                  <a:pt x="15972" y="6694"/>
                  <a:pt x="15978" y="6700"/>
                  <a:pt x="15972" y="6706"/>
                </a:cubicBezTo>
                <a:cubicBezTo>
                  <a:pt x="15966" y="6706"/>
                  <a:pt x="15954" y="6706"/>
                  <a:pt x="15948" y="6706"/>
                </a:cubicBezTo>
                <a:cubicBezTo>
                  <a:pt x="15942" y="6706"/>
                  <a:pt x="15942" y="6706"/>
                  <a:pt x="15936" y="6706"/>
                </a:cubicBezTo>
                <a:cubicBezTo>
                  <a:pt x="15930" y="6706"/>
                  <a:pt x="15930" y="6718"/>
                  <a:pt x="15925" y="6718"/>
                </a:cubicBezTo>
                <a:cubicBezTo>
                  <a:pt x="15925" y="6724"/>
                  <a:pt x="15919" y="6724"/>
                  <a:pt x="15913" y="6730"/>
                </a:cubicBezTo>
                <a:cubicBezTo>
                  <a:pt x="15913" y="6730"/>
                  <a:pt x="15901" y="6735"/>
                  <a:pt x="15901" y="6741"/>
                </a:cubicBezTo>
                <a:cubicBezTo>
                  <a:pt x="15901" y="6747"/>
                  <a:pt x="15901" y="6747"/>
                  <a:pt x="15901" y="6747"/>
                </a:cubicBezTo>
                <a:cubicBezTo>
                  <a:pt x="15901" y="6753"/>
                  <a:pt x="15907" y="6753"/>
                  <a:pt x="15907" y="6759"/>
                </a:cubicBezTo>
                <a:lnTo>
                  <a:pt x="15901" y="6741"/>
                </a:lnTo>
                <a:close/>
                <a:moveTo>
                  <a:pt x="15877" y="6795"/>
                </a:moveTo>
                <a:lnTo>
                  <a:pt x="15877" y="6795"/>
                </a:lnTo>
                <a:cubicBezTo>
                  <a:pt x="15871" y="6795"/>
                  <a:pt x="15865" y="6801"/>
                  <a:pt x="15853" y="6807"/>
                </a:cubicBezTo>
                <a:cubicBezTo>
                  <a:pt x="15859" y="6813"/>
                  <a:pt x="15859" y="6813"/>
                  <a:pt x="15859" y="6818"/>
                </a:cubicBezTo>
                <a:cubicBezTo>
                  <a:pt x="15895" y="6818"/>
                  <a:pt x="15895" y="6818"/>
                  <a:pt x="15895" y="6818"/>
                </a:cubicBezTo>
                <a:cubicBezTo>
                  <a:pt x="15895" y="6801"/>
                  <a:pt x="15895" y="6801"/>
                  <a:pt x="15895" y="6801"/>
                </a:cubicBezTo>
                <a:cubicBezTo>
                  <a:pt x="15889" y="6789"/>
                  <a:pt x="15889" y="6789"/>
                  <a:pt x="15889" y="6789"/>
                </a:cubicBezTo>
                <a:cubicBezTo>
                  <a:pt x="15883" y="6789"/>
                  <a:pt x="15883" y="6789"/>
                  <a:pt x="15877" y="6795"/>
                </a:cubicBezTo>
                <a:close/>
                <a:moveTo>
                  <a:pt x="15699" y="6676"/>
                </a:moveTo>
                <a:lnTo>
                  <a:pt x="15699" y="6676"/>
                </a:lnTo>
                <a:cubicBezTo>
                  <a:pt x="15705" y="6682"/>
                  <a:pt x="15711" y="6688"/>
                  <a:pt x="15723" y="6694"/>
                </a:cubicBezTo>
                <a:cubicBezTo>
                  <a:pt x="15747" y="6694"/>
                  <a:pt x="15759" y="6694"/>
                  <a:pt x="15782" y="6694"/>
                </a:cubicBezTo>
                <a:cubicBezTo>
                  <a:pt x="15794" y="6694"/>
                  <a:pt x="15794" y="6694"/>
                  <a:pt x="15794" y="6694"/>
                </a:cubicBezTo>
                <a:cubicBezTo>
                  <a:pt x="15812" y="6694"/>
                  <a:pt x="15824" y="6694"/>
                  <a:pt x="15842" y="6694"/>
                </a:cubicBezTo>
                <a:cubicBezTo>
                  <a:pt x="15847" y="6694"/>
                  <a:pt x="15853" y="6688"/>
                  <a:pt x="15853" y="6688"/>
                </a:cubicBezTo>
                <a:cubicBezTo>
                  <a:pt x="15859" y="6688"/>
                  <a:pt x="15865" y="6688"/>
                  <a:pt x="15865" y="6688"/>
                </a:cubicBezTo>
                <a:cubicBezTo>
                  <a:pt x="15871" y="6688"/>
                  <a:pt x="15871" y="6688"/>
                  <a:pt x="15877" y="6688"/>
                </a:cubicBezTo>
                <a:cubicBezTo>
                  <a:pt x="15883" y="6688"/>
                  <a:pt x="15883" y="6682"/>
                  <a:pt x="15889" y="6682"/>
                </a:cubicBezTo>
                <a:cubicBezTo>
                  <a:pt x="15895" y="6676"/>
                  <a:pt x="15895" y="6670"/>
                  <a:pt x="15901" y="6670"/>
                </a:cubicBezTo>
                <a:cubicBezTo>
                  <a:pt x="15907" y="6670"/>
                  <a:pt x="15907" y="6670"/>
                  <a:pt x="15913" y="6670"/>
                </a:cubicBezTo>
                <a:cubicBezTo>
                  <a:pt x="15919" y="6670"/>
                  <a:pt x="15925" y="6670"/>
                  <a:pt x="15936" y="6670"/>
                </a:cubicBezTo>
                <a:cubicBezTo>
                  <a:pt x="15942" y="6670"/>
                  <a:pt x="15942" y="6670"/>
                  <a:pt x="15948" y="6670"/>
                </a:cubicBezTo>
                <a:cubicBezTo>
                  <a:pt x="15954" y="6670"/>
                  <a:pt x="15954" y="6664"/>
                  <a:pt x="15960" y="6658"/>
                </a:cubicBezTo>
                <a:cubicBezTo>
                  <a:pt x="15954" y="6652"/>
                  <a:pt x="15954" y="6652"/>
                  <a:pt x="15954" y="6652"/>
                </a:cubicBezTo>
                <a:cubicBezTo>
                  <a:pt x="15948" y="6652"/>
                  <a:pt x="15948" y="6647"/>
                  <a:pt x="15942" y="6652"/>
                </a:cubicBezTo>
                <a:cubicBezTo>
                  <a:pt x="15936" y="6652"/>
                  <a:pt x="15936" y="6658"/>
                  <a:pt x="15930" y="6658"/>
                </a:cubicBezTo>
                <a:cubicBezTo>
                  <a:pt x="15919" y="6658"/>
                  <a:pt x="15907" y="6658"/>
                  <a:pt x="15895" y="6658"/>
                </a:cubicBezTo>
                <a:cubicBezTo>
                  <a:pt x="15889" y="6658"/>
                  <a:pt x="15877" y="6664"/>
                  <a:pt x="15871" y="6664"/>
                </a:cubicBezTo>
                <a:cubicBezTo>
                  <a:pt x="15859" y="6664"/>
                  <a:pt x="15859" y="6664"/>
                  <a:pt x="15859" y="6664"/>
                </a:cubicBezTo>
                <a:cubicBezTo>
                  <a:pt x="15853" y="6664"/>
                  <a:pt x="15853" y="6664"/>
                  <a:pt x="15847" y="6664"/>
                </a:cubicBezTo>
                <a:cubicBezTo>
                  <a:pt x="15847" y="6664"/>
                  <a:pt x="15842" y="6664"/>
                  <a:pt x="15836" y="6664"/>
                </a:cubicBezTo>
                <a:cubicBezTo>
                  <a:pt x="15830" y="6670"/>
                  <a:pt x="15830" y="6670"/>
                  <a:pt x="15818" y="6670"/>
                </a:cubicBezTo>
                <a:cubicBezTo>
                  <a:pt x="15812" y="6670"/>
                  <a:pt x="15812" y="6670"/>
                  <a:pt x="15806" y="6670"/>
                </a:cubicBezTo>
                <a:cubicBezTo>
                  <a:pt x="15800" y="6670"/>
                  <a:pt x="15794" y="6658"/>
                  <a:pt x="15788" y="6658"/>
                </a:cubicBezTo>
                <a:cubicBezTo>
                  <a:pt x="15782" y="6658"/>
                  <a:pt x="15776" y="6658"/>
                  <a:pt x="15764" y="6652"/>
                </a:cubicBezTo>
                <a:cubicBezTo>
                  <a:pt x="15759" y="6652"/>
                  <a:pt x="15759" y="6652"/>
                  <a:pt x="15747" y="6652"/>
                </a:cubicBezTo>
                <a:cubicBezTo>
                  <a:pt x="15741" y="6652"/>
                  <a:pt x="15741" y="6652"/>
                  <a:pt x="15735" y="6652"/>
                </a:cubicBezTo>
                <a:cubicBezTo>
                  <a:pt x="15729" y="6658"/>
                  <a:pt x="15723" y="6658"/>
                  <a:pt x="15717" y="6658"/>
                </a:cubicBezTo>
                <a:cubicBezTo>
                  <a:pt x="15711" y="6664"/>
                  <a:pt x="15711" y="6670"/>
                  <a:pt x="15705" y="6670"/>
                </a:cubicBezTo>
                <a:cubicBezTo>
                  <a:pt x="15687" y="6670"/>
                  <a:pt x="15687" y="6670"/>
                  <a:pt x="15687" y="6670"/>
                </a:cubicBezTo>
                <a:lnTo>
                  <a:pt x="15699" y="6676"/>
                </a:lnTo>
                <a:close/>
                <a:moveTo>
                  <a:pt x="15676" y="6712"/>
                </a:moveTo>
                <a:lnTo>
                  <a:pt x="15676" y="6712"/>
                </a:lnTo>
                <a:cubicBezTo>
                  <a:pt x="15670" y="6718"/>
                  <a:pt x="15664" y="6718"/>
                  <a:pt x="15658" y="6724"/>
                </a:cubicBezTo>
                <a:cubicBezTo>
                  <a:pt x="15658" y="6730"/>
                  <a:pt x="15658" y="6730"/>
                  <a:pt x="15664" y="6735"/>
                </a:cubicBezTo>
                <a:cubicBezTo>
                  <a:pt x="15664" y="6741"/>
                  <a:pt x="15670" y="6741"/>
                  <a:pt x="15670" y="6741"/>
                </a:cubicBezTo>
                <a:cubicBezTo>
                  <a:pt x="15676" y="6747"/>
                  <a:pt x="15676" y="6753"/>
                  <a:pt x="15676" y="6753"/>
                </a:cubicBezTo>
                <a:cubicBezTo>
                  <a:pt x="15681" y="6759"/>
                  <a:pt x="15681" y="6765"/>
                  <a:pt x="15687" y="6765"/>
                </a:cubicBezTo>
                <a:cubicBezTo>
                  <a:pt x="15693" y="6771"/>
                  <a:pt x="15693" y="6771"/>
                  <a:pt x="15699" y="6771"/>
                </a:cubicBezTo>
                <a:cubicBezTo>
                  <a:pt x="15711" y="6771"/>
                  <a:pt x="15717" y="6771"/>
                  <a:pt x="15723" y="6771"/>
                </a:cubicBezTo>
                <a:cubicBezTo>
                  <a:pt x="15741" y="6771"/>
                  <a:pt x="15747" y="6771"/>
                  <a:pt x="15759" y="6765"/>
                </a:cubicBezTo>
                <a:cubicBezTo>
                  <a:pt x="15759" y="6753"/>
                  <a:pt x="15759" y="6753"/>
                  <a:pt x="15759" y="6753"/>
                </a:cubicBezTo>
                <a:cubicBezTo>
                  <a:pt x="15753" y="6753"/>
                  <a:pt x="15753" y="6753"/>
                  <a:pt x="15747" y="6753"/>
                </a:cubicBezTo>
                <a:cubicBezTo>
                  <a:pt x="15741" y="6753"/>
                  <a:pt x="15735" y="6747"/>
                  <a:pt x="15735" y="6747"/>
                </a:cubicBezTo>
                <a:cubicBezTo>
                  <a:pt x="15729" y="6741"/>
                  <a:pt x="15735" y="6735"/>
                  <a:pt x="15729" y="6735"/>
                </a:cubicBezTo>
                <a:cubicBezTo>
                  <a:pt x="15729" y="6735"/>
                  <a:pt x="15723" y="6735"/>
                  <a:pt x="15717" y="6730"/>
                </a:cubicBezTo>
                <a:cubicBezTo>
                  <a:pt x="15717" y="6730"/>
                  <a:pt x="15711" y="6730"/>
                  <a:pt x="15705" y="6730"/>
                </a:cubicBezTo>
                <a:cubicBezTo>
                  <a:pt x="15699" y="6730"/>
                  <a:pt x="15699" y="6724"/>
                  <a:pt x="15699" y="6718"/>
                </a:cubicBezTo>
                <a:cubicBezTo>
                  <a:pt x="15693" y="6718"/>
                  <a:pt x="15681" y="6712"/>
                  <a:pt x="15676" y="6712"/>
                </a:cubicBezTo>
                <a:close/>
                <a:moveTo>
                  <a:pt x="15533" y="6664"/>
                </a:moveTo>
                <a:lnTo>
                  <a:pt x="15533" y="6664"/>
                </a:lnTo>
                <a:cubicBezTo>
                  <a:pt x="15527" y="6664"/>
                  <a:pt x="15515" y="6670"/>
                  <a:pt x="15515" y="6676"/>
                </a:cubicBezTo>
                <a:cubicBezTo>
                  <a:pt x="15515" y="6682"/>
                  <a:pt x="15521" y="6682"/>
                  <a:pt x="15527" y="6688"/>
                </a:cubicBezTo>
                <a:cubicBezTo>
                  <a:pt x="15533" y="6700"/>
                  <a:pt x="15545" y="6694"/>
                  <a:pt x="15563" y="6694"/>
                </a:cubicBezTo>
                <a:cubicBezTo>
                  <a:pt x="15569" y="6694"/>
                  <a:pt x="15575" y="6694"/>
                  <a:pt x="15581" y="6694"/>
                </a:cubicBezTo>
                <a:cubicBezTo>
                  <a:pt x="15587" y="6688"/>
                  <a:pt x="15592" y="6688"/>
                  <a:pt x="15592" y="6688"/>
                </a:cubicBezTo>
                <a:cubicBezTo>
                  <a:pt x="15598" y="6682"/>
                  <a:pt x="15598" y="6676"/>
                  <a:pt x="15604" y="6676"/>
                </a:cubicBezTo>
                <a:cubicBezTo>
                  <a:pt x="15610" y="6670"/>
                  <a:pt x="15622" y="6676"/>
                  <a:pt x="15628" y="6676"/>
                </a:cubicBezTo>
                <a:cubicBezTo>
                  <a:pt x="15640" y="6676"/>
                  <a:pt x="15646" y="6676"/>
                  <a:pt x="15658" y="6676"/>
                </a:cubicBezTo>
                <a:lnTo>
                  <a:pt x="15664" y="6676"/>
                </a:lnTo>
                <a:lnTo>
                  <a:pt x="15664" y="6676"/>
                </a:lnTo>
                <a:cubicBezTo>
                  <a:pt x="15658" y="6670"/>
                  <a:pt x="15664" y="6664"/>
                  <a:pt x="15664" y="6658"/>
                </a:cubicBezTo>
                <a:cubicBezTo>
                  <a:pt x="15652" y="6658"/>
                  <a:pt x="15646" y="6664"/>
                  <a:pt x="15640" y="6658"/>
                </a:cubicBezTo>
                <a:cubicBezTo>
                  <a:pt x="15634" y="6658"/>
                  <a:pt x="15634" y="6658"/>
                  <a:pt x="15628" y="6652"/>
                </a:cubicBezTo>
                <a:cubicBezTo>
                  <a:pt x="15622" y="6652"/>
                  <a:pt x="15616" y="6658"/>
                  <a:pt x="15616" y="6652"/>
                </a:cubicBezTo>
                <a:cubicBezTo>
                  <a:pt x="15610" y="6652"/>
                  <a:pt x="15604" y="6652"/>
                  <a:pt x="15598" y="6652"/>
                </a:cubicBezTo>
                <a:cubicBezTo>
                  <a:pt x="15587" y="6652"/>
                  <a:pt x="15587" y="6652"/>
                  <a:pt x="15581" y="6652"/>
                </a:cubicBezTo>
                <a:cubicBezTo>
                  <a:pt x="15575" y="6652"/>
                  <a:pt x="15569" y="6658"/>
                  <a:pt x="15569" y="6658"/>
                </a:cubicBezTo>
                <a:cubicBezTo>
                  <a:pt x="15563" y="6658"/>
                  <a:pt x="15563" y="6664"/>
                  <a:pt x="15557" y="6664"/>
                </a:cubicBezTo>
                <a:cubicBezTo>
                  <a:pt x="15551" y="6664"/>
                  <a:pt x="15545" y="6664"/>
                  <a:pt x="15533" y="6664"/>
                </a:cubicBezTo>
                <a:close/>
                <a:moveTo>
                  <a:pt x="14917" y="6569"/>
                </a:moveTo>
                <a:lnTo>
                  <a:pt x="14917" y="6569"/>
                </a:lnTo>
                <a:cubicBezTo>
                  <a:pt x="14917" y="6581"/>
                  <a:pt x="14917" y="6581"/>
                  <a:pt x="14917" y="6581"/>
                </a:cubicBezTo>
                <a:cubicBezTo>
                  <a:pt x="14952" y="6581"/>
                  <a:pt x="14952" y="6581"/>
                  <a:pt x="14952" y="6581"/>
                </a:cubicBezTo>
                <a:cubicBezTo>
                  <a:pt x="14952" y="6605"/>
                  <a:pt x="14952" y="6605"/>
                  <a:pt x="14952" y="6605"/>
                </a:cubicBezTo>
                <a:cubicBezTo>
                  <a:pt x="14958" y="6605"/>
                  <a:pt x="14964" y="6605"/>
                  <a:pt x="14970" y="6605"/>
                </a:cubicBezTo>
                <a:cubicBezTo>
                  <a:pt x="14976" y="6605"/>
                  <a:pt x="14982" y="6605"/>
                  <a:pt x="14982" y="6605"/>
                </a:cubicBezTo>
                <a:cubicBezTo>
                  <a:pt x="14994" y="6611"/>
                  <a:pt x="14994" y="6611"/>
                  <a:pt x="14994" y="6611"/>
                </a:cubicBezTo>
                <a:cubicBezTo>
                  <a:pt x="15000" y="6617"/>
                  <a:pt x="15000" y="6623"/>
                  <a:pt x="15005" y="6623"/>
                </a:cubicBezTo>
                <a:cubicBezTo>
                  <a:pt x="15005" y="6629"/>
                  <a:pt x="15012" y="6635"/>
                  <a:pt x="15017" y="6635"/>
                </a:cubicBezTo>
                <a:cubicBezTo>
                  <a:pt x="15023" y="6641"/>
                  <a:pt x="15023" y="6641"/>
                  <a:pt x="15035" y="6641"/>
                </a:cubicBezTo>
                <a:cubicBezTo>
                  <a:pt x="15047" y="6641"/>
                  <a:pt x="15047" y="6629"/>
                  <a:pt x="15059" y="6629"/>
                </a:cubicBezTo>
                <a:cubicBezTo>
                  <a:pt x="15065" y="6629"/>
                  <a:pt x="15071" y="6629"/>
                  <a:pt x="15071" y="6629"/>
                </a:cubicBezTo>
                <a:cubicBezTo>
                  <a:pt x="15083" y="6629"/>
                  <a:pt x="15089" y="6629"/>
                  <a:pt x="15094" y="6629"/>
                </a:cubicBezTo>
                <a:cubicBezTo>
                  <a:pt x="15106" y="6629"/>
                  <a:pt x="15112" y="6623"/>
                  <a:pt x="15118" y="6623"/>
                </a:cubicBezTo>
                <a:cubicBezTo>
                  <a:pt x="15130" y="6623"/>
                  <a:pt x="15136" y="6623"/>
                  <a:pt x="15142" y="6629"/>
                </a:cubicBezTo>
                <a:cubicBezTo>
                  <a:pt x="15148" y="6629"/>
                  <a:pt x="15148" y="6635"/>
                  <a:pt x="15148" y="6641"/>
                </a:cubicBezTo>
                <a:cubicBezTo>
                  <a:pt x="15154" y="6641"/>
                  <a:pt x="15154" y="6647"/>
                  <a:pt x="15160" y="6647"/>
                </a:cubicBezTo>
                <a:cubicBezTo>
                  <a:pt x="15166" y="6647"/>
                  <a:pt x="15166" y="6647"/>
                  <a:pt x="15171" y="6647"/>
                </a:cubicBezTo>
                <a:cubicBezTo>
                  <a:pt x="15183" y="6647"/>
                  <a:pt x="15189" y="6647"/>
                  <a:pt x="15195" y="6647"/>
                </a:cubicBezTo>
                <a:cubicBezTo>
                  <a:pt x="15207" y="6647"/>
                  <a:pt x="15213" y="6647"/>
                  <a:pt x="15225" y="6647"/>
                </a:cubicBezTo>
                <a:cubicBezTo>
                  <a:pt x="15237" y="6652"/>
                  <a:pt x="15237" y="6658"/>
                  <a:pt x="15249" y="6664"/>
                </a:cubicBezTo>
                <a:cubicBezTo>
                  <a:pt x="15255" y="6664"/>
                  <a:pt x="15255" y="6670"/>
                  <a:pt x="15260" y="6670"/>
                </a:cubicBezTo>
                <a:cubicBezTo>
                  <a:pt x="15260" y="6670"/>
                  <a:pt x="15266" y="6670"/>
                  <a:pt x="15272" y="6670"/>
                </a:cubicBezTo>
                <a:cubicBezTo>
                  <a:pt x="15284" y="6676"/>
                  <a:pt x="15290" y="6676"/>
                  <a:pt x="15296" y="6676"/>
                </a:cubicBezTo>
                <a:cubicBezTo>
                  <a:pt x="15296" y="6670"/>
                  <a:pt x="15296" y="6670"/>
                  <a:pt x="15296" y="6664"/>
                </a:cubicBezTo>
                <a:cubicBezTo>
                  <a:pt x="15296" y="6658"/>
                  <a:pt x="15302" y="6658"/>
                  <a:pt x="15302" y="6652"/>
                </a:cubicBezTo>
                <a:cubicBezTo>
                  <a:pt x="15308" y="6652"/>
                  <a:pt x="15314" y="6652"/>
                  <a:pt x="15314" y="6652"/>
                </a:cubicBezTo>
                <a:cubicBezTo>
                  <a:pt x="15320" y="6652"/>
                  <a:pt x="15320" y="6658"/>
                  <a:pt x="15326" y="6658"/>
                </a:cubicBezTo>
                <a:cubicBezTo>
                  <a:pt x="15332" y="6664"/>
                  <a:pt x="15332" y="6658"/>
                  <a:pt x="15337" y="6658"/>
                </a:cubicBezTo>
                <a:cubicBezTo>
                  <a:pt x="15349" y="6658"/>
                  <a:pt x="15349" y="6658"/>
                  <a:pt x="15349" y="6658"/>
                </a:cubicBezTo>
                <a:cubicBezTo>
                  <a:pt x="15355" y="6658"/>
                  <a:pt x="15361" y="6652"/>
                  <a:pt x="15367" y="6652"/>
                </a:cubicBezTo>
                <a:cubicBezTo>
                  <a:pt x="15373" y="6652"/>
                  <a:pt x="15379" y="6658"/>
                  <a:pt x="15385" y="6658"/>
                </a:cubicBezTo>
                <a:cubicBezTo>
                  <a:pt x="15391" y="6664"/>
                  <a:pt x="15397" y="6664"/>
                  <a:pt x="15397" y="6664"/>
                </a:cubicBezTo>
                <a:cubicBezTo>
                  <a:pt x="15403" y="6664"/>
                  <a:pt x="15403" y="6670"/>
                  <a:pt x="15409" y="6676"/>
                </a:cubicBezTo>
                <a:cubicBezTo>
                  <a:pt x="15415" y="6682"/>
                  <a:pt x="15421" y="6688"/>
                  <a:pt x="15426" y="6688"/>
                </a:cubicBezTo>
                <a:cubicBezTo>
                  <a:pt x="15438" y="6694"/>
                  <a:pt x="15444" y="6694"/>
                  <a:pt x="15456" y="6694"/>
                </a:cubicBezTo>
                <a:cubicBezTo>
                  <a:pt x="15468" y="6694"/>
                  <a:pt x="15468" y="6694"/>
                  <a:pt x="15468" y="6694"/>
                </a:cubicBezTo>
                <a:cubicBezTo>
                  <a:pt x="15474" y="6694"/>
                  <a:pt x="15474" y="6688"/>
                  <a:pt x="15480" y="6688"/>
                </a:cubicBezTo>
                <a:cubicBezTo>
                  <a:pt x="15474" y="6676"/>
                  <a:pt x="15468" y="6670"/>
                  <a:pt x="15468" y="6664"/>
                </a:cubicBezTo>
                <a:cubicBezTo>
                  <a:pt x="15462" y="6658"/>
                  <a:pt x="15462" y="6652"/>
                  <a:pt x="15456" y="6652"/>
                </a:cubicBezTo>
                <a:cubicBezTo>
                  <a:pt x="15450" y="6652"/>
                  <a:pt x="15450" y="6652"/>
                  <a:pt x="15444" y="6652"/>
                </a:cubicBezTo>
                <a:cubicBezTo>
                  <a:pt x="15432" y="6647"/>
                  <a:pt x="15426" y="6641"/>
                  <a:pt x="15426" y="6629"/>
                </a:cubicBezTo>
                <a:cubicBezTo>
                  <a:pt x="15337" y="6629"/>
                  <a:pt x="15337" y="6629"/>
                  <a:pt x="15337" y="6629"/>
                </a:cubicBezTo>
                <a:cubicBezTo>
                  <a:pt x="15337" y="6629"/>
                  <a:pt x="15332" y="6623"/>
                  <a:pt x="15337" y="6617"/>
                </a:cubicBezTo>
                <a:cubicBezTo>
                  <a:pt x="15337" y="6611"/>
                  <a:pt x="15337" y="6611"/>
                  <a:pt x="15344" y="6605"/>
                </a:cubicBezTo>
                <a:lnTo>
                  <a:pt x="15349" y="6605"/>
                </a:lnTo>
                <a:cubicBezTo>
                  <a:pt x="15361" y="6599"/>
                  <a:pt x="15367" y="6605"/>
                  <a:pt x="15373" y="6605"/>
                </a:cubicBezTo>
                <a:cubicBezTo>
                  <a:pt x="15385" y="6605"/>
                  <a:pt x="15391" y="6599"/>
                  <a:pt x="15397" y="6593"/>
                </a:cubicBezTo>
                <a:cubicBezTo>
                  <a:pt x="15391" y="6593"/>
                  <a:pt x="15385" y="6593"/>
                  <a:pt x="15373" y="6587"/>
                </a:cubicBezTo>
                <a:cubicBezTo>
                  <a:pt x="15373" y="6587"/>
                  <a:pt x="15367" y="6587"/>
                  <a:pt x="15361" y="6581"/>
                </a:cubicBezTo>
                <a:cubicBezTo>
                  <a:pt x="15361" y="6581"/>
                  <a:pt x="15355" y="6587"/>
                  <a:pt x="15349" y="6581"/>
                </a:cubicBezTo>
                <a:cubicBezTo>
                  <a:pt x="15344" y="6581"/>
                  <a:pt x="15337" y="6575"/>
                  <a:pt x="15326" y="6575"/>
                </a:cubicBezTo>
                <a:cubicBezTo>
                  <a:pt x="15320" y="6575"/>
                  <a:pt x="15314" y="6581"/>
                  <a:pt x="15302" y="6581"/>
                </a:cubicBezTo>
                <a:cubicBezTo>
                  <a:pt x="15296" y="6581"/>
                  <a:pt x="15296" y="6575"/>
                  <a:pt x="15290" y="6575"/>
                </a:cubicBezTo>
                <a:cubicBezTo>
                  <a:pt x="15278" y="6575"/>
                  <a:pt x="15266" y="6581"/>
                  <a:pt x="15255" y="6575"/>
                </a:cubicBezTo>
                <a:cubicBezTo>
                  <a:pt x="15249" y="6575"/>
                  <a:pt x="15243" y="6569"/>
                  <a:pt x="15231" y="6563"/>
                </a:cubicBezTo>
                <a:cubicBezTo>
                  <a:pt x="15225" y="6563"/>
                  <a:pt x="15219" y="6558"/>
                  <a:pt x="15207" y="6558"/>
                </a:cubicBezTo>
                <a:lnTo>
                  <a:pt x="14917" y="6569"/>
                </a:lnTo>
                <a:close/>
                <a:moveTo>
                  <a:pt x="14739" y="6486"/>
                </a:moveTo>
                <a:lnTo>
                  <a:pt x="14739" y="6486"/>
                </a:lnTo>
                <a:cubicBezTo>
                  <a:pt x="14739" y="6486"/>
                  <a:pt x="14733" y="6492"/>
                  <a:pt x="14733" y="6498"/>
                </a:cubicBezTo>
                <a:lnTo>
                  <a:pt x="14733" y="6504"/>
                </a:lnTo>
                <a:cubicBezTo>
                  <a:pt x="14745" y="6516"/>
                  <a:pt x="14745" y="6516"/>
                  <a:pt x="14745" y="6516"/>
                </a:cubicBezTo>
                <a:cubicBezTo>
                  <a:pt x="14745" y="6504"/>
                  <a:pt x="14745" y="6504"/>
                  <a:pt x="14745" y="6504"/>
                </a:cubicBezTo>
                <a:cubicBezTo>
                  <a:pt x="14745" y="6498"/>
                  <a:pt x="14739" y="6498"/>
                  <a:pt x="14739" y="6498"/>
                </a:cubicBezTo>
                <a:lnTo>
                  <a:pt x="14739" y="6486"/>
                </a:lnTo>
                <a:close/>
                <a:moveTo>
                  <a:pt x="15148" y="6095"/>
                </a:moveTo>
                <a:lnTo>
                  <a:pt x="15148" y="6095"/>
                </a:lnTo>
                <a:cubicBezTo>
                  <a:pt x="15136" y="6095"/>
                  <a:pt x="15136" y="6095"/>
                  <a:pt x="15136" y="6095"/>
                </a:cubicBezTo>
                <a:cubicBezTo>
                  <a:pt x="15130" y="6095"/>
                  <a:pt x="15130" y="6095"/>
                  <a:pt x="15124" y="6101"/>
                </a:cubicBezTo>
                <a:cubicBezTo>
                  <a:pt x="15124" y="6119"/>
                  <a:pt x="15124" y="6131"/>
                  <a:pt x="15118" y="6142"/>
                </a:cubicBezTo>
                <a:cubicBezTo>
                  <a:pt x="15118" y="6149"/>
                  <a:pt x="15106" y="6149"/>
                  <a:pt x="15106" y="6154"/>
                </a:cubicBezTo>
                <a:cubicBezTo>
                  <a:pt x="15106" y="6154"/>
                  <a:pt x="15106" y="6160"/>
                  <a:pt x="15106" y="6166"/>
                </a:cubicBezTo>
                <a:cubicBezTo>
                  <a:pt x="15100" y="6172"/>
                  <a:pt x="15106" y="6178"/>
                  <a:pt x="15106" y="6190"/>
                </a:cubicBezTo>
                <a:cubicBezTo>
                  <a:pt x="15106" y="6202"/>
                  <a:pt x="15100" y="6208"/>
                  <a:pt x="15106" y="6214"/>
                </a:cubicBezTo>
                <a:cubicBezTo>
                  <a:pt x="15106" y="6220"/>
                  <a:pt x="15106" y="6226"/>
                  <a:pt x="15106" y="6226"/>
                </a:cubicBezTo>
                <a:cubicBezTo>
                  <a:pt x="15112" y="6231"/>
                  <a:pt x="15112" y="6231"/>
                  <a:pt x="15118" y="6237"/>
                </a:cubicBezTo>
                <a:cubicBezTo>
                  <a:pt x="15124" y="6243"/>
                  <a:pt x="15136" y="6243"/>
                  <a:pt x="15142" y="6249"/>
                </a:cubicBezTo>
                <a:cubicBezTo>
                  <a:pt x="15148" y="6249"/>
                  <a:pt x="15148" y="6255"/>
                  <a:pt x="15148" y="6261"/>
                </a:cubicBezTo>
                <a:cubicBezTo>
                  <a:pt x="15154" y="6261"/>
                  <a:pt x="15160" y="6261"/>
                  <a:pt x="15160" y="6267"/>
                </a:cubicBezTo>
                <a:cubicBezTo>
                  <a:pt x="15166" y="6273"/>
                  <a:pt x="15160" y="6279"/>
                  <a:pt x="15160" y="6285"/>
                </a:cubicBezTo>
                <a:cubicBezTo>
                  <a:pt x="15160" y="6285"/>
                  <a:pt x="15160" y="6285"/>
                  <a:pt x="15160" y="6291"/>
                </a:cubicBezTo>
                <a:cubicBezTo>
                  <a:pt x="15160" y="6303"/>
                  <a:pt x="15160" y="6303"/>
                  <a:pt x="15160" y="6303"/>
                </a:cubicBezTo>
                <a:cubicBezTo>
                  <a:pt x="15160" y="6309"/>
                  <a:pt x="15154" y="6309"/>
                  <a:pt x="15154" y="6320"/>
                </a:cubicBezTo>
                <a:cubicBezTo>
                  <a:pt x="15154" y="6326"/>
                  <a:pt x="15160" y="6332"/>
                  <a:pt x="15160" y="6338"/>
                </a:cubicBezTo>
                <a:lnTo>
                  <a:pt x="15160" y="6344"/>
                </a:lnTo>
                <a:cubicBezTo>
                  <a:pt x="15166" y="6350"/>
                  <a:pt x="15166" y="6356"/>
                  <a:pt x="15171" y="6356"/>
                </a:cubicBezTo>
                <a:cubicBezTo>
                  <a:pt x="15171" y="6362"/>
                  <a:pt x="15178" y="6362"/>
                  <a:pt x="15183" y="6362"/>
                </a:cubicBezTo>
                <a:cubicBezTo>
                  <a:pt x="15189" y="6368"/>
                  <a:pt x="15195" y="6368"/>
                  <a:pt x="15201" y="6368"/>
                </a:cubicBezTo>
                <a:cubicBezTo>
                  <a:pt x="15213" y="6368"/>
                  <a:pt x="15219" y="6368"/>
                  <a:pt x="15231" y="6368"/>
                </a:cubicBezTo>
                <a:cubicBezTo>
                  <a:pt x="15231" y="6368"/>
                  <a:pt x="15237" y="6368"/>
                  <a:pt x="15243" y="6368"/>
                </a:cubicBezTo>
                <a:cubicBezTo>
                  <a:pt x="15243" y="6374"/>
                  <a:pt x="15243" y="6380"/>
                  <a:pt x="15243" y="6380"/>
                </a:cubicBezTo>
                <a:cubicBezTo>
                  <a:pt x="15249" y="6386"/>
                  <a:pt x="15255" y="6397"/>
                  <a:pt x="15266" y="6397"/>
                </a:cubicBezTo>
                <a:cubicBezTo>
                  <a:pt x="15272" y="6397"/>
                  <a:pt x="15278" y="6397"/>
                  <a:pt x="15284" y="6397"/>
                </a:cubicBezTo>
                <a:cubicBezTo>
                  <a:pt x="15296" y="6397"/>
                  <a:pt x="15302" y="6397"/>
                  <a:pt x="15308" y="6397"/>
                </a:cubicBezTo>
                <a:cubicBezTo>
                  <a:pt x="15320" y="6397"/>
                  <a:pt x="15326" y="6386"/>
                  <a:pt x="15337" y="6386"/>
                </a:cubicBezTo>
                <a:cubicBezTo>
                  <a:pt x="15344" y="6386"/>
                  <a:pt x="15349" y="6386"/>
                  <a:pt x="15355" y="6386"/>
                </a:cubicBezTo>
                <a:cubicBezTo>
                  <a:pt x="15361" y="6392"/>
                  <a:pt x="15361" y="6392"/>
                  <a:pt x="15367" y="6397"/>
                </a:cubicBezTo>
                <a:cubicBezTo>
                  <a:pt x="15373" y="6397"/>
                  <a:pt x="15367" y="6409"/>
                  <a:pt x="15373" y="6409"/>
                </a:cubicBezTo>
                <a:cubicBezTo>
                  <a:pt x="15385" y="6409"/>
                  <a:pt x="15385" y="6397"/>
                  <a:pt x="15391" y="6397"/>
                </a:cubicBezTo>
                <a:cubicBezTo>
                  <a:pt x="15403" y="6397"/>
                  <a:pt x="15415" y="6409"/>
                  <a:pt x="15421" y="6415"/>
                </a:cubicBezTo>
                <a:cubicBezTo>
                  <a:pt x="15426" y="6421"/>
                  <a:pt x="15426" y="6427"/>
                  <a:pt x="15432" y="6427"/>
                </a:cubicBezTo>
                <a:cubicBezTo>
                  <a:pt x="15438" y="6427"/>
                  <a:pt x="15438" y="6427"/>
                  <a:pt x="15444" y="6427"/>
                </a:cubicBezTo>
                <a:cubicBezTo>
                  <a:pt x="15450" y="6433"/>
                  <a:pt x="15456" y="6427"/>
                  <a:pt x="15462" y="6427"/>
                </a:cubicBezTo>
                <a:cubicBezTo>
                  <a:pt x="15480" y="6427"/>
                  <a:pt x="15480" y="6427"/>
                  <a:pt x="15480" y="6427"/>
                </a:cubicBezTo>
                <a:cubicBezTo>
                  <a:pt x="15480" y="6427"/>
                  <a:pt x="15480" y="6427"/>
                  <a:pt x="15486" y="6427"/>
                </a:cubicBezTo>
                <a:cubicBezTo>
                  <a:pt x="15486" y="6403"/>
                  <a:pt x="15486" y="6403"/>
                  <a:pt x="15486" y="6403"/>
                </a:cubicBezTo>
                <a:cubicBezTo>
                  <a:pt x="15486" y="6397"/>
                  <a:pt x="15486" y="6397"/>
                  <a:pt x="15486" y="6392"/>
                </a:cubicBezTo>
                <a:cubicBezTo>
                  <a:pt x="15492" y="6392"/>
                  <a:pt x="15492" y="6392"/>
                  <a:pt x="15498" y="6386"/>
                </a:cubicBezTo>
                <a:cubicBezTo>
                  <a:pt x="15504" y="6386"/>
                  <a:pt x="15504" y="6386"/>
                  <a:pt x="15510" y="6380"/>
                </a:cubicBezTo>
                <a:cubicBezTo>
                  <a:pt x="15515" y="6380"/>
                  <a:pt x="15515" y="6374"/>
                  <a:pt x="15515" y="6362"/>
                </a:cubicBezTo>
                <a:cubicBezTo>
                  <a:pt x="15515" y="6356"/>
                  <a:pt x="15515" y="6350"/>
                  <a:pt x="15515" y="6344"/>
                </a:cubicBezTo>
                <a:cubicBezTo>
                  <a:pt x="15515" y="6344"/>
                  <a:pt x="15510" y="6338"/>
                  <a:pt x="15504" y="6338"/>
                </a:cubicBezTo>
                <a:cubicBezTo>
                  <a:pt x="15504" y="6332"/>
                  <a:pt x="15504" y="6326"/>
                  <a:pt x="15504" y="6320"/>
                </a:cubicBezTo>
                <a:cubicBezTo>
                  <a:pt x="15504" y="6315"/>
                  <a:pt x="15510" y="6315"/>
                  <a:pt x="15510" y="6309"/>
                </a:cubicBezTo>
                <a:cubicBezTo>
                  <a:pt x="15510" y="6309"/>
                  <a:pt x="15515" y="6303"/>
                  <a:pt x="15521" y="6303"/>
                </a:cubicBezTo>
                <a:cubicBezTo>
                  <a:pt x="15521" y="6297"/>
                  <a:pt x="15527" y="6291"/>
                  <a:pt x="15527" y="6291"/>
                </a:cubicBezTo>
                <a:cubicBezTo>
                  <a:pt x="15527" y="6285"/>
                  <a:pt x="15533" y="6279"/>
                  <a:pt x="15533" y="6273"/>
                </a:cubicBezTo>
                <a:cubicBezTo>
                  <a:pt x="15539" y="6261"/>
                  <a:pt x="15539" y="6255"/>
                  <a:pt x="15545" y="6243"/>
                </a:cubicBezTo>
                <a:cubicBezTo>
                  <a:pt x="15581" y="6243"/>
                  <a:pt x="15581" y="6243"/>
                  <a:pt x="15581" y="6243"/>
                </a:cubicBezTo>
                <a:cubicBezTo>
                  <a:pt x="15581" y="6184"/>
                  <a:pt x="15581" y="6184"/>
                  <a:pt x="15581" y="6184"/>
                </a:cubicBezTo>
                <a:cubicBezTo>
                  <a:pt x="15592" y="6184"/>
                  <a:pt x="15598" y="6184"/>
                  <a:pt x="15616" y="6184"/>
                </a:cubicBezTo>
                <a:cubicBezTo>
                  <a:pt x="15622" y="6184"/>
                  <a:pt x="15622" y="6178"/>
                  <a:pt x="15628" y="6178"/>
                </a:cubicBezTo>
                <a:cubicBezTo>
                  <a:pt x="15634" y="6178"/>
                  <a:pt x="15640" y="6172"/>
                  <a:pt x="15640" y="6166"/>
                </a:cubicBezTo>
                <a:cubicBezTo>
                  <a:pt x="15640" y="6166"/>
                  <a:pt x="15646" y="6160"/>
                  <a:pt x="15646" y="6154"/>
                </a:cubicBezTo>
                <a:cubicBezTo>
                  <a:pt x="15640" y="6154"/>
                  <a:pt x="15640" y="6142"/>
                  <a:pt x="15640" y="6142"/>
                </a:cubicBezTo>
                <a:cubicBezTo>
                  <a:pt x="15634" y="6142"/>
                  <a:pt x="15628" y="6142"/>
                  <a:pt x="15622" y="6142"/>
                </a:cubicBezTo>
                <a:cubicBezTo>
                  <a:pt x="15622" y="6142"/>
                  <a:pt x="15616" y="6142"/>
                  <a:pt x="15610" y="6142"/>
                </a:cubicBezTo>
                <a:cubicBezTo>
                  <a:pt x="15604" y="6142"/>
                  <a:pt x="15598" y="6142"/>
                  <a:pt x="15587" y="6142"/>
                </a:cubicBezTo>
                <a:cubicBezTo>
                  <a:pt x="15587" y="6137"/>
                  <a:pt x="15581" y="6131"/>
                  <a:pt x="15581" y="6125"/>
                </a:cubicBezTo>
                <a:cubicBezTo>
                  <a:pt x="15581" y="6119"/>
                  <a:pt x="15587" y="6119"/>
                  <a:pt x="15587" y="6113"/>
                </a:cubicBezTo>
                <a:cubicBezTo>
                  <a:pt x="15587" y="6095"/>
                  <a:pt x="15587" y="6095"/>
                  <a:pt x="15587" y="6095"/>
                </a:cubicBezTo>
                <a:cubicBezTo>
                  <a:pt x="15587" y="6089"/>
                  <a:pt x="15592" y="6083"/>
                  <a:pt x="15587" y="6077"/>
                </a:cubicBezTo>
                <a:cubicBezTo>
                  <a:pt x="15587" y="6071"/>
                  <a:pt x="15587" y="6071"/>
                  <a:pt x="15581" y="6065"/>
                </a:cubicBezTo>
                <a:cubicBezTo>
                  <a:pt x="15581" y="6060"/>
                  <a:pt x="15575" y="6054"/>
                  <a:pt x="15575" y="6048"/>
                </a:cubicBezTo>
                <a:cubicBezTo>
                  <a:pt x="15575" y="5988"/>
                  <a:pt x="15575" y="5988"/>
                  <a:pt x="15575" y="5988"/>
                </a:cubicBezTo>
                <a:cubicBezTo>
                  <a:pt x="15587" y="5988"/>
                  <a:pt x="15592" y="5988"/>
                  <a:pt x="15604" y="5988"/>
                </a:cubicBezTo>
                <a:cubicBezTo>
                  <a:pt x="15610" y="5988"/>
                  <a:pt x="15616" y="5988"/>
                  <a:pt x="15616" y="5988"/>
                </a:cubicBezTo>
                <a:cubicBezTo>
                  <a:pt x="15616" y="5983"/>
                  <a:pt x="15616" y="5976"/>
                  <a:pt x="15616" y="5971"/>
                </a:cubicBezTo>
                <a:cubicBezTo>
                  <a:pt x="15616" y="5971"/>
                  <a:pt x="15616" y="5965"/>
                  <a:pt x="15616" y="5959"/>
                </a:cubicBezTo>
                <a:cubicBezTo>
                  <a:pt x="15622" y="5959"/>
                  <a:pt x="15622" y="5953"/>
                  <a:pt x="15628" y="5953"/>
                </a:cubicBezTo>
                <a:cubicBezTo>
                  <a:pt x="15628" y="5947"/>
                  <a:pt x="15634" y="5953"/>
                  <a:pt x="15640" y="5953"/>
                </a:cubicBezTo>
                <a:cubicBezTo>
                  <a:pt x="15640" y="5947"/>
                  <a:pt x="15646" y="5941"/>
                  <a:pt x="15652" y="5941"/>
                </a:cubicBezTo>
                <a:cubicBezTo>
                  <a:pt x="15658" y="5935"/>
                  <a:pt x="15664" y="5935"/>
                  <a:pt x="15670" y="5929"/>
                </a:cubicBezTo>
                <a:cubicBezTo>
                  <a:pt x="15670" y="5923"/>
                  <a:pt x="15670" y="5911"/>
                  <a:pt x="15664" y="5905"/>
                </a:cubicBezTo>
                <a:cubicBezTo>
                  <a:pt x="15658" y="5899"/>
                  <a:pt x="15652" y="5899"/>
                  <a:pt x="15640" y="5899"/>
                </a:cubicBezTo>
                <a:cubicBezTo>
                  <a:pt x="15634" y="5899"/>
                  <a:pt x="15628" y="5899"/>
                  <a:pt x="15616" y="5899"/>
                </a:cubicBezTo>
                <a:cubicBezTo>
                  <a:pt x="15610" y="5899"/>
                  <a:pt x="15610" y="5905"/>
                  <a:pt x="15604" y="5899"/>
                </a:cubicBezTo>
                <a:cubicBezTo>
                  <a:pt x="15598" y="5899"/>
                  <a:pt x="15598" y="5894"/>
                  <a:pt x="15592" y="5894"/>
                </a:cubicBezTo>
                <a:cubicBezTo>
                  <a:pt x="15587" y="5894"/>
                  <a:pt x="15581" y="5894"/>
                  <a:pt x="15581" y="5888"/>
                </a:cubicBezTo>
                <a:cubicBezTo>
                  <a:pt x="15581" y="5882"/>
                  <a:pt x="15581" y="5882"/>
                  <a:pt x="15581" y="5876"/>
                </a:cubicBezTo>
                <a:cubicBezTo>
                  <a:pt x="15581" y="5870"/>
                  <a:pt x="15581" y="5870"/>
                  <a:pt x="15581" y="5864"/>
                </a:cubicBezTo>
                <a:cubicBezTo>
                  <a:pt x="15581" y="5858"/>
                  <a:pt x="15569" y="5858"/>
                  <a:pt x="15569" y="5858"/>
                </a:cubicBezTo>
                <a:cubicBezTo>
                  <a:pt x="15563" y="5846"/>
                  <a:pt x="15563" y="5840"/>
                  <a:pt x="15557" y="5834"/>
                </a:cubicBezTo>
                <a:cubicBezTo>
                  <a:pt x="15557" y="5828"/>
                  <a:pt x="15551" y="5834"/>
                  <a:pt x="15545" y="5828"/>
                </a:cubicBezTo>
                <a:cubicBezTo>
                  <a:pt x="15545" y="5828"/>
                  <a:pt x="15539" y="5828"/>
                  <a:pt x="15533" y="5828"/>
                </a:cubicBezTo>
                <a:cubicBezTo>
                  <a:pt x="15533" y="5828"/>
                  <a:pt x="15533" y="5834"/>
                  <a:pt x="15533" y="5840"/>
                </a:cubicBezTo>
                <a:cubicBezTo>
                  <a:pt x="15527" y="5846"/>
                  <a:pt x="15527" y="5846"/>
                  <a:pt x="15521" y="5852"/>
                </a:cubicBezTo>
                <a:cubicBezTo>
                  <a:pt x="15515" y="5852"/>
                  <a:pt x="15515" y="5858"/>
                  <a:pt x="15510" y="5864"/>
                </a:cubicBezTo>
                <a:cubicBezTo>
                  <a:pt x="15504" y="5864"/>
                  <a:pt x="15498" y="5864"/>
                  <a:pt x="15492" y="5870"/>
                </a:cubicBezTo>
                <a:cubicBezTo>
                  <a:pt x="15486" y="5870"/>
                  <a:pt x="15480" y="5876"/>
                  <a:pt x="15480" y="5882"/>
                </a:cubicBezTo>
                <a:cubicBezTo>
                  <a:pt x="15474" y="5882"/>
                  <a:pt x="15468" y="5888"/>
                  <a:pt x="15468" y="5888"/>
                </a:cubicBezTo>
                <a:cubicBezTo>
                  <a:pt x="15462" y="5894"/>
                  <a:pt x="15462" y="5899"/>
                  <a:pt x="15456" y="5899"/>
                </a:cubicBezTo>
                <a:cubicBezTo>
                  <a:pt x="15456" y="5905"/>
                  <a:pt x="15456" y="5911"/>
                  <a:pt x="15456" y="5911"/>
                </a:cubicBezTo>
                <a:cubicBezTo>
                  <a:pt x="15456" y="5917"/>
                  <a:pt x="15450" y="5923"/>
                  <a:pt x="15450" y="5923"/>
                </a:cubicBezTo>
                <a:cubicBezTo>
                  <a:pt x="15450" y="5929"/>
                  <a:pt x="15444" y="5929"/>
                  <a:pt x="15438" y="5935"/>
                </a:cubicBezTo>
                <a:cubicBezTo>
                  <a:pt x="15432" y="5941"/>
                  <a:pt x="15432" y="5941"/>
                  <a:pt x="15426" y="5947"/>
                </a:cubicBezTo>
                <a:cubicBezTo>
                  <a:pt x="15426" y="5953"/>
                  <a:pt x="15426" y="5959"/>
                  <a:pt x="15421" y="5959"/>
                </a:cubicBezTo>
                <a:cubicBezTo>
                  <a:pt x="15415" y="5959"/>
                  <a:pt x="15415" y="5965"/>
                  <a:pt x="15409" y="5965"/>
                </a:cubicBezTo>
                <a:cubicBezTo>
                  <a:pt x="15397" y="5971"/>
                  <a:pt x="15385" y="5965"/>
                  <a:pt x="15373" y="5971"/>
                </a:cubicBezTo>
                <a:cubicBezTo>
                  <a:pt x="15367" y="5971"/>
                  <a:pt x="15367" y="5976"/>
                  <a:pt x="15361" y="5983"/>
                </a:cubicBezTo>
                <a:cubicBezTo>
                  <a:pt x="15355" y="5983"/>
                  <a:pt x="15355" y="5988"/>
                  <a:pt x="15349" y="5988"/>
                </a:cubicBezTo>
                <a:cubicBezTo>
                  <a:pt x="15344" y="5994"/>
                  <a:pt x="15344" y="6000"/>
                  <a:pt x="15344" y="6006"/>
                </a:cubicBezTo>
                <a:cubicBezTo>
                  <a:pt x="15337" y="6006"/>
                  <a:pt x="15344" y="6012"/>
                  <a:pt x="15337" y="6018"/>
                </a:cubicBezTo>
                <a:cubicBezTo>
                  <a:pt x="15332" y="6018"/>
                  <a:pt x="15332" y="6018"/>
                  <a:pt x="15326" y="6024"/>
                </a:cubicBezTo>
                <a:cubicBezTo>
                  <a:pt x="15320" y="6024"/>
                  <a:pt x="15320" y="6030"/>
                  <a:pt x="15314" y="6030"/>
                </a:cubicBezTo>
                <a:cubicBezTo>
                  <a:pt x="15314" y="6036"/>
                  <a:pt x="15308" y="6036"/>
                  <a:pt x="15302" y="6036"/>
                </a:cubicBezTo>
                <a:cubicBezTo>
                  <a:pt x="15302" y="6042"/>
                  <a:pt x="15302" y="6048"/>
                  <a:pt x="15296" y="6048"/>
                </a:cubicBezTo>
                <a:cubicBezTo>
                  <a:pt x="15290" y="6054"/>
                  <a:pt x="15284" y="6054"/>
                  <a:pt x="15278" y="6054"/>
                </a:cubicBezTo>
                <a:cubicBezTo>
                  <a:pt x="15278" y="6060"/>
                  <a:pt x="15272" y="6060"/>
                  <a:pt x="15272" y="6060"/>
                </a:cubicBezTo>
                <a:cubicBezTo>
                  <a:pt x="15260" y="6060"/>
                  <a:pt x="15255" y="6060"/>
                  <a:pt x="15249" y="6060"/>
                </a:cubicBezTo>
                <a:cubicBezTo>
                  <a:pt x="15249" y="6119"/>
                  <a:pt x="15249" y="6119"/>
                  <a:pt x="15249" y="6119"/>
                </a:cubicBezTo>
                <a:cubicBezTo>
                  <a:pt x="15237" y="6119"/>
                  <a:pt x="15237" y="6113"/>
                  <a:pt x="15225" y="6113"/>
                </a:cubicBezTo>
                <a:cubicBezTo>
                  <a:pt x="15219" y="6119"/>
                  <a:pt x="15219" y="6119"/>
                  <a:pt x="15213" y="6119"/>
                </a:cubicBezTo>
                <a:cubicBezTo>
                  <a:pt x="15207" y="6125"/>
                  <a:pt x="15207" y="6119"/>
                  <a:pt x="15201" y="6119"/>
                </a:cubicBezTo>
                <a:cubicBezTo>
                  <a:pt x="15189" y="6119"/>
                  <a:pt x="15189" y="6125"/>
                  <a:pt x="15183" y="6119"/>
                </a:cubicBezTo>
                <a:cubicBezTo>
                  <a:pt x="15171" y="6119"/>
                  <a:pt x="15166" y="6113"/>
                  <a:pt x="15160" y="6101"/>
                </a:cubicBezTo>
                <a:lnTo>
                  <a:pt x="15148" y="6095"/>
                </a:lnTo>
                <a:close/>
                <a:moveTo>
                  <a:pt x="14543" y="6267"/>
                </a:moveTo>
                <a:lnTo>
                  <a:pt x="14543" y="6267"/>
                </a:lnTo>
                <a:cubicBezTo>
                  <a:pt x="14543" y="6273"/>
                  <a:pt x="14543" y="6279"/>
                  <a:pt x="14543" y="6285"/>
                </a:cubicBezTo>
                <a:cubicBezTo>
                  <a:pt x="14549" y="6297"/>
                  <a:pt x="14555" y="6303"/>
                  <a:pt x="14561" y="6309"/>
                </a:cubicBezTo>
                <a:cubicBezTo>
                  <a:pt x="14567" y="6320"/>
                  <a:pt x="14567" y="6326"/>
                  <a:pt x="14579" y="6332"/>
                </a:cubicBezTo>
                <a:cubicBezTo>
                  <a:pt x="14585" y="6344"/>
                  <a:pt x="14591" y="6350"/>
                  <a:pt x="14596" y="6356"/>
                </a:cubicBezTo>
                <a:cubicBezTo>
                  <a:pt x="14602" y="6362"/>
                  <a:pt x="14602" y="6362"/>
                  <a:pt x="14602" y="6368"/>
                </a:cubicBezTo>
                <a:cubicBezTo>
                  <a:pt x="14608" y="6368"/>
                  <a:pt x="14614" y="6368"/>
                  <a:pt x="14614" y="6368"/>
                </a:cubicBezTo>
                <a:cubicBezTo>
                  <a:pt x="14620" y="6374"/>
                  <a:pt x="14620" y="6380"/>
                  <a:pt x="14626" y="6380"/>
                </a:cubicBezTo>
                <a:cubicBezTo>
                  <a:pt x="14626" y="6386"/>
                  <a:pt x="14626" y="6392"/>
                  <a:pt x="14626" y="6392"/>
                </a:cubicBezTo>
                <a:cubicBezTo>
                  <a:pt x="14632" y="6397"/>
                  <a:pt x="14632" y="6397"/>
                  <a:pt x="14638" y="6403"/>
                </a:cubicBezTo>
                <a:cubicBezTo>
                  <a:pt x="14638" y="6409"/>
                  <a:pt x="14644" y="6403"/>
                  <a:pt x="14650" y="6403"/>
                </a:cubicBezTo>
                <a:cubicBezTo>
                  <a:pt x="14650" y="6356"/>
                  <a:pt x="14650" y="6356"/>
                  <a:pt x="14650" y="6356"/>
                </a:cubicBezTo>
                <a:cubicBezTo>
                  <a:pt x="14644" y="6356"/>
                  <a:pt x="14638" y="6356"/>
                  <a:pt x="14638" y="6350"/>
                </a:cubicBezTo>
                <a:cubicBezTo>
                  <a:pt x="14632" y="6350"/>
                  <a:pt x="14632" y="6344"/>
                  <a:pt x="14626" y="6344"/>
                </a:cubicBezTo>
                <a:cubicBezTo>
                  <a:pt x="14620" y="6338"/>
                  <a:pt x="14614" y="6338"/>
                  <a:pt x="14614" y="6338"/>
                </a:cubicBezTo>
                <a:cubicBezTo>
                  <a:pt x="14608" y="6338"/>
                  <a:pt x="14602" y="6338"/>
                  <a:pt x="14596" y="6338"/>
                </a:cubicBezTo>
                <a:cubicBezTo>
                  <a:pt x="14591" y="6338"/>
                  <a:pt x="14591" y="6332"/>
                  <a:pt x="14585" y="6326"/>
                </a:cubicBezTo>
                <a:cubicBezTo>
                  <a:pt x="14585" y="6320"/>
                  <a:pt x="14579" y="6320"/>
                  <a:pt x="14579" y="6315"/>
                </a:cubicBezTo>
                <a:cubicBezTo>
                  <a:pt x="14579" y="6315"/>
                  <a:pt x="14579" y="6309"/>
                  <a:pt x="14579" y="6303"/>
                </a:cubicBezTo>
                <a:cubicBezTo>
                  <a:pt x="14573" y="6297"/>
                  <a:pt x="14579" y="6291"/>
                  <a:pt x="14579" y="6279"/>
                </a:cubicBezTo>
                <a:cubicBezTo>
                  <a:pt x="14579" y="6273"/>
                  <a:pt x="14579" y="6267"/>
                  <a:pt x="14573" y="6261"/>
                </a:cubicBezTo>
                <a:cubicBezTo>
                  <a:pt x="14567" y="6249"/>
                  <a:pt x="14561" y="6249"/>
                  <a:pt x="14549" y="6249"/>
                </a:cubicBezTo>
                <a:cubicBezTo>
                  <a:pt x="14543" y="6261"/>
                  <a:pt x="14543" y="6261"/>
                  <a:pt x="14543" y="6261"/>
                </a:cubicBezTo>
                <a:cubicBezTo>
                  <a:pt x="14543" y="6261"/>
                  <a:pt x="14543" y="6261"/>
                  <a:pt x="14543" y="6267"/>
                </a:cubicBezTo>
                <a:close/>
                <a:moveTo>
                  <a:pt x="14454" y="6137"/>
                </a:moveTo>
                <a:lnTo>
                  <a:pt x="14454" y="6137"/>
                </a:lnTo>
                <a:cubicBezTo>
                  <a:pt x="14460" y="6149"/>
                  <a:pt x="14466" y="6154"/>
                  <a:pt x="14472" y="6166"/>
                </a:cubicBezTo>
                <a:cubicBezTo>
                  <a:pt x="14478" y="6166"/>
                  <a:pt x="14484" y="6172"/>
                  <a:pt x="14490" y="6178"/>
                </a:cubicBezTo>
                <a:cubicBezTo>
                  <a:pt x="14490" y="6178"/>
                  <a:pt x="14496" y="6178"/>
                  <a:pt x="14502" y="6184"/>
                </a:cubicBezTo>
                <a:cubicBezTo>
                  <a:pt x="14502" y="6190"/>
                  <a:pt x="14507" y="6196"/>
                  <a:pt x="14507" y="6202"/>
                </a:cubicBezTo>
                <a:lnTo>
                  <a:pt x="14507" y="6196"/>
                </a:lnTo>
                <a:cubicBezTo>
                  <a:pt x="14507" y="6184"/>
                  <a:pt x="14507" y="6184"/>
                  <a:pt x="14507" y="6184"/>
                </a:cubicBezTo>
                <a:cubicBezTo>
                  <a:pt x="14507" y="6178"/>
                  <a:pt x="14507" y="6166"/>
                  <a:pt x="14507" y="6160"/>
                </a:cubicBezTo>
                <a:cubicBezTo>
                  <a:pt x="14502" y="6154"/>
                  <a:pt x="14496" y="6154"/>
                  <a:pt x="14496" y="6154"/>
                </a:cubicBezTo>
                <a:cubicBezTo>
                  <a:pt x="14484" y="6142"/>
                  <a:pt x="14484" y="6137"/>
                  <a:pt x="14472" y="6131"/>
                </a:cubicBezTo>
                <a:cubicBezTo>
                  <a:pt x="14472" y="6131"/>
                  <a:pt x="14466" y="6131"/>
                  <a:pt x="14460" y="6125"/>
                </a:cubicBezTo>
                <a:cubicBezTo>
                  <a:pt x="14460" y="6131"/>
                  <a:pt x="14454" y="6131"/>
                  <a:pt x="14454" y="6137"/>
                </a:cubicBezTo>
                <a:cubicBezTo>
                  <a:pt x="14454" y="6142"/>
                  <a:pt x="14454" y="6149"/>
                  <a:pt x="14454" y="6149"/>
                </a:cubicBezTo>
                <a:lnTo>
                  <a:pt x="14454" y="6137"/>
                </a:lnTo>
                <a:close/>
                <a:moveTo>
                  <a:pt x="14413" y="6065"/>
                </a:moveTo>
                <a:lnTo>
                  <a:pt x="14413" y="6065"/>
                </a:lnTo>
                <a:cubicBezTo>
                  <a:pt x="14413" y="6060"/>
                  <a:pt x="14407" y="6060"/>
                  <a:pt x="14407" y="6054"/>
                </a:cubicBezTo>
                <a:cubicBezTo>
                  <a:pt x="14395" y="6042"/>
                  <a:pt x="14395" y="6042"/>
                  <a:pt x="14395" y="6042"/>
                </a:cubicBezTo>
                <a:cubicBezTo>
                  <a:pt x="14395" y="6048"/>
                  <a:pt x="14395" y="6054"/>
                  <a:pt x="14395" y="6060"/>
                </a:cubicBezTo>
                <a:lnTo>
                  <a:pt x="14401" y="6065"/>
                </a:lnTo>
                <a:cubicBezTo>
                  <a:pt x="14401" y="6071"/>
                  <a:pt x="14401" y="6077"/>
                  <a:pt x="14401" y="6077"/>
                </a:cubicBezTo>
                <a:cubicBezTo>
                  <a:pt x="14401" y="6083"/>
                  <a:pt x="14401" y="6089"/>
                  <a:pt x="14407" y="6089"/>
                </a:cubicBezTo>
                <a:cubicBezTo>
                  <a:pt x="14413" y="6095"/>
                  <a:pt x="14419" y="6095"/>
                  <a:pt x="14430" y="6095"/>
                </a:cubicBezTo>
                <a:cubicBezTo>
                  <a:pt x="14430" y="6083"/>
                  <a:pt x="14430" y="6083"/>
                  <a:pt x="14430" y="6083"/>
                </a:cubicBezTo>
                <a:cubicBezTo>
                  <a:pt x="14424" y="6077"/>
                  <a:pt x="14413" y="6071"/>
                  <a:pt x="14413" y="6065"/>
                </a:cubicBezTo>
                <a:close/>
                <a:moveTo>
                  <a:pt x="14430" y="5935"/>
                </a:moveTo>
                <a:lnTo>
                  <a:pt x="14430" y="5935"/>
                </a:lnTo>
                <a:cubicBezTo>
                  <a:pt x="14424" y="5935"/>
                  <a:pt x="14424" y="5935"/>
                  <a:pt x="14419" y="5935"/>
                </a:cubicBezTo>
                <a:cubicBezTo>
                  <a:pt x="14413" y="5929"/>
                  <a:pt x="14413" y="5929"/>
                  <a:pt x="14407" y="5923"/>
                </a:cubicBezTo>
                <a:cubicBezTo>
                  <a:pt x="14407" y="5923"/>
                  <a:pt x="14401" y="5923"/>
                  <a:pt x="14395" y="5923"/>
                </a:cubicBezTo>
                <a:cubicBezTo>
                  <a:pt x="14389" y="5917"/>
                  <a:pt x="14383" y="5905"/>
                  <a:pt x="14371" y="5905"/>
                </a:cubicBezTo>
                <a:cubicBezTo>
                  <a:pt x="14371" y="5905"/>
                  <a:pt x="14365" y="5899"/>
                  <a:pt x="14359" y="5899"/>
                </a:cubicBezTo>
                <a:lnTo>
                  <a:pt x="14353" y="5905"/>
                </a:lnTo>
                <a:cubicBezTo>
                  <a:pt x="14353" y="5911"/>
                  <a:pt x="14347" y="5911"/>
                  <a:pt x="14353" y="5917"/>
                </a:cubicBezTo>
                <a:cubicBezTo>
                  <a:pt x="14353" y="5923"/>
                  <a:pt x="14359" y="5929"/>
                  <a:pt x="14359" y="5941"/>
                </a:cubicBezTo>
                <a:cubicBezTo>
                  <a:pt x="14365" y="5941"/>
                  <a:pt x="14371" y="5947"/>
                  <a:pt x="14371" y="5953"/>
                </a:cubicBezTo>
                <a:cubicBezTo>
                  <a:pt x="14377" y="5953"/>
                  <a:pt x="14383" y="5959"/>
                  <a:pt x="14383" y="5965"/>
                </a:cubicBezTo>
                <a:cubicBezTo>
                  <a:pt x="14389" y="5971"/>
                  <a:pt x="14395" y="5971"/>
                  <a:pt x="14395" y="5976"/>
                </a:cubicBezTo>
                <a:cubicBezTo>
                  <a:pt x="14401" y="5983"/>
                  <a:pt x="14401" y="5983"/>
                  <a:pt x="14407" y="5988"/>
                </a:cubicBezTo>
                <a:cubicBezTo>
                  <a:pt x="14413" y="5994"/>
                  <a:pt x="14424" y="5994"/>
                  <a:pt x="14430" y="5994"/>
                </a:cubicBezTo>
                <a:cubicBezTo>
                  <a:pt x="14436" y="6000"/>
                  <a:pt x="14436" y="6000"/>
                  <a:pt x="14442" y="6006"/>
                </a:cubicBezTo>
                <a:cubicBezTo>
                  <a:pt x="14448" y="6012"/>
                  <a:pt x="14448" y="6012"/>
                  <a:pt x="14448" y="6018"/>
                </a:cubicBezTo>
                <a:cubicBezTo>
                  <a:pt x="14454" y="6024"/>
                  <a:pt x="14460" y="6024"/>
                  <a:pt x="14460" y="6030"/>
                </a:cubicBezTo>
                <a:cubicBezTo>
                  <a:pt x="14466" y="6036"/>
                  <a:pt x="14466" y="6042"/>
                  <a:pt x="14472" y="6054"/>
                </a:cubicBezTo>
                <a:cubicBezTo>
                  <a:pt x="14472" y="6060"/>
                  <a:pt x="14472" y="6065"/>
                  <a:pt x="14478" y="6065"/>
                </a:cubicBezTo>
                <a:cubicBezTo>
                  <a:pt x="14478" y="6071"/>
                  <a:pt x="14478" y="6077"/>
                  <a:pt x="14484" y="6077"/>
                </a:cubicBezTo>
                <a:cubicBezTo>
                  <a:pt x="14484" y="6077"/>
                  <a:pt x="14490" y="6083"/>
                  <a:pt x="14496" y="6083"/>
                </a:cubicBezTo>
                <a:cubicBezTo>
                  <a:pt x="14496" y="6083"/>
                  <a:pt x="14502" y="6083"/>
                  <a:pt x="14507" y="6083"/>
                </a:cubicBezTo>
                <a:lnTo>
                  <a:pt x="14513" y="6083"/>
                </a:lnTo>
                <a:cubicBezTo>
                  <a:pt x="14525" y="6089"/>
                  <a:pt x="14531" y="6095"/>
                  <a:pt x="14531" y="6107"/>
                </a:cubicBezTo>
                <a:cubicBezTo>
                  <a:pt x="14537" y="6113"/>
                  <a:pt x="14543" y="6119"/>
                  <a:pt x="14543" y="6125"/>
                </a:cubicBezTo>
                <a:cubicBezTo>
                  <a:pt x="14543" y="6137"/>
                  <a:pt x="14543" y="6142"/>
                  <a:pt x="14543" y="6149"/>
                </a:cubicBezTo>
                <a:cubicBezTo>
                  <a:pt x="14543" y="6160"/>
                  <a:pt x="14543" y="6160"/>
                  <a:pt x="14543" y="6160"/>
                </a:cubicBezTo>
                <a:cubicBezTo>
                  <a:pt x="14543" y="6166"/>
                  <a:pt x="14549" y="6166"/>
                  <a:pt x="14549" y="6172"/>
                </a:cubicBezTo>
                <a:cubicBezTo>
                  <a:pt x="14555" y="6184"/>
                  <a:pt x="14567" y="6184"/>
                  <a:pt x="14573" y="6190"/>
                </a:cubicBezTo>
                <a:cubicBezTo>
                  <a:pt x="14585" y="6202"/>
                  <a:pt x="14591" y="6208"/>
                  <a:pt x="14596" y="6214"/>
                </a:cubicBezTo>
                <a:cubicBezTo>
                  <a:pt x="14602" y="6214"/>
                  <a:pt x="14602" y="6220"/>
                  <a:pt x="14608" y="6220"/>
                </a:cubicBezTo>
                <a:cubicBezTo>
                  <a:pt x="14614" y="6231"/>
                  <a:pt x="14620" y="6237"/>
                  <a:pt x="14626" y="6243"/>
                </a:cubicBezTo>
                <a:cubicBezTo>
                  <a:pt x="14632" y="6255"/>
                  <a:pt x="14638" y="6255"/>
                  <a:pt x="14644" y="6267"/>
                </a:cubicBezTo>
                <a:cubicBezTo>
                  <a:pt x="14650" y="6273"/>
                  <a:pt x="14656" y="6279"/>
                  <a:pt x="14656" y="6291"/>
                </a:cubicBezTo>
                <a:cubicBezTo>
                  <a:pt x="14656" y="6297"/>
                  <a:pt x="14656" y="6309"/>
                  <a:pt x="14656" y="6315"/>
                </a:cubicBezTo>
                <a:cubicBezTo>
                  <a:pt x="14662" y="6320"/>
                  <a:pt x="14662" y="6320"/>
                  <a:pt x="14662" y="6326"/>
                </a:cubicBezTo>
                <a:cubicBezTo>
                  <a:pt x="14668" y="6338"/>
                  <a:pt x="14673" y="6344"/>
                  <a:pt x="14673" y="6350"/>
                </a:cubicBezTo>
                <a:cubicBezTo>
                  <a:pt x="14679" y="6356"/>
                  <a:pt x="14685" y="6356"/>
                  <a:pt x="14685" y="6362"/>
                </a:cubicBezTo>
                <a:cubicBezTo>
                  <a:pt x="14691" y="6368"/>
                  <a:pt x="14697" y="6368"/>
                  <a:pt x="14697" y="6374"/>
                </a:cubicBezTo>
                <a:cubicBezTo>
                  <a:pt x="14703" y="6380"/>
                  <a:pt x="14709" y="6380"/>
                  <a:pt x="14709" y="6386"/>
                </a:cubicBezTo>
                <a:cubicBezTo>
                  <a:pt x="14715" y="6392"/>
                  <a:pt x="14715" y="6397"/>
                  <a:pt x="14721" y="6397"/>
                </a:cubicBezTo>
                <a:cubicBezTo>
                  <a:pt x="14727" y="6409"/>
                  <a:pt x="14733" y="6409"/>
                  <a:pt x="14745" y="6421"/>
                </a:cubicBezTo>
                <a:cubicBezTo>
                  <a:pt x="14751" y="6427"/>
                  <a:pt x="14757" y="6433"/>
                  <a:pt x="14762" y="6439"/>
                </a:cubicBezTo>
                <a:cubicBezTo>
                  <a:pt x="14768" y="6445"/>
                  <a:pt x="14774" y="6445"/>
                  <a:pt x="14774" y="6451"/>
                </a:cubicBezTo>
                <a:cubicBezTo>
                  <a:pt x="14780" y="6457"/>
                  <a:pt x="14780" y="6463"/>
                  <a:pt x="14780" y="6463"/>
                </a:cubicBezTo>
                <a:cubicBezTo>
                  <a:pt x="14786" y="6475"/>
                  <a:pt x="14798" y="6480"/>
                  <a:pt x="14804" y="6486"/>
                </a:cubicBezTo>
                <a:cubicBezTo>
                  <a:pt x="14816" y="6492"/>
                  <a:pt x="14822" y="6498"/>
                  <a:pt x="14828" y="6504"/>
                </a:cubicBezTo>
                <a:cubicBezTo>
                  <a:pt x="14828" y="6510"/>
                  <a:pt x="14834" y="6510"/>
                  <a:pt x="14839" y="6510"/>
                </a:cubicBezTo>
                <a:cubicBezTo>
                  <a:pt x="14839" y="6516"/>
                  <a:pt x="14839" y="6522"/>
                  <a:pt x="14839" y="6522"/>
                </a:cubicBezTo>
                <a:cubicBezTo>
                  <a:pt x="14846" y="6522"/>
                  <a:pt x="14851" y="6516"/>
                  <a:pt x="14851" y="6516"/>
                </a:cubicBezTo>
                <a:cubicBezTo>
                  <a:pt x="14857" y="6516"/>
                  <a:pt x="14863" y="6516"/>
                  <a:pt x="14863" y="6516"/>
                </a:cubicBezTo>
                <a:cubicBezTo>
                  <a:pt x="14875" y="6516"/>
                  <a:pt x="14881" y="6516"/>
                  <a:pt x="14893" y="6516"/>
                </a:cubicBezTo>
                <a:cubicBezTo>
                  <a:pt x="14899" y="6516"/>
                  <a:pt x="14905" y="6516"/>
                  <a:pt x="14911" y="6516"/>
                </a:cubicBezTo>
                <a:cubicBezTo>
                  <a:pt x="14917" y="6516"/>
                  <a:pt x="14923" y="6510"/>
                  <a:pt x="14923" y="6504"/>
                </a:cubicBezTo>
                <a:cubicBezTo>
                  <a:pt x="14928" y="6498"/>
                  <a:pt x="14934" y="6498"/>
                  <a:pt x="14934" y="6492"/>
                </a:cubicBezTo>
                <a:cubicBezTo>
                  <a:pt x="14934" y="6480"/>
                  <a:pt x="14934" y="6480"/>
                  <a:pt x="14934" y="6480"/>
                </a:cubicBezTo>
                <a:cubicBezTo>
                  <a:pt x="14934" y="6469"/>
                  <a:pt x="14928" y="6463"/>
                  <a:pt x="14934" y="6445"/>
                </a:cubicBezTo>
                <a:cubicBezTo>
                  <a:pt x="14934" y="6445"/>
                  <a:pt x="14934" y="6439"/>
                  <a:pt x="14934" y="6433"/>
                </a:cubicBezTo>
                <a:cubicBezTo>
                  <a:pt x="14934" y="6427"/>
                  <a:pt x="14940" y="6421"/>
                  <a:pt x="14940" y="6415"/>
                </a:cubicBezTo>
                <a:cubicBezTo>
                  <a:pt x="14940" y="6403"/>
                  <a:pt x="14940" y="6403"/>
                  <a:pt x="14940" y="6403"/>
                </a:cubicBezTo>
                <a:cubicBezTo>
                  <a:pt x="14940" y="6397"/>
                  <a:pt x="14940" y="6392"/>
                  <a:pt x="14946" y="6392"/>
                </a:cubicBezTo>
                <a:cubicBezTo>
                  <a:pt x="14946" y="6386"/>
                  <a:pt x="14952" y="6380"/>
                  <a:pt x="14958" y="6380"/>
                </a:cubicBezTo>
                <a:cubicBezTo>
                  <a:pt x="14964" y="6380"/>
                  <a:pt x="14970" y="6380"/>
                  <a:pt x="14976" y="6380"/>
                </a:cubicBezTo>
                <a:cubicBezTo>
                  <a:pt x="14982" y="6380"/>
                  <a:pt x="14982" y="6386"/>
                  <a:pt x="14988" y="6386"/>
                </a:cubicBezTo>
                <a:cubicBezTo>
                  <a:pt x="14994" y="6386"/>
                  <a:pt x="14994" y="6380"/>
                  <a:pt x="15000" y="6380"/>
                </a:cubicBezTo>
                <a:cubicBezTo>
                  <a:pt x="15000" y="6374"/>
                  <a:pt x="15000" y="6368"/>
                  <a:pt x="15000" y="6368"/>
                </a:cubicBezTo>
                <a:cubicBezTo>
                  <a:pt x="15000" y="6362"/>
                  <a:pt x="14994" y="6356"/>
                  <a:pt x="14988" y="6350"/>
                </a:cubicBezTo>
                <a:cubicBezTo>
                  <a:pt x="14988" y="6350"/>
                  <a:pt x="14982" y="6344"/>
                  <a:pt x="14976" y="6344"/>
                </a:cubicBezTo>
                <a:cubicBezTo>
                  <a:pt x="14976" y="6338"/>
                  <a:pt x="14970" y="6344"/>
                  <a:pt x="14964" y="6344"/>
                </a:cubicBezTo>
                <a:cubicBezTo>
                  <a:pt x="14964" y="6338"/>
                  <a:pt x="14958" y="6338"/>
                  <a:pt x="14958" y="6338"/>
                </a:cubicBezTo>
                <a:cubicBezTo>
                  <a:pt x="14958" y="6332"/>
                  <a:pt x="14952" y="6326"/>
                  <a:pt x="14958" y="6326"/>
                </a:cubicBezTo>
                <a:cubicBezTo>
                  <a:pt x="14958" y="6320"/>
                  <a:pt x="14964" y="6315"/>
                  <a:pt x="14964" y="6315"/>
                </a:cubicBezTo>
                <a:cubicBezTo>
                  <a:pt x="14964" y="6309"/>
                  <a:pt x="14964" y="6303"/>
                  <a:pt x="14964" y="6303"/>
                </a:cubicBezTo>
                <a:cubicBezTo>
                  <a:pt x="14958" y="6297"/>
                  <a:pt x="14952" y="6297"/>
                  <a:pt x="14952" y="6297"/>
                </a:cubicBezTo>
                <a:cubicBezTo>
                  <a:pt x="14946" y="6297"/>
                  <a:pt x="14940" y="6291"/>
                  <a:pt x="14940" y="6291"/>
                </a:cubicBezTo>
                <a:cubicBezTo>
                  <a:pt x="14934" y="6291"/>
                  <a:pt x="14928" y="6291"/>
                  <a:pt x="14923" y="6291"/>
                </a:cubicBezTo>
                <a:cubicBezTo>
                  <a:pt x="14917" y="6291"/>
                  <a:pt x="14917" y="6291"/>
                  <a:pt x="14911" y="6291"/>
                </a:cubicBezTo>
                <a:cubicBezTo>
                  <a:pt x="14905" y="6291"/>
                  <a:pt x="14899" y="6291"/>
                  <a:pt x="14899" y="6297"/>
                </a:cubicBezTo>
                <a:cubicBezTo>
                  <a:pt x="14893" y="6297"/>
                  <a:pt x="14899" y="6303"/>
                  <a:pt x="14893" y="6309"/>
                </a:cubicBezTo>
                <a:cubicBezTo>
                  <a:pt x="14893" y="6309"/>
                  <a:pt x="14893" y="6315"/>
                  <a:pt x="14893" y="6320"/>
                </a:cubicBezTo>
                <a:cubicBezTo>
                  <a:pt x="14863" y="6320"/>
                  <a:pt x="14863" y="6320"/>
                  <a:pt x="14863" y="6320"/>
                </a:cubicBezTo>
                <a:cubicBezTo>
                  <a:pt x="14863" y="6309"/>
                  <a:pt x="14857" y="6303"/>
                  <a:pt x="14857" y="6297"/>
                </a:cubicBezTo>
                <a:cubicBezTo>
                  <a:pt x="14857" y="6285"/>
                  <a:pt x="14863" y="6279"/>
                  <a:pt x="14863" y="6273"/>
                </a:cubicBezTo>
                <a:cubicBezTo>
                  <a:pt x="14857" y="6273"/>
                  <a:pt x="14857" y="6267"/>
                  <a:pt x="14851" y="6267"/>
                </a:cubicBezTo>
                <a:cubicBezTo>
                  <a:pt x="14839" y="6267"/>
                  <a:pt x="14839" y="6267"/>
                  <a:pt x="14839" y="6267"/>
                </a:cubicBezTo>
                <a:cubicBezTo>
                  <a:pt x="14834" y="6261"/>
                  <a:pt x="14828" y="6267"/>
                  <a:pt x="14816" y="6267"/>
                </a:cubicBezTo>
                <a:cubicBezTo>
                  <a:pt x="14810" y="6261"/>
                  <a:pt x="14810" y="6255"/>
                  <a:pt x="14804" y="6255"/>
                </a:cubicBezTo>
                <a:cubicBezTo>
                  <a:pt x="14798" y="6255"/>
                  <a:pt x="14798" y="6249"/>
                  <a:pt x="14792" y="6249"/>
                </a:cubicBezTo>
                <a:cubicBezTo>
                  <a:pt x="14786" y="6243"/>
                  <a:pt x="14780" y="6243"/>
                  <a:pt x="14780" y="6243"/>
                </a:cubicBezTo>
                <a:cubicBezTo>
                  <a:pt x="14774" y="6237"/>
                  <a:pt x="14774" y="6231"/>
                  <a:pt x="14774" y="6226"/>
                </a:cubicBezTo>
                <a:cubicBezTo>
                  <a:pt x="14774" y="6172"/>
                  <a:pt x="14774" y="6172"/>
                  <a:pt x="14774" y="6172"/>
                </a:cubicBezTo>
                <a:cubicBezTo>
                  <a:pt x="14762" y="6172"/>
                  <a:pt x="14757" y="6172"/>
                  <a:pt x="14745" y="6172"/>
                </a:cubicBezTo>
                <a:cubicBezTo>
                  <a:pt x="14739" y="6172"/>
                  <a:pt x="14739" y="6172"/>
                  <a:pt x="14733" y="6172"/>
                </a:cubicBezTo>
                <a:cubicBezTo>
                  <a:pt x="14727" y="6166"/>
                  <a:pt x="14727" y="6160"/>
                  <a:pt x="14721" y="6160"/>
                </a:cubicBezTo>
                <a:cubicBezTo>
                  <a:pt x="14721" y="6154"/>
                  <a:pt x="14715" y="6154"/>
                  <a:pt x="14709" y="6149"/>
                </a:cubicBezTo>
                <a:cubicBezTo>
                  <a:pt x="14709" y="6149"/>
                  <a:pt x="14709" y="6142"/>
                  <a:pt x="14709" y="6137"/>
                </a:cubicBezTo>
                <a:cubicBezTo>
                  <a:pt x="14703" y="6137"/>
                  <a:pt x="14703" y="6131"/>
                  <a:pt x="14703" y="6125"/>
                </a:cubicBezTo>
                <a:cubicBezTo>
                  <a:pt x="14703" y="6125"/>
                  <a:pt x="14703" y="6119"/>
                  <a:pt x="14703" y="6113"/>
                </a:cubicBezTo>
                <a:lnTo>
                  <a:pt x="14703" y="6107"/>
                </a:lnTo>
                <a:cubicBezTo>
                  <a:pt x="14703" y="6101"/>
                  <a:pt x="14697" y="6095"/>
                  <a:pt x="14691" y="6095"/>
                </a:cubicBezTo>
                <a:cubicBezTo>
                  <a:pt x="14691" y="6095"/>
                  <a:pt x="14685" y="6101"/>
                  <a:pt x="14679" y="6101"/>
                </a:cubicBezTo>
                <a:cubicBezTo>
                  <a:pt x="14668" y="6101"/>
                  <a:pt x="14668" y="6101"/>
                  <a:pt x="14668" y="6101"/>
                </a:cubicBezTo>
                <a:cubicBezTo>
                  <a:pt x="14662" y="6101"/>
                  <a:pt x="14656" y="6095"/>
                  <a:pt x="14650" y="6095"/>
                </a:cubicBezTo>
                <a:cubicBezTo>
                  <a:pt x="14644" y="6095"/>
                  <a:pt x="14638" y="6089"/>
                  <a:pt x="14632" y="6089"/>
                </a:cubicBezTo>
                <a:cubicBezTo>
                  <a:pt x="14626" y="6083"/>
                  <a:pt x="14626" y="6083"/>
                  <a:pt x="14620" y="6077"/>
                </a:cubicBezTo>
                <a:cubicBezTo>
                  <a:pt x="14620" y="6071"/>
                  <a:pt x="14620" y="6065"/>
                  <a:pt x="14620" y="6065"/>
                </a:cubicBezTo>
                <a:cubicBezTo>
                  <a:pt x="14614" y="6060"/>
                  <a:pt x="14608" y="6065"/>
                  <a:pt x="14608" y="6060"/>
                </a:cubicBezTo>
                <a:cubicBezTo>
                  <a:pt x="14602" y="6060"/>
                  <a:pt x="14602" y="6054"/>
                  <a:pt x="14596" y="6048"/>
                </a:cubicBezTo>
                <a:cubicBezTo>
                  <a:pt x="14596" y="6048"/>
                  <a:pt x="14596" y="6042"/>
                  <a:pt x="14591" y="6036"/>
                </a:cubicBezTo>
                <a:cubicBezTo>
                  <a:pt x="14585" y="6036"/>
                  <a:pt x="14585" y="6036"/>
                  <a:pt x="14579" y="6030"/>
                </a:cubicBezTo>
                <a:cubicBezTo>
                  <a:pt x="14573" y="6024"/>
                  <a:pt x="14573" y="6024"/>
                  <a:pt x="14567" y="6018"/>
                </a:cubicBezTo>
                <a:cubicBezTo>
                  <a:pt x="14561" y="6018"/>
                  <a:pt x="14555" y="6012"/>
                  <a:pt x="14555" y="6012"/>
                </a:cubicBezTo>
                <a:cubicBezTo>
                  <a:pt x="14549" y="6006"/>
                  <a:pt x="14549" y="6000"/>
                  <a:pt x="14549" y="6000"/>
                </a:cubicBezTo>
                <a:cubicBezTo>
                  <a:pt x="14543" y="5994"/>
                  <a:pt x="14531" y="5994"/>
                  <a:pt x="14525" y="5988"/>
                </a:cubicBezTo>
                <a:cubicBezTo>
                  <a:pt x="14519" y="5988"/>
                  <a:pt x="14513" y="5988"/>
                  <a:pt x="14513" y="5988"/>
                </a:cubicBezTo>
                <a:cubicBezTo>
                  <a:pt x="14513" y="5983"/>
                  <a:pt x="14513" y="5983"/>
                  <a:pt x="14507" y="5976"/>
                </a:cubicBezTo>
                <a:cubicBezTo>
                  <a:pt x="14507" y="5971"/>
                  <a:pt x="14513" y="5971"/>
                  <a:pt x="14507" y="5965"/>
                </a:cubicBezTo>
                <a:cubicBezTo>
                  <a:pt x="14507" y="5959"/>
                  <a:pt x="14502" y="5965"/>
                  <a:pt x="14502" y="5959"/>
                </a:cubicBezTo>
                <a:cubicBezTo>
                  <a:pt x="14496" y="5959"/>
                  <a:pt x="14490" y="5953"/>
                  <a:pt x="14490" y="5947"/>
                </a:cubicBezTo>
                <a:cubicBezTo>
                  <a:pt x="14484" y="5941"/>
                  <a:pt x="14478" y="5935"/>
                  <a:pt x="14472" y="5923"/>
                </a:cubicBezTo>
                <a:cubicBezTo>
                  <a:pt x="14460" y="5923"/>
                  <a:pt x="14442" y="5935"/>
                  <a:pt x="14430" y="5935"/>
                </a:cubicBezTo>
                <a:close/>
                <a:moveTo>
                  <a:pt x="15907" y="5733"/>
                </a:moveTo>
                <a:lnTo>
                  <a:pt x="15907" y="5733"/>
                </a:lnTo>
                <a:cubicBezTo>
                  <a:pt x="15895" y="5739"/>
                  <a:pt x="15889" y="5733"/>
                  <a:pt x="15883" y="5739"/>
                </a:cubicBezTo>
                <a:cubicBezTo>
                  <a:pt x="15877" y="5739"/>
                  <a:pt x="15877" y="5739"/>
                  <a:pt x="15871" y="5739"/>
                </a:cubicBezTo>
                <a:cubicBezTo>
                  <a:pt x="15871" y="5745"/>
                  <a:pt x="15877" y="5751"/>
                  <a:pt x="15871" y="5751"/>
                </a:cubicBezTo>
                <a:cubicBezTo>
                  <a:pt x="15871" y="5757"/>
                  <a:pt x="15865" y="5757"/>
                  <a:pt x="15859" y="5757"/>
                </a:cubicBezTo>
                <a:cubicBezTo>
                  <a:pt x="15859" y="5763"/>
                  <a:pt x="15853" y="5757"/>
                  <a:pt x="15847" y="5757"/>
                </a:cubicBezTo>
                <a:cubicBezTo>
                  <a:pt x="15847" y="5757"/>
                  <a:pt x="15842" y="5757"/>
                  <a:pt x="15836" y="5757"/>
                </a:cubicBezTo>
                <a:cubicBezTo>
                  <a:pt x="15836" y="5763"/>
                  <a:pt x="15830" y="5763"/>
                  <a:pt x="15824" y="5763"/>
                </a:cubicBezTo>
                <a:cubicBezTo>
                  <a:pt x="15824" y="5769"/>
                  <a:pt x="15824" y="5769"/>
                  <a:pt x="15818" y="5775"/>
                </a:cubicBezTo>
                <a:cubicBezTo>
                  <a:pt x="15818" y="5781"/>
                  <a:pt x="15812" y="5781"/>
                  <a:pt x="15812" y="5787"/>
                </a:cubicBezTo>
                <a:cubicBezTo>
                  <a:pt x="15812" y="5846"/>
                  <a:pt x="15812" y="5846"/>
                  <a:pt x="15812" y="5846"/>
                </a:cubicBezTo>
                <a:cubicBezTo>
                  <a:pt x="15824" y="5852"/>
                  <a:pt x="15824" y="5852"/>
                  <a:pt x="15824" y="5852"/>
                </a:cubicBezTo>
                <a:cubicBezTo>
                  <a:pt x="15824" y="5846"/>
                  <a:pt x="15830" y="5846"/>
                  <a:pt x="15830" y="5840"/>
                </a:cubicBezTo>
                <a:cubicBezTo>
                  <a:pt x="15830" y="5828"/>
                  <a:pt x="15830" y="5828"/>
                  <a:pt x="15830" y="5828"/>
                </a:cubicBezTo>
                <a:cubicBezTo>
                  <a:pt x="15830" y="5817"/>
                  <a:pt x="15830" y="5817"/>
                  <a:pt x="15830" y="5817"/>
                </a:cubicBezTo>
                <a:cubicBezTo>
                  <a:pt x="15830" y="5817"/>
                  <a:pt x="15830" y="5810"/>
                  <a:pt x="15830" y="5805"/>
                </a:cubicBezTo>
                <a:cubicBezTo>
                  <a:pt x="15836" y="5805"/>
                  <a:pt x="15842" y="5805"/>
                  <a:pt x="15842" y="5805"/>
                </a:cubicBezTo>
                <a:cubicBezTo>
                  <a:pt x="15847" y="5805"/>
                  <a:pt x="15847" y="5799"/>
                  <a:pt x="15853" y="5799"/>
                </a:cubicBezTo>
                <a:cubicBezTo>
                  <a:pt x="15865" y="5793"/>
                  <a:pt x="15871" y="5793"/>
                  <a:pt x="15877" y="5793"/>
                </a:cubicBezTo>
                <a:cubicBezTo>
                  <a:pt x="15895" y="5793"/>
                  <a:pt x="15901" y="5793"/>
                  <a:pt x="15913" y="5799"/>
                </a:cubicBezTo>
                <a:cubicBezTo>
                  <a:pt x="15913" y="5817"/>
                  <a:pt x="15913" y="5817"/>
                  <a:pt x="15913" y="5817"/>
                </a:cubicBezTo>
                <a:cubicBezTo>
                  <a:pt x="15913" y="5828"/>
                  <a:pt x="15913" y="5834"/>
                  <a:pt x="15913" y="5840"/>
                </a:cubicBezTo>
                <a:cubicBezTo>
                  <a:pt x="15919" y="5846"/>
                  <a:pt x="15919" y="5852"/>
                  <a:pt x="15919" y="5852"/>
                </a:cubicBezTo>
                <a:cubicBezTo>
                  <a:pt x="15925" y="5858"/>
                  <a:pt x="15930" y="5858"/>
                  <a:pt x="15930" y="5858"/>
                </a:cubicBezTo>
                <a:cubicBezTo>
                  <a:pt x="15936" y="5858"/>
                  <a:pt x="15942" y="5858"/>
                  <a:pt x="15942" y="5858"/>
                </a:cubicBezTo>
                <a:cubicBezTo>
                  <a:pt x="15948" y="5858"/>
                  <a:pt x="15948" y="5864"/>
                  <a:pt x="15954" y="5870"/>
                </a:cubicBezTo>
                <a:cubicBezTo>
                  <a:pt x="15960" y="5870"/>
                  <a:pt x="15966" y="5876"/>
                  <a:pt x="15966" y="5876"/>
                </a:cubicBezTo>
                <a:cubicBezTo>
                  <a:pt x="15972" y="5876"/>
                  <a:pt x="15978" y="5870"/>
                  <a:pt x="15984" y="5876"/>
                </a:cubicBezTo>
                <a:cubicBezTo>
                  <a:pt x="15984" y="5882"/>
                  <a:pt x="15990" y="5882"/>
                  <a:pt x="15990" y="5888"/>
                </a:cubicBezTo>
                <a:cubicBezTo>
                  <a:pt x="15996" y="5888"/>
                  <a:pt x="15990" y="5894"/>
                  <a:pt x="15990" y="5899"/>
                </a:cubicBezTo>
                <a:cubicBezTo>
                  <a:pt x="15996" y="5899"/>
                  <a:pt x="16002" y="5899"/>
                  <a:pt x="16002" y="5899"/>
                </a:cubicBezTo>
                <a:cubicBezTo>
                  <a:pt x="16008" y="5899"/>
                  <a:pt x="16008" y="5905"/>
                  <a:pt x="16014" y="5905"/>
                </a:cubicBezTo>
                <a:cubicBezTo>
                  <a:pt x="16025" y="5905"/>
                  <a:pt x="16025" y="5905"/>
                  <a:pt x="16025" y="5905"/>
                </a:cubicBezTo>
                <a:cubicBezTo>
                  <a:pt x="16025" y="5882"/>
                  <a:pt x="16025" y="5882"/>
                  <a:pt x="16025" y="5882"/>
                </a:cubicBezTo>
                <a:cubicBezTo>
                  <a:pt x="16025" y="5876"/>
                  <a:pt x="16025" y="5876"/>
                  <a:pt x="16025" y="5870"/>
                </a:cubicBezTo>
                <a:cubicBezTo>
                  <a:pt x="16019" y="5864"/>
                  <a:pt x="16014" y="5870"/>
                  <a:pt x="16014" y="5864"/>
                </a:cubicBezTo>
                <a:cubicBezTo>
                  <a:pt x="16008" y="5864"/>
                  <a:pt x="16014" y="5858"/>
                  <a:pt x="16014" y="5852"/>
                </a:cubicBezTo>
                <a:cubicBezTo>
                  <a:pt x="16008" y="5846"/>
                  <a:pt x="16008" y="5840"/>
                  <a:pt x="16008" y="5828"/>
                </a:cubicBezTo>
                <a:cubicBezTo>
                  <a:pt x="16014" y="5828"/>
                  <a:pt x="16014" y="5822"/>
                  <a:pt x="16019" y="5822"/>
                </a:cubicBezTo>
                <a:cubicBezTo>
                  <a:pt x="16025" y="5822"/>
                  <a:pt x="16025" y="5828"/>
                  <a:pt x="16031" y="5828"/>
                </a:cubicBezTo>
                <a:cubicBezTo>
                  <a:pt x="16037" y="5828"/>
                  <a:pt x="16037" y="5828"/>
                  <a:pt x="16043" y="5828"/>
                </a:cubicBezTo>
                <a:cubicBezTo>
                  <a:pt x="16049" y="5828"/>
                  <a:pt x="16049" y="5828"/>
                  <a:pt x="16055" y="5828"/>
                </a:cubicBezTo>
                <a:cubicBezTo>
                  <a:pt x="16061" y="5817"/>
                  <a:pt x="16061" y="5817"/>
                  <a:pt x="16061" y="5817"/>
                </a:cubicBezTo>
                <a:cubicBezTo>
                  <a:pt x="16049" y="5799"/>
                  <a:pt x="16049" y="5799"/>
                  <a:pt x="16049" y="5799"/>
                </a:cubicBezTo>
                <a:cubicBezTo>
                  <a:pt x="16049" y="5710"/>
                  <a:pt x="16049" y="5710"/>
                  <a:pt x="16049" y="5710"/>
                </a:cubicBezTo>
                <a:cubicBezTo>
                  <a:pt x="16049" y="5704"/>
                  <a:pt x="16049" y="5704"/>
                  <a:pt x="16049" y="5698"/>
                </a:cubicBezTo>
                <a:cubicBezTo>
                  <a:pt x="16049" y="5692"/>
                  <a:pt x="16043" y="5692"/>
                  <a:pt x="16043" y="5686"/>
                </a:cubicBezTo>
                <a:cubicBezTo>
                  <a:pt x="16037" y="5680"/>
                  <a:pt x="16031" y="5674"/>
                  <a:pt x="16025" y="5674"/>
                </a:cubicBezTo>
                <a:cubicBezTo>
                  <a:pt x="16019" y="5674"/>
                  <a:pt x="16014" y="5680"/>
                  <a:pt x="16014" y="5686"/>
                </a:cubicBezTo>
                <a:cubicBezTo>
                  <a:pt x="16008" y="5698"/>
                  <a:pt x="16008" y="5698"/>
                  <a:pt x="16008" y="5698"/>
                </a:cubicBezTo>
                <a:cubicBezTo>
                  <a:pt x="16008" y="5698"/>
                  <a:pt x="16008" y="5704"/>
                  <a:pt x="16002" y="5710"/>
                </a:cubicBezTo>
                <a:cubicBezTo>
                  <a:pt x="15996" y="5716"/>
                  <a:pt x="15990" y="5716"/>
                  <a:pt x="15978" y="5722"/>
                </a:cubicBezTo>
                <a:cubicBezTo>
                  <a:pt x="15978" y="5722"/>
                  <a:pt x="15972" y="5716"/>
                  <a:pt x="15966" y="5716"/>
                </a:cubicBezTo>
                <a:cubicBezTo>
                  <a:pt x="15966" y="5716"/>
                  <a:pt x="15960" y="5722"/>
                  <a:pt x="15960" y="5728"/>
                </a:cubicBezTo>
                <a:cubicBezTo>
                  <a:pt x="15954" y="5728"/>
                  <a:pt x="15948" y="5733"/>
                  <a:pt x="15948" y="5733"/>
                </a:cubicBezTo>
                <a:cubicBezTo>
                  <a:pt x="15942" y="5739"/>
                  <a:pt x="15948" y="5745"/>
                  <a:pt x="15942" y="5745"/>
                </a:cubicBezTo>
                <a:cubicBezTo>
                  <a:pt x="15936" y="5751"/>
                  <a:pt x="15930" y="5751"/>
                  <a:pt x="15919" y="5751"/>
                </a:cubicBezTo>
                <a:cubicBezTo>
                  <a:pt x="15919" y="5751"/>
                  <a:pt x="15913" y="5751"/>
                  <a:pt x="15907" y="5751"/>
                </a:cubicBezTo>
                <a:cubicBezTo>
                  <a:pt x="15907" y="5751"/>
                  <a:pt x="15913" y="5739"/>
                  <a:pt x="15907" y="5733"/>
                </a:cubicBezTo>
                <a:close/>
                <a:moveTo>
                  <a:pt x="15741" y="5473"/>
                </a:moveTo>
                <a:lnTo>
                  <a:pt x="15741" y="5473"/>
                </a:lnTo>
                <a:cubicBezTo>
                  <a:pt x="15735" y="5478"/>
                  <a:pt x="15735" y="5478"/>
                  <a:pt x="15735" y="5490"/>
                </a:cubicBezTo>
                <a:cubicBezTo>
                  <a:pt x="15735" y="5496"/>
                  <a:pt x="15741" y="5502"/>
                  <a:pt x="15741" y="5508"/>
                </a:cubicBezTo>
                <a:cubicBezTo>
                  <a:pt x="15747" y="5514"/>
                  <a:pt x="15753" y="5514"/>
                  <a:pt x="15753" y="5514"/>
                </a:cubicBezTo>
                <a:cubicBezTo>
                  <a:pt x="15759" y="5520"/>
                  <a:pt x="15764" y="5514"/>
                  <a:pt x="15764" y="5514"/>
                </a:cubicBezTo>
                <a:cubicBezTo>
                  <a:pt x="15776" y="5520"/>
                  <a:pt x="15776" y="5514"/>
                  <a:pt x="15788" y="5514"/>
                </a:cubicBezTo>
                <a:cubicBezTo>
                  <a:pt x="15788" y="5532"/>
                  <a:pt x="15782" y="5538"/>
                  <a:pt x="15788" y="5550"/>
                </a:cubicBezTo>
                <a:cubicBezTo>
                  <a:pt x="15788" y="5556"/>
                  <a:pt x="15794" y="5556"/>
                  <a:pt x="15794" y="5562"/>
                </a:cubicBezTo>
                <a:cubicBezTo>
                  <a:pt x="15794" y="5573"/>
                  <a:pt x="15800" y="5579"/>
                  <a:pt x="15800" y="5591"/>
                </a:cubicBezTo>
                <a:cubicBezTo>
                  <a:pt x="15800" y="5597"/>
                  <a:pt x="15794" y="5603"/>
                  <a:pt x="15794" y="5609"/>
                </a:cubicBezTo>
                <a:cubicBezTo>
                  <a:pt x="15794" y="5615"/>
                  <a:pt x="15794" y="5615"/>
                  <a:pt x="15794" y="5621"/>
                </a:cubicBezTo>
                <a:cubicBezTo>
                  <a:pt x="15794" y="5621"/>
                  <a:pt x="15794" y="5621"/>
                  <a:pt x="15794" y="5627"/>
                </a:cubicBezTo>
                <a:cubicBezTo>
                  <a:pt x="15794" y="5627"/>
                  <a:pt x="15800" y="5633"/>
                  <a:pt x="15806" y="5633"/>
                </a:cubicBezTo>
                <a:cubicBezTo>
                  <a:pt x="15806" y="5639"/>
                  <a:pt x="15812" y="5639"/>
                  <a:pt x="15818" y="5644"/>
                </a:cubicBezTo>
                <a:cubicBezTo>
                  <a:pt x="15818" y="5644"/>
                  <a:pt x="15824" y="5644"/>
                  <a:pt x="15824" y="5651"/>
                </a:cubicBezTo>
                <a:cubicBezTo>
                  <a:pt x="15836" y="5651"/>
                  <a:pt x="15842" y="5644"/>
                  <a:pt x="15847" y="5644"/>
                </a:cubicBezTo>
                <a:cubicBezTo>
                  <a:pt x="15847" y="5651"/>
                  <a:pt x="15842" y="5651"/>
                  <a:pt x="15842" y="5656"/>
                </a:cubicBezTo>
                <a:cubicBezTo>
                  <a:pt x="15842" y="5662"/>
                  <a:pt x="15842" y="5662"/>
                  <a:pt x="15842" y="5668"/>
                </a:cubicBezTo>
                <a:cubicBezTo>
                  <a:pt x="15842" y="5674"/>
                  <a:pt x="15836" y="5674"/>
                  <a:pt x="15836" y="5680"/>
                </a:cubicBezTo>
                <a:cubicBezTo>
                  <a:pt x="15836" y="5686"/>
                  <a:pt x="15836" y="5686"/>
                  <a:pt x="15836" y="5692"/>
                </a:cubicBezTo>
                <a:cubicBezTo>
                  <a:pt x="15842" y="5692"/>
                  <a:pt x="15847" y="5692"/>
                  <a:pt x="15847" y="5698"/>
                </a:cubicBezTo>
                <a:cubicBezTo>
                  <a:pt x="15853" y="5698"/>
                  <a:pt x="15853" y="5704"/>
                  <a:pt x="15859" y="5704"/>
                </a:cubicBezTo>
                <a:cubicBezTo>
                  <a:pt x="15865" y="5704"/>
                  <a:pt x="15865" y="5704"/>
                  <a:pt x="15871" y="5704"/>
                </a:cubicBezTo>
                <a:cubicBezTo>
                  <a:pt x="15877" y="5704"/>
                  <a:pt x="15877" y="5704"/>
                  <a:pt x="15883" y="5704"/>
                </a:cubicBezTo>
                <a:cubicBezTo>
                  <a:pt x="15889" y="5698"/>
                  <a:pt x="15883" y="5692"/>
                  <a:pt x="15883" y="5692"/>
                </a:cubicBezTo>
                <a:cubicBezTo>
                  <a:pt x="15883" y="5686"/>
                  <a:pt x="15889" y="5686"/>
                  <a:pt x="15895" y="5686"/>
                </a:cubicBezTo>
                <a:cubicBezTo>
                  <a:pt x="15901" y="5686"/>
                  <a:pt x="15907" y="5686"/>
                  <a:pt x="15913" y="5686"/>
                </a:cubicBezTo>
                <a:cubicBezTo>
                  <a:pt x="15913" y="5656"/>
                  <a:pt x="15913" y="5656"/>
                  <a:pt x="15913" y="5656"/>
                </a:cubicBezTo>
                <a:cubicBezTo>
                  <a:pt x="15913" y="5644"/>
                  <a:pt x="15907" y="5639"/>
                  <a:pt x="15901" y="5633"/>
                </a:cubicBezTo>
                <a:cubicBezTo>
                  <a:pt x="15895" y="5633"/>
                  <a:pt x="15889" y="5633"/>
                  <a:pt x="15889" y="5633"/>
                </a:cubicBezTo>
                <a:cubicBezTo>
                  <a:pt x="15883" y="5627"/>
                  <a:pt x="15883" y="5627"/>
                  <a:pt x="15877" y="5621"/>
                </a:cubicBezTo>
                <a:cubicBezTo>
                  <a:pt x="15877" y="5621"/>
                  <a:pt x="15877" y="5615"/>
                  <a:pt x="15877" y="5609"/>
                </a:cubicBezTo>
                <a:cubicBezTo>
                  <a:pt x="15871" y="5609"/>
                  <a:pt x="15877" y="5603"/>
                  <a:pt x="15877" y="5597"/>
                </a:cubicBezTo>
                <a:cubicBezTo>
                  <a:pt x="15871" y="5597"/>
                  <a:pt x="15865" y="5591"/>
                  <a:pt x="15865" y="5591"/>
                </a:cubicBezTo>
                <a:cubicBezTo>
                  <a:pt x="15859" y="5591"/>
                  <a:pt x="15853" y="5585"/>
                  <a:pt x="15853" y="5585"/>
                </a:cubicBezTo>
                <a:cubicBezTo>
                  <a:pt x="15847" y="5585"/>
                  <a:pt x="15842" y="5585"/>
                  <a:pt x="15842" y="5579"/>
                </a:cubicBezTo>
                <a:cubicBezTo>
                  <a:pt x="15836" y="5579"/>
                  <a:pt x="15836" y="5573"/>
                  <a:pt x="15836" y="5573"/>
                </a:cubicBezTo>
                <a:cubicBezTo>
                  <a:pt x="15836" y="5567"/>
                  <a:pt x="15830" y="5562"/>
                  <a:pt x="15830" y="5562"/>
                </a:cubicBezTo>
                <a:cubicBezTo>
                  <a:pt x="15830" y="5550"/>
                  <a:pt x="15830" y="5544"/>
                  <a:pt x="15830" y="5538"/>
                </a:cubicBezTo>
                <a:cubicBezTo>
                  <a:pt x="15830" y="5532"/>
                  <a:pt x="15824" y="5532"/>
                  <a:pt x="15818" y="5526"/>
                </a:cubicBezTo>
                <a:cubicBezTo>
                  <a:pt x="15818" y="5514"/>
                  <a:pt x="15812" y="5508"/>
                  <a:pt x="15800" y="5502"/>
                </a:cubicBezTo>
                <a:cubicBezTo>
                  <a:pt x="15794" y="5502"/>
                  <a:pt x="15788" y="5496"/>
                  <a:pt x="15776" y="5496"/>
                </a:cubicBezTo>
                <a:cubicBezTo>
                  <a:pt x="15776" y="5490"/>
                  <a:pt x="15776" y="5485"/>
                  <a:pt x="15770" y="5485"/>
                </a:cubicBezTo>
                <a:cubicBezTo>
                  <a:pt x="15764" y="5478"/>
                  <a:pt x="15764" y="5478"/>
                  <a:pt x="15759" y="5473"/>
                </a:cubicBezTo>
                <a:cubicBezTo>
                  <a:pt x="15753" y="5473"/>
                  <a:pt x="15741" y="5473"/>
                  <a:pt x="15741" y="5473"/>
                </a:cubicBezTo>
                <a:close/>
                <a:moveTo>
                  <a:pt x="15818" y="5461"/>
                </a:moveTo>
                <a:lnTo>
                  <a:pt x="15818" y="5461"/>
                </a:lnTo>
                <a:cubicBezTo>
                  <a:pt x="15830" y="5467"/>
                  <a:pt x="15836" y="5473"/>
                  <a:pt x="15847" y="5478"/>
                </a:cubicBezTo>
                <a:cubicBezTo>
                  <a:pt x="15853" y="5478"/>
                  <a:pt x="15853" y="5485"/>
                  <a:pt x="15859" y="5490"/>
                </a:cubicBezTo>
                <a:cubicBezTo>
                  <a:pt x="15859" y="5490"/>
                  <a:pt x="15865" y="5490"/>
                  <a:pt x="15871" y="5496"/>
                </a:cubicBezTo>
                <a:cubicBezTo>
                  <a:pt x="15871" y="5496"/>
                  <a:pt x="15877" y="5490"/>
                  <a:pt x="15883" y="5496"/>
                </a:cubicBezTo>
                <a:cubicBezTo>
                  <a:pt x="15883" y="5496"/>
                  <a:pt x="15877" y="5502"/>
                  <a:pt x="15883" y="5502"/>
                </a:cubicBezTo>
                <a:cubicBezTo>
                  <a:pt x="15883" y="5508"/>
                  <a:pt x="15889" y="5508"/>
                  <a:pt x="15889" y="5508"/>
                </a:cubicBezTo>
                <a:cubicBezTo>
                  <a:pt x="15895" y="5514"/>
                  <a:pt x="15901" y="5514"/>
                  <a:pt x="15901" y="5520"/>
                </a:cubicBezTo>
                <a:cubicBezTo>
                  <a:pt x="15907" y="5526"/>
                  <a:pt x="15907" y="5532"/>
                  <a:pt x="15907" y="5532"/>
                </a:cubicBezTo>
                <a:cubicBezTo>
                  <a:pt x="15907" y="5538"/>
                  <a:pt x="15907" y="5544"/>
                  <a:pt x="15907" y="5544"/>
                </a:cubicBezTo>
                <a:cubicBezTo>
                  <a:pt x="15907" y="5550"/>
                  <a:pt x="15907" y="5556"/>
                  <a:pt x="15913" y="5556"/>
                </a:cubicBezTo>
                <a:cubicBezTo>
                  <a:pt x="15913" y="5562"/>
                  <a:pt x="15919" y="5562"/>
                  <a:pt x="15925" y="5562"/>
                </a:cubicBezTo>
                <a:cubicBezTo>
                  <a:pt x="15930" y="5567"/>
                  <a:pt x="15936" y="5573"/>
                  <a:pt x="15948" y="5579"/>
                </a:cubicBezTo>
                <a:cubicBezTo>
                  <a:pt x="15948" y="5585"/>
                  <a:pt x="15954" y="5585"/>
                  <a:pt x="15960" y="5585"/>
                </a:cubicBezTo>
                <a:cubicBezTo>
                  <a:pt x="15960" y="5591"/>
                  <a:pt x="15966" y="5597"/>
                  <a:pt x="15966" y="5597"/>
                </a:cubicBezTo>
                <a:cubicBezTo>
                  <a:pt x="15972" y="5609"/>
                  <a:pt x="15966" y="5615"/>
                  <a:pt x="15966" y="5621"/>
                </a:cubicBezTo>
                <a:cubicBezTo>
                  <a:pt x="16014" y="5621"/>
                  <a:pt x="16014" y="5621"/>
                  <a:pt x="16014" y="5621"/>
                </a:cubicBezTo>
                <a:cubicBezTo>
                  <a:pt x="16014" y="5621"/>
                  <a:pt x="16014" y="5615"/>
                  <a:pt x="16014" y="5609"/>
                </a:cubicBezTo>
                <a:cubicBezTo>
                  <a:pt x="16014" y="5603"/>
                  <a:pt x="16019" y="5597"/>
                  <a:pt x="16019" y="5585"/>
                </a:cubicBezTo>
                <a:lnTo>
                  <a:pt x="16014" y="5585"/>
                </a:lnTo>
                <a:cubicBezTo>
                  <a:pt x="16014" y="5567"/>
                  <a:pt x="16008" y="5556"/>
                  <a:pt x="15996" y="5550"/>
                </a:cubicBezTo>
                <a:cubicBezTo>
                  <a:pt x="15996" y="5544"/>
                  <a:pt x="15990" y="5544"/>
                  <a:pt x="15984" y="5544"/>
                </a:cubicBezTo>
                <a:cubicBezTo>
                  <a:pt x="15984" y="5538"/>
                  <a:pt x="15984" y="5532"/>
                  <a:pt x="15984" y="5532"/>
                </a:cubicBezTo>
                <a:cubicBezTo>
                  <a:pt x="15978" y="5526"/>
                  <a:pt x="15978" y="5520"/>
                  <a:pt x="15972" y="5514"/>
                </a:cubicBezTo>
                <a:cubicBezTo>
                  <a:pt x="15972" y="5514"/>
                  <a:pt x="15966" y="5508"/>
                  <a:pt x="15966" y="5502"/>
                </a:cubicBezTo>
                <a:cubicBezTo>
                  <a:pt x="15960" y="5502"/>
                  <a:pt x="15954" y="5496"/>
                  <a:pt x="15948" y="5496"/>
                </a:cubicBezTo>
                <a:lnTo>
                  <a:pt x="15936" y="5496"/>
                </a:lnTo>
                <a:cubicBezTo>
                  <a:pt x="15930" y="5485"/>
                  <a:pt x="15930" y="5485"/>
                  <a:pt x="15930" y="5485"/>
                </a:cubicBezTo>
                <a:cubicBezTo>
                  <a:pt x="15930" y="5478"/>
                  <a:pt x="15936" y="5473"/>
                  <a:pt x="15936" y="5473"/>
                </a:cubicBezTo>
                <a:cubicBezTo>
                  <a:pt x="15936" y="5437"/>
                  <a:pt x="15936" y="5437"/>
                  <a:pt x="15936" y="5437"/>
                </a:cubicBezTo>
                <a:cubicBezTo>
                  <a:pt x="15930" y="5437"/>
                  <a:pt x="15930" y="5437"/>
                  <a:pt x="15925" y="5437"/>
                </a:cubicBezTo>
                <a:cubicBezTo>
                  <a:pt x="15919" y="5437"/>
                  <a:pt x="15919" y="5437"/>
                  <a:pt x="15913" y="5437"/>
                </a:cubicBezTo>
                <a:cubicBezTo>
                  <a:pt x="15901" y="5437"/>
                  <a:pt x="15901" y="5437"/>
                  <a:pt x="15901" y="5437"/>
                </a:cubicBezTo>
                <a:cubicBezTo>
                  <a:pt x="15889" y="5437"/>
                  <a:pt x="15883" y="5437"/>
                  <a:pt x="15877" y="5437"/>
                </a:cubicBezTo>
                <a:cubicBezTo>
                  <a:pt x="15871" y="5443"/>
                  <a:pt x="15877" y="5449"/>
                  <a:pt x="15871" y="5449"/>
                </a:cubicBezTo>
                <a:cubicBezTo>
                  <a:pt x="15871" y="5455"/>
                  <a:pt x="15865" y="5455"/>
                  <a:pt x="15859" y="5455"/>
                </a:cubicBezTo>
                <a:cubicBezTo>
                  <a:pt x="15859" y="5455"/>
                  <a:pt x="15853" y="5455"/>
                  <a:pt x="15847" y="5455"/>
                </a:cubicBezTo>
                <a:cubicBezTo>
                  <a:pt x="15842" y="5455"/>
                  <a:pt x="15830" y="5461"/>
                  <a:pt x="15818" y="5461"/>
                </a:cubicBezTo>
                <a:close/>
                <a:moveTo>
                  <a:pt x="15711" y="5514"/>
                </a:moveTo>
                <a:lnTo>
                  <a:pt x="15711" y="5514"/>
                </a:lnTo>
                <a:cubicBezTo>
                  <a:pt x="15711" y="5520"/>
                  <a:pt x="15711" y="5520"/>
                  <a:pt x="15705" y="5526"/>
                </a:cubicBezTo>
                <a:cubicBezTo>
                  <a:pt x="15699" y="5538"/>
                  <a:pt x="15693" y="5538"/>
                  <a:pt x="15687" y="5550"/>
                </a:cubicBezTo>
                <a:cubicBezTo>
                  <a:pt x="15687" y="5556"/>
                  <a:pt x="15687" y="5556"/>
                  <a:pt x="15687" y="5562"/>
                </a:cubicBezTo>
                <a:cubicBezTo>
                  <a:pt x="15681" y="5567"/>
                  <a:pt x="15681" y="5567"/>
                  <a:pt x="15676" y="5573"/>
                </a:cubicBezTo>
                <a:cubicBezTo>
                  <a:pt x="15676" y="5579"/>
                  <a:pt x="15676" y="5579"/>
                  <a:pt x="15670" y="5585"/>
                </a:cubicBezTo>
                <a:cubicBezTo>
                  <a:pt x="15670" y="5591"/>
                  <a:pt x="15664" y="5591"/>
                  <a:pt x="15664" y="5591"/>
                </a:cubicBezTo>
                <a:cubicBezTo>
                  <a:pt x="15658" y="5597"/>
                  <a:pt x="15658" y="5603"/>
                  <a:pt x="15658" y="5603"/>
                </a:cubicBezTo>
                <a:cubicBezTo>
                  <a:pt x="15652" y="5609"/>
                  <a:pt x="15652" y="5615"/>
                  <a:pt x="15652" y="5615"/>
                </a:cubicBezTo>
                <a:cubicBezTo>
                  <a:pt x="15646" y="5621"/>
                  <a:pt x="15640" y="5621"/>
                  <a:pt x="15640" y="5627"/>
                </a:cubicBezTo>
                <a:cubicBezTo>
                  <a:pt x="15634" y="5627"/>
                  <a:pt x="15640" y="5633"/>
                  <a:pt x="15640" y="5639"/>
                </a:cubicBezTo>
                <a:cubicBezTo>
                  <a:pt x="15640" y="5639"/>
                  <a:pt x="15640" y="5644"/>
                  <a:pt x="15640" y="5651"/>
                </a:cubicBezTo>
                <a:cubicBezTo>
                  <a:pt x="15640" y="5651"/>
                  <a:pt x="15634" y="5656"/>
                  <a:pt x="15628" y="5656"/>
                </a:cubicBezTo>
                <a:cubicBezTo>
                  <a:pt x="15628" y="5662"/>
                  <a:pt x="15622" y="5668"/>
                  <a:pt x="15622" y="5668"/>
                </a:cubicBezTo>
                <a:cubicBezTo>
                  <a:pt x="15616" y="5674"/>
                  <a:pt x="15616" y="5680"/>
                  <a:pt x="15616" y="5680"/>
                </a:cubicBezTo>
                <a:cubicBezTo>
                  <a:pt x="15610" y="5686"/>
                  <a:pt x="15598" y="5680"/>
                  <a:pt x="15592" y="5686"/>
                </a:cubicBezTo>
                <a:cubicBezTo>
                  <a:pt x="15587" y="5692"/>
                  <a:pt x="15592" y="5698"/>
                  <a:pt x="15587" y="5698"/>
                </a:cubicBezTo>
                <a:cubicBezTo>
                  <a:pt x="15587" y="5704"/>
                  <a:pt x="15581" y="5704"/>
                  <a:pt x="15581" y="5710"/>
                </a:cubicBezTo>
                <a:cubicBezTo>
                  <a:pt x="15575" y="5710"/>
                  <a:pt x="15569" y="5710"/>
                  <a:pt x="15569" y="5710"/>
                </a:cubicBezTo>
                <a:cubicBezTo>
                  <a:pt x="15563" y="5710"/>
                  <a:pt x="15557" y="5710"/>
                  <a:pt x="15557" y="5710"/>
                </a:cubicBezTo>
                <a:cubicBezTo>
                  <a:pt x="15551" y="5710"/>
                  <a:pt x="15551" y="5716"/>
                  <a:pt x="15545" y="5722"/>
                </a:cubicBezTo>
                <a:cubicBezTo>
                  <a:pt x="15539" y="5728"/>
                  <a:pt x="15539" y="5733"/>
                  <a:pt x="15539" y="5745"/>
                </a:cubicBezTo>
                <a:cubicBezTo>
                  <a:pt x="15545" y="5745"/>
                  <a:pt x="15545" y="5745"/>
                  <a:pt x="15551" y="5745"/>
                </a:cubicBezTo>
                <a:cubicBezTo>
                  <a:pt x="15551" y="5745"/>
                  <a:pt x="15557" y="5745"/>
                  <a:pt x="15563" y="5745"/>
                </a:cubicBezTo>
                <a:cubicBezTo>
                  <a:pt x="15563" y="5745"/>
                  <a:pt x="15569" y="5745"/>
                  <a:pt x="15575" y="5745"/>
                </a:cubicBezTo>
                <a:cubicBezTo>
                  <a:pt x="15575" y="5745"/>
                  <a:pt x="15581" y="5739"/>
                  <a:pt x="15581" y="5733"/>
                </a:cubicBezTo>
                <a:cubicBezTo>
                  <a:pt x="15587" y="5733"/>
                  <a:pt x="15592" y="5728"/>
                  <a:pt x="15592" y="5728"/>
                </a:cubicBezTo>
                <a:cubicBezTo>
                  <a:pt x="15592" y="5722"/>
                  <a:pt x="15592" y="5716"/>
                  <a:pt x="15592" y="5716"/>
                </a:cubicBezTo>
                <a:cubicBezTo>
                  <a:pt x="15598" y="5704"/>
                  <a:pt x="15604" y="5698"/>
                  <a:pt x="15610" y="5692"/>
                </a:cubicBezTo>
                <a:cubicBezTo>
                  <a:pt x="15610" y="5692"/>
                  <a:pt x="15616" y="5692"/>
                  <a:pt x="15622" y="5692"/>
                </a:cubicBezTo>
                <a:cubicBezTo>
                  <a:pt x="15628" y="5686"/>
                  <a:pt x="15628" y="5686"/>
                  <a:pt x="15634" y="5686"/>
                </a:cubicBezTo>
                <a:cubicBezTo>
                  <a:pt x="15640" y="5680"/>
                  <a:pt x="15646" y="5686"/>
                  <a:pt x="15658" y="5686"/>
                </a:cubicBezTo>
                <a:cubicBezTo>
                  <a:pt x="15658" y="5674"/>
                  <a:pt x="15658" y="5668"/>
                  <a:pt x="15658" y="5662"/>
                </a:cubicBezTo>
                <a:cubicBezTo>
                  <a:pt x="15658" y="5651"/>
                  <a:pt x="15664" y="5644"/>
                  <a:pt x="15664" y="5639"/>
                </a:cubicBezTo>
                <a:cubicBezTo>
                  <a:pt x="15670" y="5633"/>
                  <a:pt x="15676" y="5621"/>
                  <a:pt x="15681" y="5615"/>
                </a:cubicBezTo>
                <a:cubicBezTo>
                  <a:pt x="15681" y="5615"/>
                  <a:pt x="15687" y="5615"/>
                  <a:pt x="15693" y="5609"/>
                </a:cubicBezTo>
                <a:cubicBezTo>
                  <a:pt x="15693" y="5609"/>
                  <a:pt x="15699" y="5609"/>
                  <a:pt x="15705" y="5603"/>
                </a:cubicBezTo>
                <a:cubicBezTo>
                  <a:pt x="15705" y="5603"/>
                  <a:pt x="15705" y="5597"/>
                  <a:pt x="15705" y="5591"/>
                </a:cubicBezTo>
                <a:cubicBezTo>
                  <a:pt x="15711" y="5579"/>
                  <a:pt x="15705" y="5573"/>
                  <a:pt x="15705" y="5567"/>
                </a:cubicBezTo>
                <a:cubicBezTo>
                  <a:pt x="15705" y="5562"/>
                  <a:pt x="15711" y="5556"/>
                  <a:pt x="15711" y="5556"/>
                </a:cubicBezTo>
                <a:cubicBezTo>
                  <a:pt x="15711" y="5544"/>
                  <a:pt x="15711" y="5526"/>
                  <a:pt x="15711" y="5514"/>
                </a:cubicBezTo>
                <a:close/>
                <a:moveTo>
                  <a:pt x="15759" y="5182"/>
                </a:moveTo>
                <a:lnTo>
                  <a:pt x="15759" y="5182"/>
                </a:lnTo>
                <a:cubicBezTo>
                  <a:pt x="15729" y="5182"/>
                  <a:pt x="15729" y="5182"/>
                  <a:pt x="15729" y="5182"/>
                </a:cubicBezTo>
                <a:cubicBezTo>
                  <a:pt x="15729" y="5182"/>
                  <a:pt x="15729" y="5182"/>
                  <a:pt x="15729" y="5188"/>
                </a:cubicBezTo>
                <a:lnTo>
                  <a:pt x="15729" y="5188"/>
                </a:lnTo>
                <a:cubicBezTo>
                  <a:pt x="15729" y="5194"/>
                  <a:pt x="15729" y="5194"/>
                  <a:pt x="15729" y="5200"/>
                </a:cubicBezTo>
                <a:lnTo>
                  <a:pt x="15729" y="5200"/>
                </a:lnTo>
                <a:cubicBezTo>
                  <a:pt x="15729" y="5206"/>
                  <a:pt x="15729" y="5206"/>
                  <a:pt x="15729" y="5212"/>
                </a:cubicBezTo>
                <a:cubicBezTo>
                  <a:pt x="15729" y="5212"/>
                  <a:pt x="15729" y="5212"/>
                  <a:pt x="15729" y="5218"/>
                </a:cubicBezTo>
                <a:cubicBezTo>
                  <a:pt x="15729" y="5218"/>
                  <a:pt x="15729" y="5218"/>
                  <a:pt x="15735" y="5224"/>
                </a:cubicBezTo>
                <a:lnTo>
                  <a:pt x="15735" y="5230"/>
                </a:lnTo>
                <a:cubicBezTo>
                  <a:pt x="15735" y="5235"/>
                  <a:pt x="15735" y="5235"/>
                  <a:pt x="15735" y="5235"/>
                </a:cubicBezTo>
                <a:cubicBezTo>
                  <a:pt x="15735" y="5241"/>
                  <a:pt x="15729" y="5241"/>
                  <a:pt x="15729" y="5247"/>
                </a:cubicBezTo>
                <a:cubicBezTo>
                  <a:pt x="15729" y="5247"/>
                  <a:pt x="15723" y="5247"/>
                  <a:pt x="15723" y="5253"/>
                </a:cubicBezTo>
                <a:cubicBezTo>
                  <a:pt x="15723" y="5253"/>
                  <a:pt x="15723" y="5259"/>
                  <a:pt x="15723" y="5265"/>
                </a:cubicBezTo>
                <a:cubicBezTo>
                  <a:pt x="15723" y="5271"/>
                  <a:pt x="15729" y="5277"/>
                  <a:pt x="15729" y="5289"/>
                </a:cubicBezTo>
                <a:cubicBezTo>
                  <a:pt x="15729" y="5295"/>
                  <a:pt x="15723" y="5295"/>
                  <a:pt x="15723" y="5295"/>
                </a:cubicBezTo>
                <a:cubicBezTo>
                  <a:pt x="15717" y="5295"/>
                  <a:pt x="15717" y="5301"/>
                  <a:pt x="15717" y="5301"/>
                </a:cubicBezTo>
                <a:cubicBezTo>
                  <a:pt x="15711" y="5301"/>
                  <a:pt x="15711" y="5301"/>
                  <a:pt x="15705" y="5307"/>
                </a:cubicBezTo>
                <a:cubicBezTo>
                  <a:pt x="15699" y="5307"/>
                  <a:pt x="15693" y="5307"/>
                  <a:pt x="15693" y="5312"/>
                </a:cubicBezTo>
                <a:cubicBezTo>
                  <a:pt x="15687" y="5312"/>
                  <a:pt x="15687" y="5318"/>
                  <a:pt x="15687" y="5318"/>
                </a:cubicBezTo>
                <a:cubicBezTo>
                  <a:pt x="15687" y="5324"/>
                  <a:pt x="15687" y="5324"/>
                  <a:pt x="15687" y="5324"/>
                </a:cubicBezTo>
                <a:cubicBezTo>
                  <a:pt x="15687" y="5330"/>
                  <a:pt x="15687" y="5330"/>
                  <a:pt x="15687" y="5336"/>
                </a:cubicBezTo>
                <a:cubicBezTo>
                  <a:pt x="15687" y="5336"/>
                  <a:pt x="15693" y="5336"/>
                  <a:pt x="15693" y="5342"/>
                </a:cubicBezTo>
                <a:cubicBezTo>
                  <a:pt x="15693" y="5348"/>
                  <a:pt x="15699" y="5348"/>
                  <a:pt x="15699" y="5354"/>
                </a:cubicBezTo>
                <a:cubicBezTo>
                  <a:pt x="15705" y="5354"/>
                  <a:pt x="15705" y="5354"/>
                  <a:pt x="15711" y="5360"/>
                </a:cubicBezTo>
                <a:lnTo>
                  <a:pt x="15717" y="5366"/>
                </a:lnTo>
                <a:cubicBezTo>
                  <a:pt x="15723" y="5366"/>
                  <a:pt x="15729" y="5372"/>
                  <a:pt x="15735" y="5378"/>
                </a:cubicBezTo>
                <a:cubicBezTo>
                  <a:pt x="15735" y="5378"/>
                  <a:pt x="15735" y="5378"/>
                  <a:pt x="15741" y="5378"/>
                </a:cubicBezTo>
                <a:lnTo>
                  <a:pt x="15741" y="5378"/>
                </a:lnTo>
                <a:cubicBezTo>
                  <a:pt x="15741" y="5390"/>
                  <a:pt x="15735" y="5390"/>
                  <a:pt x="15735" y="5401"/>
                </a:cubicBezTo>
                <a:cubicBezTo>
                  <a:pt x="15735" y="5407"/>
                  <a:pt x="15741" y="5407"/>
                  <a:pt x="15741" y="5413"/>
                </a:cubicBezTo>
                <a:cubicBezTo>
                  <a:pt x="15741" y="5419"/>
                  <a:pt x="15741" y="5419"/>
                  <a:pt x="15747" y="5425"/>
                </a:cubicBezTo>
                <a:cubicBezTo>
                  <a:pt x="15753" y="5425"/>
                  <a:pt x="15753" y="5425"/>
                  <a:pt x="15753" y="5425"/>
                </a:cubicBezTo>
                <a:cubicBezTo>
                  <a:pt x="15759" y="5425"/>
                  <a:pt x="15759" y="5425"/>
                  <a:pt x="15764" y="5425"/>
                </a:cubicBezTo>
                <a:cubicBezTo>
                  <a:pt x="15788" y="5425"/>
                  <a:pt x="15788" y="5425"/>
                  <a:pt x="15788" y="5425"/>
                </a:cubicBezTo>
                <a:cubicBezTo>
                  <a:pt x="15788" y="5407"/>
                  <a:pt x="15788" y="5407"/>
                  <a:pt x="15788" y="5407"/>
                </a:cubicBezTo>
                <a:cubicBezTo>
                  <a:pt x="15788" y="5401"/>
                  <a:pt x="15788" y="5401"/>
                  <a:pt x="15788" y="5396"/>
                </a:cubicBezTo>
                <a:cubicBezTo>
                  <a:pt x="15788" y="5372"/>
                  <a:pt x="15788" y="5372"/>
                  <a:pt x="15788" y="5372"/>
                </a:cubicBezTo>
                <a:cubicBezTo>
                  <a:pt x="15788" y="5366"/>
                  <a:pt x="15788" y="5360"/>
                  <a:pt x="15794" y="5354"/>
                </a:cubicBezTo>
                <a:cubicBezTo>
                  <a:pt x="15800" y="5348"/>
                  <a:pt x="15800" y="5348"/>
                  <a:pt x="15806" y="5342"/>
                </a:cubicBezTo>
                <a:lnTo>
                  <a:pt x="15812" y="5342"/>
                </a:lnTo>
                <a:cubicBezTo>
                  <a:pt x="15812" y="5342"/>
                  <a:pt x="15812" y="5336"/>
                  <a:pt x="15818" y="5336"/>
                </a:cubicBezTo>
                <a:lnTo>
                  <a:pt x="15818" y="5330"/>
                </a:lnTo>
                <a:cubicBezTo>
                  <a:pt x="15824" y="5324"/>
                  <a:pt x="15824" y="5324"/>
                  <a:pt x="15824" y="5324"/>
                </a:cubicBezTo>
                <a:cubicBezTo>
                  <a:pt x="15830" y="5318"/>
                  <a:pt x="15830" y="5318"/>
                  <a:pt x="15830" y="5312"/>
                </a:cubicBezTo>
                <a:cubicBezTo>
                  <a:pt x="15830" y="5307"/>
                  <a:pt x="15836" y="5307"/>
                  <a:pt x="15836" y="5301"/>
                </a:cubicBezTo>
                <a:cubicBezTo>
                  <a:pt x="15836" y="5295"/>
                  <a:pt x="15836" y="5295"/>
                  <a:pt x="15836" y="5289"/>
                </a:cubicBezTo>
                <a:cubicBezTo>
                  <a:pt x="15836" y="5283"/>
                  <a:pt x="15836" y="5283"/>
                  <a:pt x="15836" y="5283"/>
                </a:cubicBezTo>
                <a:cubicBezTo>
                  <a:pt x="15836" y="5277"/>
                  <a:pt x="15842" y="5277"/>
                  <a:pt x="15842" y="5271"/>
                </a:cubicBezTo>
                <a:cubicBezTo>
                  <a:pt x="15842" y="5265"/>
                  <a:pt x="15842" y="5265"/>
                  <a:pt x="15842" y="5265"/>
                </a:cubicBezTo>
                <a:cubicBezTo>
                  <a:pt x="15842" y="5265"/>
                  <a:pt x="15842" y="5259"/>
                  <a:pt x="15836" y="5253"/>
                </a:cubicBezTo>
                <a:cubicBezTo>
                  <a:pt x="15836" y="5253"/>
                  <a:pt x="15836" y="5253"/>
                  <a:pt x="15836" y="5247"/>
                </a:cubicBezTo>
                <a:cubicBezTo>
                  <a:pt x="15836" y="5247"/>
                  <a:pt x="15836" y="5247"/>
                  <a:pt x="15830" y="5241"/>
                </a:cubicBezTo>
                <a:cubicBezTo>
                  <a:pt x="15830" y="5241"/>
                  <a:pt x="15830" y="5241"/>
                  <a:pt x="15830" y="5235"/>
                </a:cubicBezTo>
                <a:cubicBezTo>
                  <a:pt x="15830" y="5235"/>
                  <a:pt x="15830" y="5235"/>
                  <a:pt x="15830" y="5230"/>
                </a:cubicBezTo>
                <a:lnTo>
                  <a:pt x="15824" y="5224"/>
                </a:lnTo>
                <a:lnTo>
                  <a:pt x="15824" y="5218"/>
                </a:lnTo>
                <a:lnTo>
                  <a:pt x="15818" y="5212"/>
                </a:lnTo>
                <a:cubicBezTo>
                  <a:pt x="15818" y="5212"/>
                  <a:pt x="15818" y="5206"/>
                  <a:pt x="15812" y="5206"/>
                </a:cubicBezTo>
                <a:cubicBezTo>
                  <a:pt x="15812" y="5206"/>
                  <a:pt x="15812" y="5200"/>
                  <a:pt x="15806" y="5200"/>
                </a:cubicBezTo>
                <a:lnTo>
                  <a:pt x="15800" y="5200"/>
                </a:lnTo>
                <a:cubicBezTo>
                  <a:pt x="15794" y="5200"/>
                  <a:pt x="15794" y="5200"/>
                  <a:pt x="15794" y="5200"/>
                </a:cubicBezTo>
                <a:cubicBezTo>
                  <a:pt x="15788" y="5200"/>
                  <a:pt x="15788" y="5200"/>
                  <a:pt x="15782" y="5194"/>
                </a:cubicBezTo>
                <a:lnTo>
                  <a:pt x="15776" y="5194"/>
                </a:lnTo>
                <a:lnTo>
                  <a:pt x="15776" y="5188"/>
                </a:lnTo>
                <a:cubicBezTo>
                  <a:pt x="15770" y="5188"/>
                  <a:pt x="15770" y="5182"/>
                  <a:pt x="15770" y="5182"/>
                </a:cubicBezTo>
                <a:cubicBezTo>
                  <a:pt x="15764" y="5182"/>
                  <a:pt x="15759" y="5182"/>
                  <a:pt x="15759" y="5182"/>
                </a:cubicBezTo>
                <a:close/>
                <a:moveTo>
                  <a:pt x="15812" y="4820"/>
                </a:moveTo>
                <a:lnTo>
                  <a:pt x="15812" y="4820"/>
                </a:lnTo>
                <a:cubicBezTo>
                  <a:pt x="15812" y="4814"/>
                  <a:pt x="15812" y="4809"/>
                  <a:pt x="15818" y="4803"/>
                </a:cubicBezTo>
                <a:cubicBezTo>
                  <a:pt x="15806" y="4803"/>
                  <a:pt x="15800" y="4803"/>
                  <a:pt x="15794" y="4803"/>
                </a:cubicBezTo>
                <a:cubicBezTo>
                  <a:pt x="15788" y="4803"/>
                  <a:pt x="15782" y="4803"/>
                  <a:pt x="15782" y="4803"/>
                </a:cubicBezTo>
                <a:cubicBezTo>
                  <a:pt x="15776" y="4803"/>
                  <a:pt x="15776" y="4809"/>
                  <a:pt x="15770" y="4814"/>
                </a:cubicBezTo>
                <a:cubicBezTo>
                  <a:pt x="15770" y="4814"/>
                  <a:pt x="15764" y="4820"/>
                  <a:pt x="15759" y="4820"/>
                </a:cubicBezTo>
                <a:cubicBezTo>
                  <a:pt x="15759" y="4826"/>
                  <a:pt x="15753" y="4826"/>
                  <a:pt x="15747" y="4832"/>
                </a:cubicBezTo>
                <a:cubicBezTo>
                  <a:pt x="15747" y="4838"/>
                  <a:pt x="15741" y="4838"/>
                  <a:pt x="15741" y="4844"/>
                </a:cubicBezTo>
                <a:cubicBezTo>
                  <a:pt x="15741" y="4844"/>
                  <a:pt x="15741" y="4850"/>
                  <a:pt x="15735" y="4856"/>
                </a:cubicBezTo>
                <a:lnTo>
                  <a:pt x="15723" y="4856"/>
                </a:lnTo>
                <a:cubicBezTo>
                  <a:pt x="15723" y="4862"/>
                  <a:pt x="15723" y="4862"/>
                  <a:pt x="15723" y="4868"/>
                </a:cubicBezTo>
                <a:cubicBezTo>
                  <a:pt x="15717" y="4874"/>
                  <a:pt x="15717" y="4880"/>
                  <a:pt x="15717" y="4892"/>
                </a:cubicBezTo>
                <a:cubicBezTo>
                  <a:pt x="15717" y="4986"/>
                  <a:pt x="15717" y="4986"/>
                  <a:pt x="15717" y="4986"/>
                </a:cubicBezTo>
                <a:cubicBezTo>
                  <a:pt x="15747" y="4986"/>
                  <a:pt x="15747" y="4986"/>
                  <a:pt x="15747" y="4986"/>
                </a:cubicBezTo>
                <a:cubicBezTo>
                  <a:pt x="15747" y="4980"/>
                  <a:pt x="15747" y="4975"/>
                  <a:pt x="15747" y="4963"/>
                </a:cubicBezTo>
                <a:cubicBezTo>
                  <a:pt x="15747" y="4957"/>
                  <a:pt x="15753" y="4957"/>
                  <a:pt x="15753" y="4951"/>
                </a:cubicBezTo>
                <a:cubicBezTo>
                  <a:pt x="15753" y="4945"/>
                  <a:pt x="15753" y="4945"/>
                  <a:pt x="15753" y="4939"/>
                </a:cubicBezTo>
                <a:cubicBezTo>
                  <a:pt x="15759" y="4933"/>
                  <a:pt x="15764" y="4933"/>
                  <a:pt x="15764" y="4933"/>
                </a:cubicBezTo>
                <a:cubicBezTo>
                  <a:pt x="15770" y="4921"/>
                  <a:pt x="15770" y="4921"/>
                  <a:pt x="15770" y="4921"/>
                </a:cubicBezTo>
                <a:cubicBezTo>
                  <a:pt x="15776" y="4915"/>
                  <a:pt x="15770" y="4909"/>
                  <a:pt x="15770" y="4909"/>
                </a:cubicBezTo>
                <a:cubicBezTo>
                  <a:pt x="15776" y="4903"/>
                  <a:pt x="15782" y="4903"/>
                  <a:pt x="15782" y="4897"/>
                </a:cubicBezTo>
                <a:cubicBezTo>
                  <a:pt x="15788" y="4892"/>
                  <a:pt x="15788" y="4892"/>
                  <a:pt x="15788" y="4886"/>
                </a:cubicBezTo>
                <a:cubicBezTo>
                  <a:pt x="15794" y="4874"/>
                  <a:pt x="15806" y="4874"/>
                  <a:pt x="15812" y="4862"/>
                </a:cubicBezTo>
                <a:cubicBezTo>
                  <a:pt x="15812" y="4856"/>
                  <a:pt x="15818" y="4856"/>
                  <a:pt x="15818" y="4850"/>
                </a:cubicBezTo>
                <a:cubicBezTo>
                  <a:pt x="15818" y="4838"/>
                  <a:pt x="15818" y="4838"/>
                  <a:pt x="15818" y="4838"/>
                </a:cubicBezTo>
                <a:cubicBezTo>
                  <a:pt x="15818" y="4826"/>
                  <a:pt x="15818" y="4826"/>
                  <a:pt x="15818" y="4826"/>
                </a:cubicBezTo>
                <a:cubicBezTo>
                  <a:pt x="15818" y="4826"/>
                  <a:pt x="15812" y="4826"/>
                  <a:pt x="15812" y="4820"/>
                </a:cubicBezTo>
                <a:close/>
                <a:moveTo>
                  <a:pt x="17270" y="3540"/>
                </a:moveTo>
                <a:lnTo>
                  <a:pt x="17270" y="3540"/>
                </a:lnTo>
                <a:cubicBezTo>
                  <a:pt x="17265" y="3540"/>
                  <a:pt x="17259" y="3540"/>
                  <a:pt x="17259" y="3540"/>
                </a:cubicBezTo>
                <a:cubicBezTo>
                  <a:pt x="17247" y="3546"/>
                  <a:pt x="17241" y="3546"/>
                  <a:pt x="17235" y="3557"/>
                </a:cubicBezTo>
                <a:cubicBezTo>
                  <a:pt x="17229" y="3557"/>
                  <a:pt x="17235" y="3563"/>
                  <a:pt x="17229" y="3569"/>
                </a:cubicBezTo>
                <a:cubicBezTo>
                  <a:pt x="17229" y="3569"/>
                  <a:pt x="17229" y="3575"/>
                  <a:pt x="17223" y="3575"/>
                </a:cubicBezTo>
                <a:cubicBezTo>
                  <a:pt x="17223" y="3581"/>
                  <a:pt x="17217" y="3581"/>
                  <a:pt x="17211" y="3581"/>
                </a:cubicBezTo>
                <a:cubicBezTo>
                  <a:pt x="17205" y="3587"/>
                  <a:pt x="17199" y="3593"/>
                  <a:pt x="17193" y="3599"/>
                </a:cubicBezTo>
                <a:cubicBezTo>
                  <a:pt x="17187" y="3599"/>
                  <a:pt x="17181" y="3599"/>
                  <a:pt x="17181" y="3599"/>
                </a:cubicBezTo>
                <a:cubicBezTo>
                  <a:pt x="17170" y="3599"/>
                  <a:pt x="17164" y="3599"/>
                  <a:pt x="17158" y="3599"/>
                </a:cubicBezTo>
                <a:cubicBezTo>
                  <a:pt x="17146" y="3599"/>
                  <a:pt x="17146" y="3599"/>
                  <a:pt x="17146" y="3599"/>
                </a:cubicBezTo>
                <a:cubicBezTo>
                  <a:pt x="17140" y="3599"/>
                  <a:pt x="17140" y="3605"/>
                  <a:pt x="17134" y="3605"/>
                </a:cubicBezTo>
                <a:cubicBezTo>
                  <a:pt x="17122" y="3605"/>
                  <a:pt x="17122" y="3605"/>
                  <a:pt x="17122" y="3605"/>
                </a:cubicBezTo>
                <a:cubicBezTo>
                  <a:pt x="17116" y="3605"/>
                  <a:pt x="17104" y="3599"/>
                  <a:pt x="17099" y="3605"/>
                </a:cubicBezTo>
                <a:cubicBezTo>
                  <a:pt x="17093" y="3605"/>
                  <a:pt x="17093" y="3611"/>
                  <a:pt x="17093" y="3617"/>
                </a:cubicBezTo>
                <a:cubicBezTo>
                  <a:pt x="17087" y="3617"/>
                  <a:pt x="17087" y="3617"/>
                  <a:pt x="17081" y="3623"/>
                </a:cubicBezTo>
                <a:cubicBezTo>
                  <a:pt x="17075" y="3623"/>
                  <a:pt x="17075" y="3623"/>
                  <a:pt x="17069" y="3629"/>
                </a:cubicBezTo>
                <a:cubicBezTo>
                  <a:pt x="17063" y="3629"/>
                  <a:pt x="17057" y="3635"/>
                  <a:pt x="17051" y="3635"/>
                </a:cubicBezTo>
                <a:cubicBezTo>
                  <a:pt x="17045" y="3635"/>
                  <a:pt x="17039" y="3629"/>
                  <a:pt x="17033" y="3629"/>
                </a:cubicBezTo>
                <a:cubicBezTo>
                  <a:pt x="17021" y="3623"/>
                  <a:pt x="17010" y="3617"/>
                  <a:pt x="16998" y="3611"/>
                </a:cubicBezTo>
                <a:cubicBezTo>
                  <a:pt x="16992" y="3605"/>
                  <a:pt x="16992" y="3605"/>
                  <a:pt x="16986" y="3599"/>
                </a:cubicBezTo>
                <a:cubicBezTo>
                  <a:pt x="16974" y="3593"/>
                  <a:pt x="16974" y="3587"/>
                  <a:pt x="16968" y="3575"/>
                </a:cubicBezTo>
                <a:cubicBezTo>
                  <a:pt x="16962" y="3575"/>
                  <a:pt x="16962" y="3575"/>
                  <a:pt x="16956" y="3569"/>
                </a:cubicBezTo>
                <a:cubicBezTo>
                  <a:pt x="16950" y="3569"/>
                  <a:pt x="16950" y="3563"/>
                  <a:pt x="16944" y="3563"/>
                </a:cubicBezTo>
                <a:cubicBezTo>
                  <a:pt x="16933" y="3557"/>
                  <a:pt x="16921" y="3557"/>
                  <a:pt x="16909" y="3557"/>
                </a:cubicBezTo>
                <a:cubicBezTo>
                  <a:pt x="16903" y="3552"/>
                  <a:pt x="16897" y="3552"/>
                  <a:pt x="16891" y="3546"/>
                </a:cubicBezTo>
                <a:cubicBezTo>
                  <a:pt x="16891" y="3552"/>
                  <a:pt x="16891" y="3552"/>
                  <a:pt x="16891" y="3557"/>
                </a:cubicBezTo>
                <a:cubicBezTo>
                  <a:pt x="16885" y="3569"/>
                  <a:pt x="16885" y="3575"/>
                  <a:pt x="16891" y="3581"/>
                </a:cubicBezTo>
                <a:cubicBezTo>
                  <a:pt x="16891" y="3587"/>
                  <a:pt x="16891" y="3593"/>
                  <a:pt x="16891" y="3593"/>
                </a:cubicBezTo>
                <a:cubicBezTo>
                  <a:pt x="16891" y="3605"/>
                  <a:pt x="16891" y="3611"/>
                  <a:pt x="16891" y="3617"/>
                </a:cubicBezTo>
                <a:cubicBezTo>
                  <a:pt x="16891" y="3623"/>
                  <a:pt x="16891" y="3629"/>
                  <a:pt x="16891" y="3629"/>
                </a:cubicBezTo>
                <a:cubicBezTo>
                  <a:pt x="16891" y="3635"/>
                  <a:pt x="16891" y="3635"/>
                  <a:pt x="16891" y="3641"/>
                </a:cubicBezTo>
                <a:cubicBezTo>
                  <a:pt x="16891" y="3646"/>
                  <a:pt x="16885" y="3646"/>
                  <a:pt x="16879" y="3652"/>
                </a:cubicBezTo>
                <a:cubicBezTo>
                  <a:pt x="16879" y="3652"/>
                  <a:pt x="16879" y="3658"/>
                  <a:pt x="16873" y="3658"/>
                </a:cubicBezTo>
                <a:cubicBezTo>
                  <a:pt x="16873" y="3664"/>
                  <a:pt x="16867" y="3664"/>
                  <a:pt x="16861" y="3664"/>
                </a:cubicBezTo>
                <a:cubicBezTo>
                  <a:pt x="16861" y="3670"/>
                  <a:pt x="16855" y="3670"/>
                  <a:pt x="16855" y="3676"/>
                </a:cubicBezTo>
                <a:cubicBezTo>
                  <a:pt x="16849" y="3688"/>
                  <a:pt x="16849" y="3700"/>
                  <a:pt x="16849" y="3712"/>
                </a:cubicBezTo>
                <a:cubicBezTo>
                  <a:pt x="16844" y="3712"/>
                  <a:pt x="16844" y="3718"/>
                  <a:pt x="16838" y="3718"/>
                </a:cubicBezTo>
                <a:cubicBezTo>
                  <a:pt x="16832" y="3718"/>
                  <a:pt x="16832" y="3712"/>
                  <a:pt x="16826" y="3706"/>
                </a:cubicBezTo>
                <a:cubicBezTo>
                  <a:pt x="16826" y="3706"/>
                  <a:pt x="16826" y="3700"/>
                  <a:pt x="16820" y="3694"/>
                </a:cubicBezTo>
                <a:cubicBezTo>
                  <a:pt x="16820" y="3700"/>
                  <a:pt x="16814" y="3706"/>
                  <a:pt x="16814" y="3712"/>
                </a:cubicBezTo>
                <a:cubicBezTo>
                  <a:pt x="16814" y="3712"/>
                  <a:pt x="16814" y="3718"/>
                  <a:pt x="16814" y="3723"/>
                </a:cubicBezTo>
                <a:cubicBezTo>
                  <a:pt x="16808" y="3723"/>
                  <a:pt x="16802" y="3718"/>
                  <a:pt x="16802" y="3723"/>
                </a:cubicBezTo>
                <a:cubicBezTo>
                  <a:pt x="16796" y="3723"/>
                  <a:pt x="16796" y="3730"/>
                  <a:pt x="16790" y="3730"/>
                </a:cubicBezTo>
                <a:cubicBezTo>
                  <a:pt x="16784" y="3741"/>
                  <a:pt x="16778" y="3747"/>
                  <a:pt x="16778" y="3759"/>
                </a:cubicBezTo>
                <a:cubicBezTo>
                  <a:pt x="16778" y="3765"/>
                  <a:pt x="16778" y="3771"/>
                  <a:pt x="16784" y="3777"/>
                </a:cubicBezTo>
                <a:cubicBezTo>
                  <a:pt x="16784" y="3783"/>
                  <a:pt x="16790" y="3783"/>
                  <a:pt x="16796" y="3783"/>
                </a:cubicBezTo>
                <a:cubicBezTo>
                  <a:pt x="16796" y="3789"/>
                  <a:pt x="16802" y="3789"/>
                  <a:pt x="16808" y="3795"/>
                </a:cubicBezTo>
                <a:cubicBezTo>
                  <a:pt x="16808" y="3801"/>
                  <a:pt x="16802" y="3807"/>
                  <a:pt x="16808" y="3807"/>
                </a:cubicBezTo>
                <a:cubicBezTo>
                  <a:pt x="16808" y="3812"/>
                  <a:pt x="16814" y="3812"/>
                  <a:pt x="16814" y="3812"/>
                </a:cubicBezTo>
                <a:cubicBezTo>
                  <a:pt x="16820" y="3812"/>
                  <a:pt x="16820" y="3812"/>
                  <a:pt x="16820" y="3812"/>
                </a:cubicBezTo>
                <a:cubicBezTo>
                  <a:pt x="16832" y="3812"/>
                  <a:pt x="16832" y="3807"/>
                  <a:pt x="16838" y="3807"/>
                </a:cubicBezTo>
                <a:cubicBezTo>
                  <a:pt x="16838" y="3836"/>
                  <a:pt x="16838" y="3836"/>
                  <a:pt x="16838" y="3836"/>
                </a:cubicBezTo>
                <a:cubicBezTo>
                  <a:pt x="16796" y="3836"/>
                  <a:pt x="16796" y="3836"/>
                  <a:pt x="16796" y="3836"/>
                </a:cubicBezTo>
                <a:cubicBezTo>
                  <a:pt x="16796" y="3842"/>
                  <a:pt x="16796" y="3848"/>
                  <a:pt x="16796" y="3860"/>
                </a:cubicBezTo>
                <a:cubicBezTo>
                  <a:pt x="16796" y="3872"/>
                  <a:pt x="16796" y="3872"/>
                  <a:pt x="16796" y="3872"/>
                </a:cubicBezTo>
                <a:cubicBezTo>
                  <a:pt x="16796" y="3878"/>
                  <a:pt x="16796" y="3884"/>
                  <a:pt x="16796" y="3884"/>
                </a:cubicBezTo>
                <a:cubicBezTo>
                  <a:pt x="16796" y="3889"/>
                  <a:pt x="16790" y="3895"/>
                  <a:pt x="16790" y="3895"/>
                </a:cubicBezTo>
                <a:cubicBezTo>
                  <a:pt x="16790" y="3901"/>
                  <a:pt x="16784" y="3901"/>
                  <a:pt x="16784" y="3907"/>
                </a:cubicBezTo>
                <a:cubicBezTo>
                  <a:pt x="16784" y="3913"/>
                  <a:pt x="16790" y="3913"/>
                  <a:pt x="16790" y="3919"/>
                </a:cubicBezTo>
                <a:cubicBezTo>
                  <a:pt x="16790" y="3961"/>
                  <a:pt x="16790" y="3961"/>
                  <a:pt x="16790" y="3961"/>
                </a:cubicBezTo>
                <a:cubicBezTo>
                  <a:pt x="16790" y="3967"/>
                  <a:pt x="16790" y="3973"/>
                  <a:pt x="16790" y="3984"/>
                </a:cubicBezTo>
                <a:cubicBezTo>
                  <a:pt x="16790" y="3984"/>
                  <a:pt x="16790" y="3990"/>
                  <a:pt x="16784" y="3996"/>
                </a:cubicBezTo>
                <a:cubicBezTo>
                  <a:pt x="16784" y="3996"/>
                  <a:pt x="16778" y="3996"/>
                  <a:pt x="16772" y="4002"/>
                </a:cubicBezTo>
                <a:cubicBezTo>
                  <a:pt x="16772" y="4002"/>
                  <a:pt x="16767" y="4002"/>
                  <a:pt x="16760" y="4002"/>
                </a:cubicBezTo>
                <a:cubicBezTo>
                  <a:pt x="16755" y="4002"/>
                  <a:pt x="16755" y="4008"/>
                  <a:pt x="16749" y="4014"/>
                </a:cubicBezTo>
                <a:cubicBezTo>
                  <a:pt x="16749" y="4020"/>
                  <a:pt x="16743" y="4026"/>
                  <a:pt x="16737" y="4038"/>
                </a:cubicBezTo>
                <a:cubicBezTo>
                  <a:pt x="16737" y="4044"/>
                  <a:pt x="16731" y="4044"/>
                  <a:pt x="16725" y="4050"/>
                </a:cubicBezTo>
                <a:cubicBezTo>
                  <a:pt x="16719" y="4055"/>
                  <a:pt x="16713" y="4062"/>
                  <a:pt x="16707" y="4067"/>
                </a:cubicBezTo>
                <a:cubicBezTo>
                  <a:pt x="16707" y="4067"/>
                  <a:pt x="16707" y="4062"/>
                  <a:pt x="16707" y="4055"/>
                </a:cubicBezTo>
                <a:cubicBezTo>
                  <a:pt x="16707" y="4055"/>
                  <a:pt x="16713" y="4050"/>
                  <a:pt x="16713" y="4044"/>
                </a:cubicBezTo>
                <a:cubicBezTo>
                  <a:pt x="16713" y="4038"/>
                  <a:pt x="16707" y="4032"/>
                  <a:pt x="16707" y="4026"/>
                </a:cubicBezTo>
                <a:lnTo>
                  <a:pt x="16701" y="4026"/>
                </a:lnTo>
                <a:cubicBezTo>
                  <a:pt x="16701" y="4032"/>
                  <a:pt x="16701" y="4038"/>
                  <a:pt x="16695" y="4038"/>
                </a:cubicBezTo>
                <a:cubicBezTo>
                  <a:pt x="16695" y="4050"/>
                  <a:pt x="16695" y="4055"/>
                  <a:pt x="16695" y="4062"/>
                </a:cubicBezTo>
                <a:cubicBezTo>
                  <a:pt x="16654" y="4062"/>
                  <a:pt x="16654" y="4062"/>
                  <a:pt x="16654" y="4062"/>
                </a:cubicBezTo>
                <a:cubicBezTo>
                  <a:pt x="16654" y="4109"/>
                  <a:pt x="16654" y="4109"/>
                  <a:pt x="16654" y="4109"/>
                </a:cubicBezTo>
                <a:cubicBezTo>
                  <a:pt x="16642" y="4109"/>
                  <a:pt x="16642" y="4109"/>
                  <a:pt x="16642" y="4109"/>
                </a:cubicBezTo>
                <a:cubicBezTo>
                  <a:pt x="16636" y="4109"/>
                  <a:pt x="16630" y="4109"/>
                  <a:pt x="16630" y="4109"/>
                </a:cubicBezTo>
                <a:cubicBezTo>
                  <a:pt x="16624" y="4103"/>
                  <a:pt x="16624" y="4097"/>
                  <a:pt x="16624" y="4097"/>
                </a:cubicBezTo>
                <a:cubicBezTo>
                  <a:pt x="16618" y="4085"/>
                  <a:pt x="16624" y="4079"/>
                  <a:pt x="16624" y="4073"/>
                </a:cubicBezTo>
                <a:cubicBezTo>
                  <a:pt x="16612" y="4067"/>
                  <a:pt x="16612" y="4067"/>
                  <a:pt x="16612" y="4067"/>
                </a:cubicBezTo>
                <a:cubicBezTo>
                  <a:pt x="16612" y="4073"/>
                  <a:pt x="16606" y="4073"/>
                  <a:pt x="16606" y="4079"/>
                </a:cubicBezTo>
                <a:cubicBezTo>
                  <a:pt x="16606" y="4085"/>
                  <a:pt x="16606" y="4091"/>
                  <a:pt x="16606" y="4097"/>
                </a:cubicBezTo>
                <a:cubicBezTo>
                  <a:pt x="16606" y="4103"/>
                  <a:pt x="16606" y="4109"/>
                  <a:pt x="16601" y="4115"/>
                </a:cubicBezTo>
                <a:cubicBezTo>
                  <a:pt x="16601" y="4121"/>
                  <a:pt x="16594" y="4121"/>
                  <a:pt x="16589" y="4121"/>
                </a:cubicBezTo>
                <a:cubicBezTo>
                  <a:pt x="16583" y="4121"/>
                  <a:pt x="16577" y="4121"/>
                  <a:pt x="16571" y="4121"/>
                </a:cubicBezTo>
                <a:cubicBezTo>
                  <a:pt x="16571" y="4192"/>
                  <a:pt x="16571" y="4192"/>
                  <a:pt x="16571" y="4192"/>
                </a:cubicBezTo>
                <a:cubicBezTo>
                  <a:pt x="16547" y="4192"/>
                  <a:pt x="16547" y="4192"/>
                  <a:pt x="16547" y="4192"/>
                </a:cubicBezTo>
                <a:cubicBezTo>
                  <a:pt x="16541" y="4186"/>
                  <a:pt x="16535" y="4186"/>
                  <a:pt x="16535" y="4186"/>
                </a:cubicBezTo>
                <a:cubicBezTo>
                  <a:pt x="16529" y="4180"/>
                  <a:pt x="16535" y="4174"/>
                  <a:pt x="16529" y="4174"/>
                </a:cubicBezTo>
                <a:cubicBezTo>
                  <a:pt x="16529" y="4168"/>
                  <a:pt x="16523" y="4168"/>
                  <a:pt x="16517" y="4162"/>
                </a:cubicBezTo>
                <a:lnTo>
                  <a:pt x="16512" y="4162"/>
                </a:lnTo>
                <a:cubicBezTo>
                  <a:pt x="16506" y="4168"/>
                  <a:pt x="16500" y="4180"/>
                  <a:pt x="16494" y="4186"/>
                </a:cubicBezTo>
                <a:cubicBezTo>
                  <a:pt x="16494" y="4186"/>
                  <a:pt x="16488" y="4186"/>
                  <a:pt x="16482" y="4186"/>
                </a:cubicBezTo>
                <a:cubicBezTo>
                  <a:pt x="16476" y="4186"/>
                  <a:pt x="16470" y="4186"/>
                  <a:pt x="16458" y="4186"/>
                </a:cubicBezTo>
                <a:cubicBezTo>
                  <a:pt x="16446" y="4180"/>
                  <a:pt x="16435" y="4180"/>
                  <a:pt x="16423" y="4186"/>
                </a:cubicBezTo>
                <a:cubicBezTo>
                  <a:pt x="16417" y="4186"/>
                  <a:pt x="16417" y="4180"/>
                  <a:pt x="16411" y="4186"/>
                </a:cubicBezTo>
                <a:cubicBezTo>
                  <a:pt x="16405" y="4186"/>
                  <a:pt x="16405" y="4186"/>
                  <a:pt x="16399" y="4192"/>
                </a:cubicBezTo>
                <a:cubicBezTo>
                  <a:pt x="16399" y="4192"/>
                  <a:pt x="16393" y="4192"/>
                  <a:pt x="16387" y="4192"/>
                </a:cubicBezTo>
                <a:cubicBezTo>
                  <a:pt x="16381" y="4192"/>
                  <a:pt x="16375" y="4192"/>
                  <a:pt x="16363" y="4192"/>
                </a:cubicBezTo>
                <a:cubicBezTo>
                  <a:pt x="16357" y="4198"/>
                  <a:pt x="16351" y="4204"/>
                  <a:pt x="16346" y="4210"/>
                </a:cubicBezTo>
                <a:cubicBezTo>
                  <a:pt x="16346" y="4216"/>
                  <a:pt x="16340" y="4221"/>
                  <a:pt x="16340" y="4221"/>
                </a:cubicBezTo>
                <a:cubicBezTo>
                  <a:pt x="16340" y="4228"/>
                  <a:pt x="16340" y="4228"/>
                  <a:pt x="16340" y="4233"/>
                </a:cubicBezTo>
                <a:cubicBezTo>
                  <a:pt x="16340" y="4245"/>
                  <a:pt x="16340" y="4251"/>
                  <a:pt x="16340" y="4257"/>
                </a:cubicBezTo>
                <a:cubicBezTo>
                  <a:pt x="16286" y="4257"/>
                  <a:pt x="16286" y="4257"/>
                  <a:pt x="16286" y="4257"/>
                </a:cubicBezTo>
                <a:cubicBezTo>
                  <a:pt x="16286" y="4263"/>
                  <a:pt x="16286" y="4269"/>
                  <a:pt x="16286" y="4269"/>
                </a:cubicBezTo>
                <a:cubicBezTo>
                  <a:pt x="16286" y="4281"/>
                  <a:pt x="16286" y="4287"/>
                  <a:pt x="16286" y="4293"/>
                </a:cubicBezTo>
                <a:cubicBezTo>
                  <a:pt x="16280" y="4293"/>
                  <a:pt x="16274" y="4293"/>
                  <a:pt x="16262" y="4299"/>
                </a:cubicBezTo>
                <a:cubicBezTo>
                  <a:pt x="16257" y="4299"/>
                  <a:pt x="16257" y="4299"/>
                  <a:pt x="16251" y="4299"/>
                </a:cubicBezTo>
                <a:cubicBezTo>
                  <a:pt x="16245" y="4305"/>
                  <a:pt x="16245" y="4305"/>
                  <a:pt x="16245" y="4310"/>
                </a:cubicBezTo>
                <a:cubicBezTo>
                  <a:pt x="16239" y="4316"/>
                  <a:pt x="16239" y="4316"/>
                  <a:pt x="16233" y="4322"/>
                </a:cubicBezTo>
                <a:cubicBezTo>
                  <a:pt x="16233" y="4328"/>
                  <a:pt x="16233" y="4328"/>
                  <a:pt x="16233" y="4334"/>
                </a:cubicBezTo>
                <a:cubicBezTo>
                  <a:pt x="16233" y="4340"/>
                  <a:pt x="16227" y="4340"/>
                  <a:pt x="16227" y="4346"/>
                </a:cubicBezTo>
                <a:cubicBezTo>
                  <a:pt x="16227" y="4352"/>
                  <a:pt x="16221" y="4352"/>
                  <a:pt x="16221" y="4358"/>
                </a:cubicBezTo>
                <a:cubicBezTo>
                  <a:pt x="16227" y="4358"/>
                  <a:pt x="16233" y="4364"/>
                  <a:pt x="16239" y="4364"/>
                </a:cubicBezTo>
                <a:cubicBezTo>
                  <a:pt x="16245" y="4364"/>
                  <a:pt x="16251" y="4364"/>
                  <a:pt x="16262" y="4364"/>
                </a:cubicBezTo>
                <a:cubicBezTo>
                  <a:pt x="16274" y="4364"/>
                  <a:pt x="16280" y="4364"/>
                  <a:pt x="16286" y="4364"/>
                </a:cubicBezTo>
                <a:cubicBezTo>
                  <a:pt x="16292" y="4364"/>
                  <a:pt x="16286" y="4358"/>
                  <a:pt x="16286" y="4358"/>
                </a:cubicBezTo>
                <a:cubicBezTo>
                  <a:pt x="16286" y="4364"/>
                  <a:pt x="16292" y="4370"/>
                  <a:pt x="16286" y="4370"/>
                </a:cubicBezTo>
                <a:cubicBezTo>
                  <a:pt x="16286" y="4376"/>
                  <a:pt x="16286" y="4382"/>
                  <a:pt x="16286" y="4382"/>
                </a:cubicBezTo>
                <a:cubicBezTo>
                  <a:pt x="16286" y="4387"/>
                  <a:pt x="16280" y="4387"/>
                  <a:pt x="16274" y="4394"/>
                </a:cubicBezTo>
                <a:cubicBezTo>
                  <a:pt x="16274" y="4405"/>
                  <a:pt x="16274" y="4405"/>
                  <a:pt x="16274" y="4405"/>
                </a:cubicBezTo>
                <a:cubicBezTo>
                  <a:pt x="16269" y="4411"/>
                  <a:pt x="16262" y="4411"/>
                  <a:pt x="16262" y="4417"/>
                </a:cubicBezTo>
                <a:cubicBezTo>
                  <a:pt x="16262" y="4423"/>
                  <a:pt x="16262" y="4429"/>
                  <a:pt x="16262" y="4435"/>
                </a:cubicBezTo>
                <a:cubicBezTo>
                  <a:pt x="16262" y="4453"/>
                  <a:pt x="16274" y="4465"/>
                  <a:pt x="16292" y="4465"/>
                </a:cubicBezTo>
                <a:cubicBezTo>
                  <a:pt x="16310" y="4465"/>
                  <a:pt x="16310" y="4465"/>
                  <a:pt x="16310" y="4465"/>
                </a:cubicBezTo>
                <a:cubicBezTo>
                  <a:pt x="16310" y="4447"/>
                  <a:pt x="16310" y="4441"/>
                  <a:pt x="16310" y="4429"/>
                </a:cubicBezTo>
                <a:cubicBezTo>
                  <a:pt x="16310" y="4423"/>
                  <a:pt x="16310" y="4411"/>
                  <a:pt x="16316" y="4405"/>
                </a:cubicBezTo>
                <a:cubicBezTo>
                  <a:pt x="16322" y="4399"/>
                  <a:pt x="16334" y="4399"/>
                  <a:pt x="16340" y="4399"/>
                </a:cubicBezTo>
                <a:cubicBezTo>
                  <a:pt x="16351" y="4394"/>
                  <a:pt x="16363" y="4387"/>
                  <a:pt x="16363" y="4376"/>
                </a:cubicBezTo>
                <a:cubicBezTo>
                  <a:pt x="16363" y="4364"/>
                  <a:pt x="16351" y="4358"/>
                  <a:pt x="16351" y="4346"/>
                </a:cubicBezTo>
                <a:cubicBezTo>
                  <a:pt x="16346" y="4340"/>
                  <a:pt x="16351" y="4340"/>
                  <a:pt x="16351" y="4334"/>
                </a:cubicBezTo>
                <a:cubicBezTo>
                  <a:pt x="16346" y="4328"/>
                  <a:pt x="16351" y="4322"/>
                  <a:pt x="16351" y="4310"/>
                </a:cubicBezTo>
                <a:cubicBezTo>
                  <a:pt x="16346" y="4310"/>
                  <a:pt x="16340" y="4316"/>
                  <a:pt x="16340" y="4316"/>
                </a:cubicBezTo>
                <a:cubicBezTo>
                  <a:pt x="16328" y="4316"/>
                  <a:pt x="16322" y="4316"/>
                  <a:pt x="16310" y="4310"/>
                </a:cubicBezTo>
                <a:cubicBezTo>
                  <a:pt x="16316" y="4310"/>
                  <a:pt x="16310" y="4305"/>
                  <a:pt x="16310" y="4299"/>
                </a:cubicBezTo>
                <a:cubicBezTo>
                  <a:pt x="16316" y="4299"/>
                  <a:pt x="16322" y="4299"/>
                  <a:pt x="16322" y="4293"/>
                </a:cubicBezTo>
                <a:cubicBezTo>
                  <a:pt x="16328" y="4293"/>
                  <a:pt x="16328" y="4287"/>
                  <a:pt x="16334" y="4287"/>
                </a:cubicBezTo>
                <a:cubicBezTo>
                  <a:pt x="16346" y="4287"/>
                  <a:pt x="16351" y="4287"/>
                  <a:pt x="16357" y="4287"/>
                </a:cubicBezTo>
                <a:cubicBezTo>
                  <a:pt x="16369" y="4287"/>
                  <a:pt x="16375" y="4281"/>
                  <a:pt x="16387" y="4275"/>
                </a:cubicBezTo>
                <a:cubicBezTo>
                  <a:pt x="16399" y="4269"/>
                  <a:pt x="16405" y="4257"/>
                  <a:pt x="16423" y="4257"/>
                </a:cubicBezTo>
                <a:cubicBezTo>
                  <a:pt x="16423" y="4251"/>
                  <a:pt x="16428" y="4257"/>
                  <a:pt x="16435" y="4257"/>
                </a:cubicBezTo>
                <a:lnTo>
                  <a:pt x="16440" y="4251"/>
                </a:lnTo>
                <a:cubicBezTo>
                  <a:pt x="16452" y="4251"/>
                  <a:pt x="16458" y="4251"/>
                  <a:pt x="16464" y="4251"/>
                </a:cubicBezTo>
                <a:cubicBezTo>
                  <a:pt x="16470" y="4251"/>
                  <a:pt x="16476" y="4251"/>
                  <a:pt x="16476" y="4251"/>
                </a:cubicBezTo>
                <a:cubicBezTo>
                  <a:pt x="16482" y="4251"/>
                  <a:pt x="16482" y="4245"/>
                  <a:pt x="16488" y="4245"/>
                </a:cubicBezTo>
                <a:cubicBezTo>
                  <a:pt x="16500" y="4245"/>
                  <a:pt x="16512" y="4245"/>
                  <a:pt x="16523" y="4245"/>
                </a:cubicBezTo>
                <a:cubicBezTo>
                  <a:pt x="16529" y="4245"/>
                  <a:pt x="16529" y="4245"/>
                  <a:pt x="16535" y="4245"/>
                </a:cubicBezTo>
                <a:cubicBezTo>
                  <a:pt x="16529" y="4245"/>
                  <a:pt x="16529" y="4251"/>
                  <a:pt x="16523" y="4257"/>
                </a:cubicBezTo>
                <a:cubicBezTo>
                  <a:pt x="16523" y="4257"/>
                  <a:pt x="16517" y="4257"/>
                  <a:pt x="16512" y="4257"/>
                </a:cubicBezTo>
                <a:cubicBezTo>
                  <a:pt x="16506" y="4257"/>
                  <a:pt x="16500" y="4251"/>
                  <a:pt x="16494" y="4257"/>
                </a:cubicBezTo>
                <a:cubicBezTo>
                  <a:pt x="16470" y="4257"/>
                  <a:pt x="16464" y="4275"/>
                  <a:pt x="16446" y="4275"/>
                </a:cubicBezTo>
                <a:cubicBezTo>
                  <a:pt x="16387" y="4275"/>
                  <a:pt x="16387" y="4275"/>
                  <a:pt x="16387" y="4275"/>
                </a:cubicBezTo>
                <a:cubicBezTo>
                  <a:pt x="16387" y="4352"/>
                  <a:pt x="16387" y="4352"/>
                  <a:pt x="16387" y="4352"/>
                </a:cubicBezTo>
                <a:cubicBezTo>
                  <a:pt x="16411" y="4352"/>
                  <a:pt x="16411" y="4352"/>
                  <a:pt x="16411" y="4352"/>
                </a:cubicBezTo>
                <a:cubicBezTo>
                  <a:pt x="16417" y="4352"/>
                  <a:pt x="16423" y="4352"/>
                  <a:pt x="16428" y="4346"/>
                </a:cubicBezTo>
                <a:cubicBezTo>
                  <a:pt x="16435" y="4346"/>
                  <a:pt x="16440" y="4340"/>
                  <a:pt x="16446" y="4340"/>
                </a:cubicBezTo>
                <a:cubicBezTo>
                  <a:pt x="16452" y="4334"/>
                  <a:pt x="16452" y="4328"/>
                  <a:pt x="16452" y="4328"/>
                </a:cubicBezTo>
                <a:cubicBezTo>
                  <a:pt x="16458" y="4322"/>
                  <a:pt x="16458" y="4316"/>
                  <a:pt x="16464" y="4316"/>
                </a:cubicBezTo>
                <a:cubicBezTo>
                  <a:pt x="16470" y="4310"/>
                  <a:pt x="16470" y="4305"/>
                  <a:pt x="16476" y="4305"/>
                </a:cubicBezTo>
                <a:cubicBezTo>
                  <a:pt x="16482" y="4305"/>
                  <a:pt x="16488" y="4305"/>
                  <a:pt x="16488" y="4305"/>
                </a:cubicBezTo>
                <a:cubicBezTo>
                  <a:pt x="16494" y="4305"/>
                  <a:pt x="16506" y="4305"/>
                  <a:pt x="16512" y="4305"/>
                </a:cubicBezTo>
                <a:cubicBezTo>
                  <a:pt x="16517" y="4299"/>
                  <a:pt x="16517" y="4293"/>
                  <a:pt x="16517" y="4293"/>
                </a:cubicBezTo>
                <a:cubicBezTo>
                  <a:pt x="16517" y="4287"/>
                  <a:pt x="16517" y="4287"/>
                  <a:pt x="16517" y="4281"/>
                </a:cubicBezTo>
                <a:cubicBezTo>
                  <a:pt x="16517" y="4275"/>
                  <a:pt x="16523" y="4275"/>
                  <a:pt x="16529" y="4275"/>
                </a:cubicBezTo>
                <a:cubicBezTo>
                  <a:pt x="16529" y="4281"/>
                  <a:pt x="16535" y="4281"/>
                  <a:pt x="16535" y="4287"/>
                </a:cubicBezTo>
                <a:cubicBezTo>
                  <a:pt x="16541" y="4287"/>
                  <a:pt x="16535" y="4293"/>
                  <a:pt x="16535" y="4299"/>
                </a:cubicBezTo>
                <a:cubicBezTo>
                  <a:pt x="16541" y="4305"/>
                  <a:pt x="16547" y="4305"/>
                  <a:pt x="16547" y="4305"/>
                </a:cubicBezTo>
                <a:cubicBezTo>
                  <a:pt x="16553" y="4310"/>
                  <a:pt x="16559" y="4310"/>
                  <a:pt x="16565" y="4310"/>
                </a:cubicBezTo>
                <a:cubicBezTo>
                  <a:pt x="16577" y="4310"/>
                  <a:pt x="16577" y="4305"/>
                  <a:pt x="16583" y="4299"/>
                </a:cubicBezTo>
                <a:cubicBezTo>
                  <a:pt x="16583" y="4293"/>
                  <a:pt x="16583" y="4287"/>
                  <a:pt x="16589" y="4287"/>
                </a:cubicBezTo>
                <a:cubicBezTo>
                  <a:pt x="16594" y="4275"/>
                  <a:pt x="16606" y="4281"/>
                  <a:pt x="16618" y="4281"/>
                </a:cubicBezTo>
                <a:cubicBezTo>
                  <a:pt x="16618" y="4275"/>
                  <a:pt x="16618" y="4275"/>
                  <a:pt x="16618" y="4269"/>
                </a:cubicBezTo>
                <a:cubicBezTo>
                  <a:pt x="16618" y="4263"/>
                  <a:pt x="16624" y="4263"/>
                  <a:pt x="16624" y="4257"/>
                </a:cubicBezTo>
                <a:cubicBezTo>
                  <a:pt x="16624" y="4251"/>
                  <a:pt x="16618" y="4251"/>
                  <a:pt x="16618" y="4245"/>
                </a:cubicBezTo>
                <a:cubicBezTo>
                  <a:pt x="16618" y="4245"/>
                  <a:pt x="16618" y="4239"/>
                  <a:pt x="16618" y="4233"/>
                </a:cubicBezTo>
                <a:cubicBezTo>
                  <a:pt x="16630" y="4228"/>
                  <a:pt x="16630" y="4228"/>
                  <a:pt x="16630" y="4228"/>
                </a:cubicBezTo>
                <a:cubicBezTo>
                  <a:pt x="16755" y="4233"/>
                  <a:pt x="16755" y="4233"/>
                  <a:pt x="16755" y="4233"/>
                </a:cubicBezTo>
                <a:cubicBezTo>
                  <a:pt x="16767" y="4228"/>
                  <a:pt x="16767" y="4216"/>
                  <a:pt x="16778" y="4216"/>
                </a:cubicBezTo>
                <a:cubicBezTo>
                  <a:pt x="16784" y="4210"/>
                  <a:pt x="16790" y="4216"/>
                  <a:pt x="16802" y="4216"/>
                </a:cubicBezTo>
                <a:cubicBezTo>
                  <a:pt x="16814" y="4216"/>
                  <a:pt x="16820" y="4210"/>
                  <a:pt x="16820" y="4204"/>
                </a:cubicBezTo>
                <a:cubicBezTo>
                  <a:pt x="16826" y="4198"/>
                  <a:pt x="16832" y="4192"/>
                  <a:pt x="16832" y="4180"/>
                </a:cubicBezTo>
                <a:cubicBezTo>
                  <a:pt x="16832" y="4127"/>
                  <a:pt x="16832" y="4127"/>
                  <a:pt x="16832" y="4127"/>
                </a:cubicBezTo>
                <a:cubicBezTo>
                  <a:pt x="16832" y="4121"/>
                  <a:pt x="16838" y="4121"/>
                  <a:pt x="16838" y="4115"/>
                </a:cubicBezTo>
                <a:cubicBezTo>
                  <a:pt x="16838" y="4109"/>
                  <a:pt x="16838" y="4109"/>
                  <a:pt x="16838" y="4103"/>
                </a:cubicBezTo>
                <a:cubicBezTo>
                  <a:pt x="16844" y="4091"/>
                  <a:pt x="16855" y="4091"/>
                  <a:pt x="16855" y="4079"/>
                </a:cubicBezTo>
                <a:cubicBezTo>
                  <a:pt x="16855" y="4067"/>
                  <a:pt x="16855" y="4067"/>
                  <a:pt x="16855" y="4067"/>
                </a:cubicBezTo>
                <a:cubicBezTo>
                  <a:pt x="16855" y="4062"/>
                  <a:pt x="16855" y="4055"/>
                  <a:pt x="16855" y="4044"/>
                </a:cubicBezTo>
                <a:cubicBezTo>
                  <a:pt x="16855" y="4026"/>
                  <a:pt x="16855" y="4026"/>
                  <a:pt x="16855" y="4026"/>
                </a:cubicBezTo>
                <a:cubicBezTo>
                  <a:pt x="16855" y="4020"/>
                  <a:pt x="16849" y="4014"/>
                  <a:pt x="16855" y="4008"/>
                </a:cubicBezTo>
                <a:cubicBezTo>
                  <a:pt x="16855" y="4002"/>
                  <a:pt x="16861" y="4002"/>
                  <a:pt x="16867" y="4002"/>
                </a:cubicBezTo>
                <a:cubicBezTo>
                  <a:pt x="16873" y="3996"/>
                  <a:pt x="16879" y="3996"/>
                  <a:pt x="16879" y="3996"/>
                </a:cubicBezTo>
                <a:cubicBezTo>
                  <a:pt x="16885" y="3984"/>
                  <a:pt x="16879" y="3973"/>
                  <a:pt x="16885" y="3961"/>
                </a:cubicBezTo>
                <a:cubicBezTo>
                  <a:pt x="16885" y="3955"/>
                  <a:pt x="16885" y="3955"/>
                  <a:pt x="16885" y="3949"/>
                </a:cubicBezTo>
                <a:cubicBezTo>
                  <a:pt x="16885" y="3943"/>
                  <a:pt x="16891" y="3937"/>
                  <a:pt x="16891" y="3925"/>
                </a:cubicBezTo>
                <a:cubicBezTo>
                  <a:pt x="16897" y="3919"/>
                  <a:pt x="16903" y="3919"/>
                  <a:pt x="16903" y="3913"/>
                </a:cubicBezTo>
                <a:cubicBezTo>
                  <a:pt x="16909" y="3907"/>
                  <a:pt x="16903" y="3901"/>
                  <a:pt x="16903" y="3889"/>
                </a:cubicBezTo>
                <a:cubicBezTo>
                  <a:pt x="16903" y="3884"/>
                  <a:pt x="16909" y="3872"/>
                  <a:pt x="16903" y="3866"/>
                </a:cubicBezTo>
                <a:cubicBezTo>
                  <a:pt x="16903" y="3860"/>
                  <a:pt x="16891" y="3860"/>
                  <a:pt x="16891" y="3860"/>
                </a:cubicBezTo>
                <a:cubicBezTo>
                  <a:pt x="16891" y="3854"/>
                  <a:pt x="16885" y="3848"/>
                  <a:pt x="16885" y="3848"/>
                </a:cubicBezTo>
                <a:cubicBezTo>
                  <a:pt x="16879" y="3836"/>
                  <a:pt x="16873" y="3830"/>
                  <a:pt x="16873" y="3824"/>
                </a:cubicBezTo>
                <a:cubicBezTo>
                  <a:pt x="16873" y="3818"/>
                  <a:pt x="16873" y="3818"/>
                  <a:pt x="16873" y="3812"/>
                </a:cubicBezTo>
                <a:cubicBezTo>
                  <a:pt x="16867" y="3801"/>
                  <a:pt x="16861" y="3801"/>
                  <a:pt x="16861" y="3789"/>
                </a:cubicBezTo>
                <a:cubicBezTo>
                  <a:pt x="16861" y="3783"/>
                  <a:pt x="16861" y="3783"/>
                  <a:pt x="16861" y="3777"/>
                </a:cubicBezTo>
                <a:cubicBezTo>
                  <a:pt x="16855" y="3771"/>
                  <a:pt x="16855" y="3771"/>
                  <a:pt x="16855" y="3765"/>
                </a:cubicBezTo>
                <a:cubicBezTo>
                  <a:pt x="16849" y="3765"/>
                  <a:pt x="16844" y="3765"/>
                  <a:pt x="16844" y="3765"/>
                </a:cubicBezTo>
                <a:cubicBezTo>
                  <a:pt x="16838" y="3759"/>
                  <a:pt x="16826" y="3759"/>
                  <a:pt x="16820" y="3759"/>
                </a:cubicBezTo>
                <a:cubicBezTo>
                  <a:pt x="16820" y="3741"/>
                  <a:pt x="16820" y="3741"/>
                  <a:pt x="16820" y="3741"/>
                </a:cubicBezTo>
                <a:cubicBezTo>
                  <a:pt x="16873" y="3741"/>
                  <a:pt x="16873" y="3741"/>
                  <a:pt x="16873" y="3741"/>
                </a:cubicBezTo>
                <a:cubicBezTo>
                  <a:pt x="16885" y="3741"/>
                  <a:pt x="16885" y="3730"/>
                  <a:pt x="16891" y="3730"/>
                </a:cubicBezTo>
                <a:cubicBezTo>
                  <a:pt x="16897" y="3730"/>
                  <a:pt x="16897" y="3730"/>
                  <a:pt x="16897" y="3730"/>
                </a:cubicBezTo>
                <a:cubicBezTo>
                  <a:pt x="16903" y="3730"/>
                  <a:pt x="16909" y="3741"/>
                  <a:pt x="16915" y="3741"/>
                </a:cubicBezTo>
                <a:cubicBezTo>
                  <a:pt x="16921" y="3741"/>
                  <a:pt x="16921" y="3747"/>
                  <a:pt x="16926" y="3747"/>
                </a:cubicBezTo>
                <a:cubicBezTo>
                  <a:pt x="16926" y="3747"/>
                  <a:pt x="16933" y="3747"/>
                  <a:pt x="16938" y="3747"/>
                </a:cubicBezTo>
                <a:cubicBezTo>
                  <a:pt x="16938" y="3747"/>
                  <a:pt x="16938" y="3759"/>
                  <a:pt x="16944" y="3759"/>
                </a:cubicBezTo>
                <a:cubicBezTo>
                  <a:pt x="16950" y="3759"/>
                  <a:pt x="16956" y="3759"/>
                  <a:pt x="16968" y="3759"/>
                </a:cubicBezTo>
                <a:cubicBezTo>
                  <a:pt x="16980" y="3759"/>
                  <a:pt x="16986" y="3765"/>
                  <a:pt x="16992" y="3765"/>
                </a:cubicBezTo>
                <a:cubicBezTo>
                  <a:pt x="16992" y="3759"/>
                  <a:pt x="16998" y="3759"/>
                  <a:pt x="16998" y="3753"/>
                </a:cubicBezTo>
                <a:cubicBezTo>
                  <a:pt x="16998" y="3741"/>
                  <a:pt x="16998" y="3730"/>
                  <a:pt x="16992" y="3718"/>
                </a:cubicBezTo>
                <a:cubicBezTo>
                  <a:pt x="17057" y="3718"/>
                  <a:pt x="17057" y="3718"/>
                  <a:pt x="17057" y="3718"/>
                </a:cubicBezTo>
                <a:cubicBezTo>
                  <a:pt x="17063" y="3718"/>
                  <a:pt x="17063" y="3712"/>
                  <a:pt x="17069" y="3712"/>
                </a:cubicBezTo>
                <a:cubicBezTo>
                  <a:pt x="17069" y="3706"/>
                  <a:pt x="17075" y="3706"/>
                  <a:pt x="17081" y="3706"/>
                </a:cubicBezTo>
                <a:cubicBezTo>
                  <a:pt x="17081" y="3706"/>
                  <a:pt x="17087" y="3706"/>
                  <a:pt x="17093" y="3706"/>
                </a:cubicBezTo>
                <a:cubicBezTo>
                  <a:pt x="17093" y="3700"/>
                  <a:pt x="17093" y="3694"/>
                  <a:pt x="17093" y="3694"/>
                </a:cubicBezTo>
                <a:cubicBezTo>
                  <a:pt x="17099" y="3682"/>
                  <a:pt x="17093" y="3676"/>
                  <a:pt x="17093" y="3670"/>
                </a:cubicBezTo>
                <a:cubicBezTo>
                  <a:pt x="17093" y="3664"/>
                  <a:pt x="17093" y="3664"/>
                  <a:pt x="17099" y="3658"/>
                </a:cubicBezTo>
                <a:cubicBezTo>
                  <a:pt x="17099" y="3652"/>
                  <a:pt x="17099" y="3652"/>
                  <a:pt x="17104" y="3646"/>
                </a:cubicBezTo>
                <a:cubicBezTo>
                  <a:pt x="17104" y="3646"/>
                  <a:pt x="17110" y="3646"/>
                  <a:pt x="17116" y="3646"/>
                </a:cubicBezTo>
                <a:cubicBezTo>
                  <a:pt x="17116" y="3641"/>
                  <a:pt x="17122" y="3641"/>
                  <a:pt x="17122" y="3641"/>
                </a:cubicBezTo>
                <a:cubicBezTo>
                  <a:pt x="17134" y="3635"/>
                  <a:pt x="17140" y="3641"/>
                  <a:pt x="17146" y="3641"/>
                </a:cubicBezTo>
                <a:cubicBezTo>
                  <a:pt x="17152" y="3635"/>
                  <a:pt x="17152" y="3629"/>
                  <a:pt x="17158" y="3629"/>
                </a:cubicBezTo>
                <a:cubicBezTo>
                  <a:pt x="17170" y="3623"/>
                  <a:pt x="17181" y="3623"/>
                  <a:pt x="17193" y="3623"/>
                </a:cubicBezTo>
                <a:cubicBezTo>
                  <a:pt x="17205" y="3623"/>
                  <a:pt x="17205" y="3623"/>
                  <a:pt x="17205" y="3623"/>
                </a:cubicBezTo>
                <a:cubicBezTo>
                  <a:pt x="17211" y="3623"/>
                  <a:pt x="17211" y="3617"/>
                  <a:pt x="17217" y="3617"/>
                </a:cubicBezTo>
                <a:cubicBezTo>
                  <a:pt x="17217" y="3617"/>
                  <a:pt x="17223" y="3617"/>
                  <a:pt x="17229" y="3617"/>
                </a:cubicBezTo>
                <a:cubicBezTo>
                  <a:pt x="17229" y="3611"/>
                  <a:pt x="17229" y="3605"/>
                  <a:pt x="17229" y="3605"/>
                </a:cubicBezTo>
                <a:cubicBezTo>
                  <a:pt x="17235" y="3599"/>
                  <a:pt x="17235" y="3593"/>
                  <a:pt x="17235" y="3593"/>
                </a:cubicBezTo>
                <a:cubicBezTo>
                  <a:pt x="17235" y="3587"/>
                  <a:pt x="17241" y="3587"/>
                  <a:pt x="17247" y="3587"/>
                </a:cubicBezTo>
                <a:cubicBezTo>
                  <a:pt x="17247" y="3581"/>
                  <a:pt x="17253" y="3581"/>
                  <a:pt x="17253" y="3575"/>
                </a:cubicBezTo>
                <a:cubicBezTo>
                  <a:pt x="17259" y="3569"/>
                  <a:pt x="17265" y="3569"/>
                  <a:pt x="17265" y="3569"/>
                </a:cubicBezTo>
                <a:cubicBezTo>
                  <a:pt x="17265" y="3563"/>
                  <a:pt x="17265" y="3557"/>
                  <a:pt x="17270" y="3557"/>
                </a:cubicBezTo>
                <a:cubicBezTo>
                  <a:pt x="17270" y="3552"/>
                  <a:pt x="17270" y="3546"/>
                  <a:pt x="17270" y="3540"/>
                </a:cubicBezTo>
                <a:close/>
                <a:moveTo>
                  <a:pt x="17371" y="3486"/>
                </a:moveTo>
                <a:lnTo>
                  <a:pt x="17371" y="3486"/>
                </a:lnTo>
                <a:cubicBezTo>
                  <a:pt x="17371" y="3486"/>
                  <a:pt x="17365" y="3486"/>
                  <a:pt x="17359" y="3486"/>
                </a:cubicBezTo>
                <a:lnTo>
                  <a:pt x="17353" y="3492"/>
                </a:lnTo>
                <a:cubicBezTo>
                  <a:pt x="17348" y="3498"/>
                  <a:pt x="17342" y="3498"/>
                  <a:pt x="17342" y="3498"/>
                </a:cubicBezTo>
                <a:cubicBezTo>
                  <a:pt x="17336" y="3504"/>
                  <a:pt x="17336" y="3510"/>
                  <a:pt x="17330" y="3510"/>
                </a:cubicBezTo>
                <a:cubicBezTo>
                  <a:pt x="17324" y="3516"/>
                  <a:pt x="17318" y="3516"/>
                  <a:pt x="17318" y="3516"/>
                </a:cubicBezTo>
                <a:cubicBezTo>
                  <a:pt x="17324" y="3522"/>
                  <a:pt x="17330" y="3528"/>
                  <a:pt x="17336" y="3528"/>
                </a:cubicBezTo>
                <a:cubicBezTo>
                  <a:pt x="17348" y="3528"/>
                  <a:pt x="17353" y="3528"/>
                  <a:pt x="17353" y="3522"/>
                </a:cubicBezTo>
                <a:cubicBezTo>
                  <a:pt x="17359" y="3522"/>
                  <a:pt x="17359" y="3516"/>
                  <a:pt x="17359" y="3510"/>
                </a:cubicBezTo>
                <a:cubicBezTo>
                  <a:pt x="17365" y="3504"/>
                  <a:pt x="17371" y="3498"/>
                  <a:pt x="17371" y="3486"/>
                </a:cubicBezTo>
                <a:close/>
                <a:moveTo>
                  <a:pt x="17656" y="3184"/>
                </a:moveTo>
                <a:lnTo>
                  <a:pt x="17656" y="3184"/>
                </a:lnTo>
                <a:cubicBezTo>
                  <a:pt x="17650" y="3184"/>
                  <a:pt x="17650" y="3190"/>
                  <a:pt x="17650" y="3196"/>
                </a:cubicBezTo>
                <a:cubicBezTo>
                  <a:pt x="17644" y="3202"/>
                  <a:pt x="17638" y="3202"/>
                  <a:pt x="17638" y="3208"/>
                </a:cubicBezTo>
                <a:cubicBezTo>
                  <a:pt x="17638" y="3208"/>
                  <a:pt x="17638" y="3214"/>
                  <a:pt x="17638" y="3220"/>
                </a:cubicBezTo>
                <a:cubicBezTo>
                  <a:pt x="17638" y="3225"/>
                  <a:pt x="17632" y="3231"/>
                  <a:pt x="17626" y="3237"/>
                </a:cubicBezTo>
                <a:cubicBezTo>
                  <a:pt x="17620" y="3249"/>
                  <a:pt x="17620" y="3249"/>
                  <a:pt x="17620" y="3249"/>
                </a:cubicBezTo>
                <a:cubicBezTo>
                  <a:pt x="17620" y="3243"/>
                  <a:pt x="17626" y="3249"/>
                  <a:pt x="17632" y="3249"/>
                </a:cubicBezTo>
                <a:cubicBezTo>
                  <a:pt x="17638" y="3243"/>
                  <a:pt x="17638" y="3237"/>
                  <a:pt x="17638" y="3231"/>
                </a:cubicBezTo>
                <a:cubicBezTo>
                  <a:pt x="17644" y="3225"/>
                  <a:pt x="17644" y="3225"/>
                  <a:pt x="17650" y="3220"/>
                </a:cubicBezTo>
                <a:cubicBezTo>
                  <a:pt x="17650" y="3220"/>
                  <a:pt x="17656" y="3220"/>
                  <a:pt x="17662" y="3214"/>
                </a:cubicBezTo>
                <a:cubicBezTo>
                  <a:pt x="17662" y="3214"/>
                  <a:pt x="17662" y="3208"/>
                  <a:pt x="17662" y="3202"/>
                </a:cubicBezTo>
                <a:cubicBezTo>
                  <a:pt x="17662" y="3202"/>
                  <a:pt x="17668" y="3196"/>
                  <a:pt x="17668" y="3190"/>
                </a:cubicBezTo>
                <a:lnTo>
                  <a:pt x="17668" y="3184"/>
                </a:lnTo>
                <a:cubicBezTo>
                  <a:pt x="17656" y="3178"/>
                  <a:pt x="17656" y="3178"/>
                  <a:pt x="17656" y="3178"/>
                </a:cubicBezTo>
                <a:lnTo>
                  <a:pt x="17656" y="3184"/>
                </a:lnTo>
                <a:close/>
                <a:moveTo>
                  <a:pt x="18338" y="2882"/>
                </a:moveTo>
                <a:lnTo>
                  <a:pt x="18338" y="2882"/>
                </a:lnTo>
                <a:cubicBezTo>
                  <a:pt x="18332" y="2870"/>
                  <a:pt x="18332" y="2870"/>
                  <a:pt x="18332" y="2870"/>
                </a:cubicBezTo>
                <a:cubicBezTo>
                  <a:pt x="18326" y="2864"/>
                  <a:pt x="18320" y="2864"/>
                  <a:pt x="18314" y="2864"/>
                </a:cubicBezTo>
                <a:cubicBezTo>
                  <a:pt x="18314" y="2864"/>
                  <a:pt x="18308" y="2864"/>
                  <a:pt x="18302" y="2864"/>
                </a:cubicBezTo>
                <a:cubicBezTo>
                  <a:pt x="18302" y="2870"/>
                  <a:pt x="18302" y="2876"/>
                  <a:pt x="18302" y="2882"/>
                </a:cubicBezTo>
                <a:cubicBezTo>
                  <a:pt x="18302" y="2887"/>
                  <a:pt x="18302" y="2887"/>
                  <a:pt x="18302" y="2899"/>
                </a:cubicBezTo>
                <a:cubicBezTo>
                  <a:pt x="18338" y="2899"/>
                  <a:pt x="18338" y="2899"/>
                  <a:pt x="18338" y="2899"/>
                </a:cubicBezTo>
                <a:cubicBezTo>
                  <a:pt x="18338" y="2893"/>
                  <a:pt x="18338" y="2887"/>
                  <a:pt x="18338" y="2882"/>
                </a:cubicBezTo>
                <a:close/>
                <a:moveTo>
                  <a:pt x="18260" y="2887"/>
                </a:moveTo>
                <a:lnTo>
                  <a:pt x="18260" y="2887"/>
                </a:lnTo>
                <a:cubicBezTo>
                  <a:pt x="18255" y="2887"/>
                  <a:pt x="18255" y="2882"/>
                  <a:pt x="18255" y="2882"/>
                </a:cubicBezTo>
                <a:cubicBezTo>
                  <a:pt x="18249" y="2870"/>
                  <a:pt x="18255" y="2864"/>
                  <a:pt x="18255" y="2852"/>
                </a:cubicBezTo>
                <a:cubicBezTo>
                  <a:pt x="18255" y="2846"/>
                  <a:pt x="18249" y="2846"/>
                  <a:pt x="18243" y="2840"/>
                </a:cubicBezTo>
                <a:cubicBezTo>
                  <a:pt x="18243" y="2834"/>
                  <a:pt x="18237" y="2834"/>
                  <a:pt x="18237" y="2828"/>
                </a:cubicBezTo>
                <a:cubicBezTo>
                  <a:pt x="18231" y="2822"/>
                  <a:pt x="18225" y="2822"/>
                  <a:pt x="18219" y="2816"/>
                </a:cubicBezTo>
                <a:cubicBezTo>
                  <a:pt x="18219" y="2828"/>
                  <a:pt x="18219" y="2834"/>
                  <a:pt x="18219" y="2846"/>
                </a:cubicBezTo>
                <a:cubicBezTo>
                  <a:pt x="18219" y="2846"/>
                  <a:pt x="18225" y="2852"/>
                  <a:pt x="18225" y="2858"/>
                </a:cubicBezTo>
                <a:cubicBezTo>
                  <a:pt x="18225" y="2864"/>
                  <a:pt x="18225" y="2870"/>
                  <a:pt x="18225" y="2882"/>
                </a:cubicBezTo>
                <a:cubicBezTo>
                  <a:pt x="18225" y="2887"/>
                  <a:pt x="18231" y="2893"/>
                  <a:pt x="18231" y="2905"/>
                </a:cubicBezTo>
                <a:cubicBezTo>
                  <a:pt x="18267" y="2905"/>
                  <a:pt x="18267" y="2905"/>
                  <a:pt x="18267" y="2905"/>
                </a:cubicBezTo>
                <a:cubicBezTo>
                  <a:pt x="18260" y="2899"/>
                  <a:pt x="18260" y="2893"/>
                  <a:pt x="18260" y="2887"/>
                </a:cubicBezTo>
                <a:close/>
                <a:moveTo>
                  <a:pt x="18106" y="2579"/>
                </a:moveTo>
                <a:lnTo>
                  <a:pt x="18106" y="2579"/>
                </a:lnTo>
                <a:cubicBezTo>
                  <a:pt x="18112" y="2579"/>
                  <a:pt x="18118" y="2573"/>
                  <a:pt x="18124" y="2573"/>
                </a:cubicBezTo>
                <a:lnTo>
                  <a:pt x="18130" y="2567"/>
                </a:lnTo>
                <a:cubicBezTo>
                  <a:pt x="18136" y="2561"/>
                  <a:pt x="18142" y="2567"/>
                  <a:pt x="18142" y="2561"/>
                </a:cubicBezTo>
                <a:cubicBezTo>
                  <a:pt x="18148" y="2555"/>
                  <a:pt x="18148" y="2550"/>
                  <a:pt x="18148" y="2538"/>
                </a:cubicBezTo>
                <a:cubicBezTo>
                  <a:pt x="18142" y="2538"/>
                  <a:pt x="18142" y="2532"/>
                  <a:pt x="18136" y="2532"/>
                </a:cubicBezTo>
                <a:cubicBezTo>
                  <a:pt x="18130" y="2532"/>
                  <a:pt x="18130" y="2532"/>
                  <a:pt x="18130" y="2532"/>
                </a:cubicBezTo>
                <a:cubicBezTo>
                  <a:pt x="18124" y="2532"/>
                  <a:pt x="18118" y="2538"/>
                  <a:pt x="18112" y="2538"/>
                </a:cubicBezTo>
                <a:cubicBezTo>
                  <a:pt x="18106" y="2538"/>
                  <a:pt x="18095" y="2538"/>
                  <a:pt x="18089" y="2538"/>
                </a:cubicBezTo>
                <a:cubicBezTo>
                  <a:pt x="18083" y="2544"/>
                  <a:pt x="18071" y="2550"/>
                  <a:pt x="18071" y="2555"/>
                </a:cubicBezTo>
                <a:cubicBezTo>
                  <a:pt x="18071" y="2579"/>
                  <a:pt x="18071" y="2579"/>
                  <a:pt x="18071" y="2579"/>
                </a:cubicBezTo>
                <a:cubicBezTo>
                  <a:pt x="18077" y="2579"/>
                  <a:pt x="18083" y="2579"/>
                  <a:pt x="18083" y="2579"/>
                </a:cubicBezTo>
                <a:cubicBezTo>
                  <a:pt x="18095" y="2579"/>
                  <a:pt x="18101" y="2579"/>
                  <a:pt x="18106" y="2579"/>
                </a:cubicBezTo>
                <a:close/>
                <a:moveTo>
                  <a:pt x="19429" y="2182"/>
                </a:moveTo>
                <a:lnTo>
                  <a:pt x="19429" y="2182"/>
                </a:lnTo>
                <a:cubicBezTo>
                  <a:pt x="19435" y="2182"/>
                  <a:pt x="19446" y="2182"/>
                  <a:pt x="19452" y="2182"/>
                </a:cubicBezTo>
                <a:cubicBezTo>
                  <a:pt x="19452" y="2182"/>
                  <a:pt x="19458" y="2182"/>
                  <a:pt x="19464" y="2182"/>
                </a:cubicBezTo>
                <a:cubicBezTo>
                  <a:pt x="19470" y="2182"/>
                  <a:pt x="19464" y="2194"/>
                  <a:pt x="19470" y="2194"/>
                </a:cubicBezTo>
                <a:cubicBezTo>
                  <a:pt x="19482" y="2200"/>
                  <a:pt x="19488" y="2194"/>
                  <a:pt x="19500" y="2194"/>
                </a:cubicBezTo>
                <a:cubicBezTo>
                  <a:pt x="19512" y="2194"/>
                  <a:pt x="19512" y="2194"/>
                  <a:pt x="19512" y="2194"/>
                </a:cubicBezTo>
                <a:cubicBezTo>
                  <a:pt x="19518" y="2194"/>
                  <a:pt x="19524" y="2188"/>
                  <a:pt x="19529" y="2188"/>
                </a:cubicBezTo>
                <a:cubicBezTo>
                  <a:pt x="19541" y="2188"/>
                  <a:pt x="19547" y="2194"/>
                  <a:pt x="19559" y="2200"/>
                </a:cubicBezTo>
                <a:cubicBezTo>
                  <a:pt x="19565" y="2200"/>
                  <a:pt x="19565" y="2206"/>
                  <a:pt x="19577" y="2206"/>
                </a:cubicBezTo>
                <a:cubicBezTo>
                  <a:pt x="19583" y="2206"/>
                  <a:pt x="19583" y="2206"/>
                  <a:pt x="19589" y="2206"/>
                </a:cubicBezTo>
                <a:cubicBezTo>
                  <a:pt x="19589" y="2182"/>
                  <a:pt x="19589" y="2182"/>
                  <a:pt x="19589" y="2182"/>
                </a:cubicBezTo>
                <a:lnTo>
                  <a:pt x="19583" y="2182"/>
                </a:lnTo>
                <a:cubicBezTo>
                  <a:pt x="19577" y="2176"/>
                  <a:pt x="19571" y="2176"/>
                  <a:pt x="19571" y="2176"/>
                </a:cubicBezTo>
                <a:cubicBezTo>
                  <a:pt x="19565" y="2170"/>
                  <a:pt x="19559" y="2170"/>
                  <a:pt x="19559" y="2170"/>
                </a:cubicBezTo>
                <a:cubicBezTo>
                  <a:pt x="19547" y="2170"/>
                  <a:pt x="19541" y="2164"/>
                  <a:pt x="19529" y="2164"/>
                </a:cubicBezTo>
                <a:cubicBezTo>
                  <a:pt x="19524" y="2164"/>
                  <a:pt x="19518" y="2164"/>
                  <a:pt x="19512" y="2164"/>
                </a:cubicBezTo>
                <a:cubicBezTo>
                  <a:pt x="19506" y="2164"/>
                  <a:pt x="19500" y="2158"/>
                  <a:pt x="19500" y="2158"/>
                </a:cubicBezTo>
                <a:cubicBezTo>
                  <a:pt x="19494" y="2158"/>
                  <a:pt x="19488" y="2158"/>
                  <a:pt x="19488" y="2158"/>
                </a:cubicBezTo>
                <a:cubicBezTo>
                  <a:pt x="19482" y="2158"/>
                  <a:pt x="19476" y="2152"/>
                  <a:pt x="19470" y="2152"/>
                </a:cubicBezTo>
                <a:cubicBezTo>
                  <a:pt x="19452" y="2152"/>
                  <a:pt x="19440" y="2158"/>
                  <a:pt x="19429" y="2164"/>
                </a:cubicBezTo>
                <a:cubicBezTo>
                  <a:pt x="19429" y="2164"/>
                  <a:pt x="19423" y="2182"/>
                  <a:pt x="19429" y="2182"/>
                </a:cubicBezTo>
                <a:close/>
                <a:moveTo>
                  <a:pt x="18925" y="1482"/>
                </a:moveTo>
                <a:lnTo>
                  <a:pt x="18925" y="1482"/>
                </a:lnTo>
                <a:cubicBezTo>
                  <a:pt x="18925" y="1482"/>
                  <a:pt x="18931" y="1482"/>
                  <a:pt x="18937" y="1482"/>
                </a:cubicBezTo>
                <a:cubicBezTo>
                  <a:pt x="18948" y="1482"/>
                  <a:pt x="18954" y="1482"/>
                  <a:pt x="18966" y="1482"/>
                </a:cubicBezTo>
                <a:cubicBezTo>
                  <a:pt x="18984" y="1482"/>
                  <a:pt x="18990" y="1482"/>
                  <a:pt x="19008" y="1482"/>
                </a:cubicBezTo>
                <a:cubicBezTo>
                  <a:pt x="19014" y="1482"/>
                  <a:pt x="19020" y="1476"/>
                  <a:pt x="19031" y="1476"/>
                </a:cubicBezTo>
                <a:cubicBezTo>
                  <a:pt x="19031" y="1470"/>
                  <a:pt x="19037" y="1470"/>
                  <a:pt x="19043" y="1470"/>
                </a:cubicBezTo>
                <a:cubicBezTo>
                  <a:pt x="19049" y="1465"/>
                  <a:pt x="19055" y="1470"/>
                  <a:pt x="19067" y="1470"/>
                </a:cubicBezTo>
                <a:cubicBezTo>
                  <a:pt x="19091" y="1470"/>
                  <a:pt x="19091" y="1470"/>
                  <a:pt x="19091" y="1470"/>
                </a:cubicBezTo>
                <a:cubicBezTo>
                  <a:pt x="19091" y="1470"/>
                  <a:pt x="19097" y="1470"/>
                  <a:pt x="19103" y="1470"/>
                </a:cubicBezTo>
                <a:cubicBezTo>
                  <a:pt x="19114" y="1470"/>
                  <a:pt x="19114" y="1470"/>
                  <a:pt x="19114" y="1470"/>
                </a:cubicBezTo>
                <a:cubicBezTo>
                  <a:pt x="19120" y="1470"/>
                  <a:pt x="19120" y="1470"/>
                  <a:pt x="19126" y="1470"/>
                </a:cubicBezTo>
                <a:cubicBezTo>
                  <a:pt x="19126" y="1453"/>
                  <a:pt x="19126" y="1453"/>
                  <a:pt x="19126" y="1453"/>
                </a:cubicBezTo>
                <a:cubicBezTo>
                  <a:pt x="19126" y="1447"/>
                  <a:pt x="19126" y="1441"/>
                  <a:pt x="19120" y="1441"/>
                </a:cubicBezTo>
                <a:cubicBezTo>
                  <a:pt x="19114" y="1435"/>
                  <a:pt x="19114" y="1435"/>
                  <a:pt x="19108" y="1429"/>
                </a:cubicBezTo>
                <a:cubicBezTo>
                  <a:pt x="19097" y="1423"/>
                  <a:pt x="19091" y="1429"/>
                  <a:pt x="19073" y="1429"/>
                </a:cubicBezTo>
                <a:cubicBezTo>
                  <a:pt x="19073" y="1429"/>
                  <a:pt x="19067" y="1423"/>
                  <a:pt x="19061" y="1423"/>
                </a:cubicBezTo>
                <a:cubicBezTo>
                  <a:pt x="19061" y="1423"/>
                  <a:pt x="19055" y="1429"/>
                  <a:pt x="19049" y="1423"/>
                </a:cubicBezTo>
                <a:cubicBezTo>
                  <a:pt x="19043" y="1423"/>
                  <a:pt x="19043" y="1423"/>
                  <a:pt x="19037" y="1417"/>
                </a:cubicBezTo>
                <a:cubicBezTo>
                  <a:pt x="19031" y="1417"/>
                  <a:pt x="19031" y="1411"/>
                  <a:pt x="19025" y="1411"/>
                </a:cubicBezTo>
                <a:cubicBezTo>
                  <a:pt x="19020" y="1405"/>
                  <a:pt x="19020" y="1411"/>
                  <a:pt x="19014" y="1411"/>
                </a:cubicBezTo>
                <a:cubicBezTo>
                  <a:pt x="19008" y="1411"/>
                  <a:pt x="19008" y="1405"/>
                  <a:pt x="19002" y="1411"/>
                </a:cubicBezTo>
                <a:cubicBezTo>
                  <a:pt x="18996" y="1411"/>
                  <a:pt x="18996" y="1417"/>
                  <a:pt x="18990" y="1417"/>
                </a:cubicBezTo>
                <a:cubicBezTo>
                  <a:pt x="18984" y="1417"/>
                  <a:pt x="18990" y="1429"/>
                  <a:pt x="18984" y="1429"/>
                </a:cubicBezTo>
                <a:cubicBezTo>
                  <a:pt x="18984" y="1429"/>
                  <a:pt x="18978" y="1429"/>
                  <a:pt x="18972" y="1429"/>
                </a:cubicBezTo>
                <a:cubicBezTo>
                  <a:pt x="18972" y="1429"/>
                  <a:pt x="18966" y="1429"/>
                  <a:pt x="18960" y="1429"/>
                </a:cubicBezTo>
                <a:cubicBezTo>
                  <a:pt x="18954" y="1429"/>
                  <a:pt x="18948" y="1429"/>
                  <a:pt x="18937" y="1429"/>
                </a:cubicBezTo>
                <a:cubicBezTo>
                  <a:pt x="18931" y="1429"/>
                  <a:pt x="18931" y="1435"/>
                  <a:pt x="18925" y="1435"/>
                </a:cubicBezTo>
                <a:cubicBezTo>
                  <a:pt x="18913" y="1441"/>
                  <a:pt x="18913" y="1453"/>
                  <a:pt x="18913" y="1470"/>
                </a:cubicBezTo>
                <a:cubicBezTo>
                  <a:pt x="18919" y="1476"/>
                  <a:pt x="18919" y="1482"/>
                  <a:pt x="18925" y="1482"/>
                </a:cubicBezTo>
                <a:close/>
                <a:moveTo>
                  <a:pt x="17140" y="1044"/>
                </a:moveTo>
                <a:lnTo>
                  <a:pt x="17140" y="1044"/>
                </a:lnTo>
                <a:cubicBezTo>
                  <a:pt x="17146" y="1050"/>
                  <a:pt x="17146" y="1050"/>
                  <a:pt x="17152" y="1050"/>
                </a:cubicBezTo>
                <a:cubicBezTo>
                  <a:pt x="17158" y="1050"/>
                  <a:pt x="17158" y="1050"/>
                  <a:pt x="17164" y="1055"/>
                </a:cubicBezTo>
                <a:cubicBezTo>
                  <a:pt x="17164" y="1055"/>
                  <a:pt x="17164" y="1061"/>
                  <a:pt x="17170" y="1067"/>
                </a:cubicBezTo>
                <a:cubicBezTo>
                  <a:pt x="17176" y="1073"/>
                  <a:pt x="17181" y="1073"/>
                  <a:pt x="17187" y="1073"/>
                </a:cubicBezTo>
                <a:cubicBezTo>
                  <a:pt x="17193" y="1073"/>
                  <a:pt x="17199" y="1073"/>
                  <a:pt x="17205" y="1067"/>
                </a:cubicBezTo>
                <a:cubicBezTo>
                  <a:pt x="17217" y="1067"/>
                  <a:pt x="17223" y="1061"/>
                  <a:pt x="17229" y="1061"/>
                </a:cubicBezTo>
                <a:cubicBezTo>
                  <a:pt x="17241" y="1061"/>
                  <a:pt x="17247" y="1067"/>
                  <a:pt x="17253" y="1073"/>
                </a:cubicBezTo>
                <a:cubicBezTo>
                  <a:pt x="17259" y="1073"/>
                  <a:pt x="17259" y="1079"/>
                  <a:pt x="17265" y="1085"/>
                </a:cubicBezTo>
                <a:cubicBezTo>
                  <a:pt x="17270" y="1085"/>
                  <a:pt x="17270" y="1085"/>
                  <a:pt x="17276" y="1085"/>
                </a:cubicBezTo>
                <a:cubicBezTo>
                  <a:pt x="17282" y="1085"/>
                  <a:pt x="17282" y="1091"/>
                  <a:pt x="17288" y="1091"/>
                </a:cubicBezTo>
                <a:cubicBezTo>
                  <a:pt x="17294" y="1091"/>
                  <a:pt x="17300" y="1091"/>
                  <a:pt x="17312" y="1091"/>
                </a:cubicBezTo>
                <a:cubicBezTo>
                  <a:pt x="17324" y="1091"/>
                  <a:pt x="17324" y="1091"/>
                  <a:pt x="17324" y="1091"/>
                </a:cubicBezTo>
                <a:cubicBezTo>
                  <a:pt x="17324" y="1091"/>
                  <a:pt x="17330" y="1091"/>
                  <a:pt x="17336" y="1091"/>
                </a:cubicBezTo>
                <a:cubicBezTo>
                  <a:pt x="17342" y="1091"/>
                  <a:pt x="17342" y="1085"/>
                  <a:pt x="17348" y="1079"/>
                </a:cubicBezTo>
                <a:cubicBezTo>
                  <a:pt x="17348" y="1079"/>
                  <a:pt x="17348" y="1067"/>
                  <a:pt x="17353" y="1067"/>
                </a:cubicBezTo>
                <a:cubicBezTo>
                  <a:pt x="17359" y="1067"/>
                  <a:pt x="17359" y="1067"/>
                  <a:pt x="17365" y="1067"/>
                </a:cubicBezTo>
                <a:cubicBezTo>
                  <a:pt x="17371" y="1067"/>
                  <a:pt x="17377" y="1067"/>
                  <a:pt x="17383" y="1067"/>
                </a:cubicBezTo>
                <a:cubicBezTo>
                  <a:pt x="17383" y="1044"/>
                  <a:pt x="17383" y="1044"/>
                  <a:pt x="17383" y="1044"/>
                </a:cubicBezTo>
                <a:cubicBezTo>
                  <a:pt x="17383" y="1044"/>
                  <a:pt x="17377" y="1038"/>
                  <a:pt x="17377" y="1032"/>
                </a:cubicBezTo>
                <a:lnTo>
                  <a:pt x="17383" y="1032"/>
                </a:lnTo>
                <a:cubicBezTo>
                  <a:pt x="17365" y="1032"/>
                  <a:pt x="17359" y="1032"/>
                  <a:pt x="17342" y="1032"/>
                </a:cubicBezTo>
                <a:cubicBezTo>
                  <a:pt x="17336" y="1032"/>
                  <a:pt x="17336" y="1032"/>
                  <a:pt x="17330" y="1032"/>
                </a:cubicBezTo>
                <a:cubicBezTo>
                  <a:pt x="17324" y="1032"/>
                  <a:pt x="17318" y="1032"/>
                  <a:pt x="17306" y="1032"/>
                </a:cubicBezTo>
                <a:cubicBezTo>
                  <a:pt x="17294" y="1032"/>
                  <a:pt x="17294" y="1032"/>
                  <a:pt x="17294" y="1032"/>
                </a:cubicBezTo>
                <a:cubicBezTo>
                  <a:pt x="17294" y="1032"/>
                  <a:pt x="17288" y="1032"/>
                  <a:pt x="17282" y="1032"/>
                </a:cubicBezTo>
                <a:cubicBezTo>
                  <a:pt x="17270" y="1032"/>
                  <a:pt x="17270" y="1032"/>
                  <a:pt x="17270" y="1032"/>
                </a:cubicBezTo>
                <a:cubicBezTo>
                  <a:pt x="17265" y="1032"/>
                  <a:pt x="17265" y="1032"/>
                  <a:pt x="17259" y="1032"/>
                </a:cubicBezTo>
                <a:cubicBezTo>
                  <a:pt x="17259" y="1002"/>
                  <a:pt x="17259" y="1002"/>
                  <a:pt x="17259" y="1002"/>
                </a:cubicBezTo>
                <a:cubicBezTo>
                  <a:pt x="17247" y="1002"/>
                  <a:pt x="17235" y="1002"/>
                  <a:pt x="17223" y="1002"/>
                </a:cubicBezTo>
                <a:cubicBezTo>
                  <a:pt x="17217" y="1002"/>
                  <a:pt x="17217" y="1002"/>
                  <a:pt x="17211" y="1002"/>
                </a:cubicBezTo>
                <a:cubicBezTo>
                  <a:pt x="17205" y="1002"/>
                  <a:pt x="17211" y="1014"/>
                  <a:pt x="17205" y="1014"/>
                </a:cubicBezTo>
                <a:cubicBezTo>
                  <a:pt x="17205" y="1020"/>
                  <a:pt x="17199" y="1014"/>
                  <a:pt x="17193" y="1014"/>
                </a:cubicBezTo>
                <a:cubicBezTo>
                  <a:pt x="17181" y="1014"/>
                  <a:pt x="17181" y="1014"/>
                  <a:pt x="17176" y="1014"/>
                </a:cubicBezTo>
                <a:cubicBezTo>
                  <a:pt x="17158" y="1008"/>
                  <a:pt x="17158" y="996"/>
                  <a:pt x="17146" y="984"/>
                </a:cubicBezTo>
                <a:cubicBezTo>
                  <a:pt x="17134" y="990"/>
                  <a:pt x="17134" y="990"/>
                  <a:pt x="17134" y="990"/>
                </a:cubicBezTo>
                <a:cubicBezTo>
                  <a:pt x="17134" y="1038"/>
                  <a:pt x="17134" y="1038"/>
                  <a:pt x="17134" y="1038"/>
                </a:cubicBezTo>
                <a:cubicBezTo>
                  <a:pt x="17140" y="1038"/>
                  <a:pt x="17134" y="1044"/>
                  <a:pt x="17140" y="1044"/>
                </a:cubicBezTo>
                <a:close/>
                <a:moveTo>
                  <a:pt x="16796" y="1227"/>
                </a:moveTo>
                <a:lnTo>
                  <a:pt x="16796" y="1227"/>
                </a:lnTo>
                <a:cubicBezTo>
                  <a:pt x="16808" y="1227"/>
                  <a:pt x="16814" y="1233"/>
                  <a:pt x="16820" y="1233"/>
                </a:cubicBezTo>
                <a:cubicBezTo>
                  <a:pt x="16826" y="1233"/>
                  <a:pt x="16832" y="1233"/>
                  <a:pt x="16844" y="1233"/>
                </a:cubicBezTo>
                <a:cubicBezTo>
                  <a:pt x="16855" y="1233"/>
                  <a:pt x="16855" y="1233"/>
                  <a:pt x="16855" y="1233"/>
                </a:cubicBezTo>
                <a:cubicBezTo>
                  <a:pt x="16861" y="1233"/>
                  <a:pt x="16861" y="1233"/>
                  <a:pt x="16867" y="1233"/>
                </a:cubicBezTo>
                <a:cubicBezTo>
                  <a:pt x="16879" y="1233"/>
                  <a:pt x="16891" y="1233"/>
                  <a:pt x="16903" y="1233"/>
                </a:cubicBezTo>
                <a:cubicBezTo>
                  <a:pt x="16909" y="1233"/>
                  <a:pt x="16915" y="1227"/>
                  <a:pt x="16921" y="1227"/>
                </a:cubicBezTo>
                <a:cubicBezTo>
                  <a:pt x="16926" y="1227"/>
                  <a:pt x="16926" y="1227"/>
                  <a:pt x="16926" y="1227"/>
                </a:cubicBezTo>
                <a:cubicBezTo>
                  <a:pt x="16933" y="1227"/>
                  <a:pt x="16933" y="1233"/>
                  <a:pt x="16938" y="1239"/>
                </a:cubicBezTo>
                <a:cubicBezTo>
                  <a:pt x="16944" y="1239"/>
                  <a:pt x="16950" y="1245"/>
                  <a:pt x="16962" y="1245"/>
                </a:cubicBezTo>
                <a:cubicBezTo>
                  <a:pt x="16962" y="1245"/>
                  <a:pt x="16968" y="1251"/>
                  <a:pt x="16974" y="1251"/>
                </a:cubicBezTo>
                <a:cubicBezTo>
                  <a:pt x="16992" y="1251"/>
                  <a:pt x="16992" y="1251"/>
                  <a:pt x="16992" y="1251"/>
                </a:cubicBezTo>
                <a:cubicBezTo>
                  <a:pt x="16998" y="1227"/>
                  <a:pt x="16998" y="1227"/>
                  <a:pt x="16998" y="1227"/>
                </a:cubicBezTo>
                <a:cubicBezTo>
                  <a:pt x="16992" y="1221"/>
                  <a:pt x="16992" y="1215"/>
                  <a:pt x="16992" y="1215"/>
                </a:cubicBezTo>
                <a:cubicBezTo>
                  <a:pt x="16986" y="1210"/>
                  <a:pt x="16986" y="1210"/>
                  <a:pt x="16980" y="1210"/>
                </a:cubicBezTo>
                <a:cubicBezTo>
                  <a:pt x="16974" y="1204"/>
                  <a:pt x="16974" y="1204"/>
                  <a:pt x="16968" y="1198"/>
                </a:cubicBezTo>
                <a:cubicBezTo>
                  <a:pt x="16962" y="1198"/>
                  <a:pt x="16962" y="1204"/>
                  <a:pt x="16956" y="1198"/>
                </a:cubicBezTo>
                <a:cubicBezTo>
                  <a:pt x="16950" y="1198"/>
                  <a:pt x="16950" y="1198"/>
                  <a:pt x="16944" y="1198"/>
                </a:cubicBezTo>
                <a:cubicBezTo>
                  <a:pt x="16938" y="1192"/>
                  <a:pt x="16938" y="1192"/>
                  <a:pt x="16933" y="1186"/>
                </a:cubicBezTo>
                <a:lnTo>
                  <a:pt x="16933" y="1180"/>
                </a:lnTo>
                <a:cubicBezTo>
                  <a:pt x="16926" y="1174"/>
                  <a:pt x="16921" y="1180"/>
                  <a:pt x="16921" y="1180"/>
                </a:cubicBezTo>
                <a:cubicBezTo>
                  <a:pt x="16909" y="1180"/>
                  <a:pt x="16909" y="1180"/>
                  <a:pt x="16909" y="1180"/>
                </a:cubicBezTo>
                <a:cubicBezTo>
                  <a:pt x="16897" y="1180"/>
                  <a:pt x="16885" y="1174"/>
                  <a:pt x="16873" y="1180"/>
                </a:cubicBezTo>
                <a:cubicBezTo>
                  <a:pt x="16867" y="1180"/>
                  <a:pt x="16867" y="1186"/>
                  <a:pt x="16861" y="1186"/>
                </a:cubicBezTo>
                <a:cubicBezTo>
                  <a:pt x="16861" y="1192"/>
                  <a:pt x="16861" y="1198"/>
                  <a:pt x="16855" y="1198"/>
                </a:cubicBezTo>
                <a:cubicBezTo>
                  <a:pt x="16855" y="1204"/>
                  <a:pt x="16849" y="1198"/>
                  <a:pt x="16844" y="1198"/>
                </a:cubicBezTo>
                <a:cubicBezTo>
                  <a:pt x="16826" y="1204"/>
                  <a:pt x="16820" y="1215"/>
                  <a:pt x="16808" y="1227"/>
                </a:cubicBezTo>
                <a:lnTo>
                  <a:pt x="16796" y="1227"/>
                </a:lnTo>
                <a:close/>
                <a:moveTo>
                  <a:pt x="16855" y="1156"/>
                </a:moveTo>
                <a:lnTo>
                  <a:pt x="16855" y="1156"/>
                </a:lnTo>
                <a:cubicBezTo>
                  <a:pt x="16861" y="1156"/>
                  <a:pt x="16861" y="1156"/>
                  <a:pt x="16867" y="1150"/>
                </a:cubicBezTo>
                <a:cubicBezTo>
                  <a:pt x="16867" y="1150"/>
                  <a:pt x="16867" y="1144"/>
                  <a:pt x="16867" y="1138"/>
                </a:cubicBezTo>
                <a:cubicBezTo>
                  <a:pt x="16861" y="1138"/>
                  <a:pt x="16861" y="1132"/>
                  <a:pt x="16855" y="1132"/>
                </a:cubicBezTo>
                <a:cubicBezTo>
                  <a:pt x="16855" y="1132"/>
                  <a:pt x="16849" y="1132"/>
                  <a:pt x="16844" y="1132"/>
                </a:cubicBezTo>
                <a:cubicBezTo>
                  <a:pt x="16838" y="1132"/>
                  <a:pt x="16832" y="1127"/>
                  <a:pt x="16820" y="1127"/>
                </a:cubicBezTo>
                <a:cubicBezTo>
                  <a:pt x="16802" y="1127"/>
                  <a:pt x="16802" y="1127"/>
                  <a:pt x="16802" y="1127"/>
                </a:cubicBezTo>
                <a:cubicBezTo>
                  <a:pt x="16802" y="1132"/>
                  <a:pt x="16796" y="1132"/>
                  <a:pt x="16796" y="1138"/>
                </a:cubicBezTo>
                <a:cubicBezTo>
                  <a:pt x="16796" y="1144"/>
                  <a:pt x="16802" y="1150"/>
                  <a:pt x="16808" y="1150"/>
                </a:cubicBezTo>
                <a:cubicBezTo>
                  <a:pt x="16808" y="1156"/>
                  <a:pt x="16814" y="1156"/>
                  <a:pt x="16814" y="1156"/>
                </a:cubicBezTo>
                <a:cubicBezTo>
                  <a:pt x="16826" y="1156"/>
                  <a:pt x="16832" y="1162"/>
                  <a:pt x="16838" y="1162"/>
                </a:cubicBezTo>
                <a:cubicBezTo>
                  <a:pt x="16844" y="1162"/>
                  <a:pt x="16849" y="1156"/>
                  <a:pt x="16855" y="1156"/>
                </a:cubicBezTo>
                <a:close/>
                <a:moveTo>
                  <a:pt x="16642" y="1032"/>
                </a:moveTo>
                <a:lnTo>
                  <a:pt x="16642" y="1032"/>
                </a:lnTo>
                <a:cubicBezTo>
                  <a:pt x="16642" y="1032"/>
                  <a:pt x="16642" y="1038"/>
                  <a:pt x="16648" y="1038"/>
                </a:cubicBezTo>
                <a:cubicBezTo>
                  <a:pt x="16654" y="1044"/>
                  <a:pt x="16648" y="1050"/>
                  <a:pt x="16654" y="1050"/>
                </a:cubicBezTo>
                <a:cubicBezTo>
                  <a:pt x="16660" y="1055"/>
                  <a:pt x="16660" y="1055"/>
                  <a:pt x="16666" y="1055"/>
                </a:cubicBezTo>
                <a:cubicBezTo>
                  <a:pt x="16672" y="1055"/>
                  <a:pt x="16672" y="1061"/>
                  <a:pt x="16678" y="1061"/>
                </a:cubicBezTo>
                <a:cubicBezTo>
                  <a:pt x="16683" y="1067"/>
                  <a:pt x="16683" y="1067"/>
                  <a:pt x="16689" y="1067"/>
                </a:cubicBezTo>
                <a:cubicBezTo>
                  <a:pt x="16695" y="1067"/>
                  <a:pt x="16701" y="1073"/>
                  <a:pt x="16701" y="1079"/>
                </a:cubicBezTo>
                <a:cubicBezTo>
                  <a:pt x="16707" y="1079"/>
                  <a:pt x="16707" y="1085"/>
                  <a:pt x="16707" y="1091"/>
                </a:cubicBezTo>
                <a:cubicBezTo>
                  <a:pt x="16713" y="1091"/>
                  <a:pt x="16713" y="1097"/>
                  <a:pt x="16713" y="1103"/>
                </a:cubicBezTo>
                <a:cubicBezTo>
                  <a:pt x="16719" y="1103"/>
                  <a:pt x="16725" y="1103"/>
                  <a:pt x="16731" y="1103"/>
                </a:cubicBezTo>
                <a:cubicBezTo>
                  <a:pt x="16743" y="1103"/>
                  <a:pt x="16749" y="1103"/>
                  <a:pt x="16760" y="1103"/>
                </a:cubicBezTo>
                <a:cubicBezTo>
                  <a:pt x="16760" y="1091"/>
                  <a:pt x="16767" y="1091"/>
                  <a:pt x="16767" y="1085"/>
                </a:cubicBezTo>
                <a:cubicBezTo>
                  <a:pt x="16767" y="1079"/>
                  <a:pt x="16767" y="1073"/>
                  <a:pt x="16767" y="1073"/>
                </a:cubicBezTo>
                <a:cubicBezTo>
                  <a:pt x="16767" y="1067"/>
                  <a:pt x="16772" y="1067"/>
                  <a:pt x="16772" y="1061"/>
                </a:cubicBezTo>
                <a:cubicBezTo>
                  <a:pt x="16784" y="1067"/>
                  <a:pt x="16796" y="1073"/>
                  <a:pt x="16808" y="1073"/>
                </a:cubicBezTo>
                <a:cubicBezTo>
                  <a:pt x="16820" y="1073"/>
                  <a:pt x="16832" y="1073"/>
                  <a:pt x="16844" y="1073"/>
                </a:cubicBezTo>
                <a:cubicBezTo>
                  <a:pt x="16855" y="1073"/>
                  <a:pt x="16861" y="1073"/>
                  <a:pt x="16867" y="1067"/>
                </a:cubicBezTo>
                <a:cubicBezTo>
                  <a:pt x="16873" y="1067"/>
                  <a:pt x="16867" y="1061"/>
                  <a:pt x="16873" y="1055"/>
                </a:cubicBezTo>
                <a:cubicBezTo>
                  <a:pt x="16873" y="1055"/>
                  <a:pt x="16879" y="1055"/>
                  <a:pt x="16885" y="1055"/>
                </a:cubicBezTo>
                <a:lnTo>
                  <a:pt x="16891" y="1055"/>
                </a:lnTo>
                <a:cubicBezTo>
                  <a:pt x="16897" y="1061"/>
                  <a:pt x="16897" y="1067"/>
                  <a:pt x="16903" y="1067"/>
                </a:cubicBezTo>
                <a:cubicBezTo>
                  <a:pt x="16909" y="1067"/>
                  <a:pt x="16909" y="1073"/>
                  <a:pt x="16915" y="1073"/>
                </a:cubicBezTo>
                <a:cubicBezTo>
                  <a:pt x="16926" y="1073"/>
                  <a:pt x="16926" y="1061"/>
                  <a:pt x="16938" y="1055"/>
                </a:cubicBezTo>
                <a:cubicBezTo>
                  <a:pt x="16938" y="1055"/>
                  <a:pt x="16938" y="1050"/>
                  <a:pt x="16944" y="1044"/>
                </a:cubicBezTo>
                <a:cubicBezTo>
                  <a:pt x="16950" y="1044"/>
                  <a:pt x="16956" y="1044"/>
                  <a:pt x="16962" y="1044"/>
                </a:cubicBezTo>
                <a:cubicBezTo>
                  <a:pt x="16968" y="1044"/>
                  <a:pt x="16968" y="1044"/>
                  <a:pt x="16968" y="1044"/>
                </a:cubicBezTo>
                <a:cubicBezTo>
                  <a:pt x="16974" y="1044"/>
                  <a:pt x="16974" y="1050"/>
                  <a:pt x="16980" y="1050"/>
                </a:cubicBezTo>
                <a:cubicBezTo>
                  <a:pt x="16986" y="1055"/>
                  <a:pt x="16986" y="1055"/>
                  <a:pt x="16992" y="1055"/>
                </a:cubicBezTo>
                <a:cubicBezTo>
                  <a:pt x="16998" y="1055"/>
                  <a:pt x="16998" y="1055"/>
                  <a:pt x="17004" y="1055"/>
                </a:cubicBezTo>
                <a:cubicBezTo>
                  <a:pt x="17045" y="1055"/>
                  <a:pt x="17045" y="1055"/>
                  <a:pt x="17045" y="1055"/>
                </a:cubicBezTo>
                <a:cubicBezTo>
                  <a:pt x="17045" y="1044"/>
                  <a:pt x="17045" y="1038"/>
                  <a:pt x="17045" y="1026"/>
                </a:cubicBezTo>
                <a:cubicBezTo>
                  <a:pt x="17051" y="1020"/>
                  <a:pt x="17051" y="1020"/>
                  <a:pt x="17051" y="1014"/>
                </a:cubicBezTo>
                <a:cubicBezTo>
                  <a:pt x="17057" y="1008"/>
                  <a:pt x="17063" y="1008"/>
                  <a:pt x="17063" y="1002"/>
                </a:cubicBezTo>
                <a:cubicBezTo>
                  <a:pt x="17069" y="996"/>
                  <a:pt x="17075" y="996"/>
                  <a:pt x="17075" y="990"/>
                </a:cubicBezTo>
                <a:cubicBezTo>
                  <a:pt x="17075" y="990"/>
                  <a:pt x="17075" y="984"/>
                  <a:pt x="17075" y="978"/>
                </a:cubicBezTo>
                <a:cubicBezTo>
                  <a:pt x="17069" y="978"/>
                  <a:pt x="17063" y="978"/>
                  <a:pt x="17063" y="978"/>
                </a:cubicBezTo>
                <a:cubicBezTo>
                  <a:pt x="17057" y="978"/>
                  <a:pt x="17057" y="978"/>
                  <a:pt x="17051" y="978"/>
                </a:cubicBezTo>
                <a:cubicBezTo>
                  <a:pt x="17045" y="978"/>
                  <a:pt x="17051" y="966"/>
                  <a:pt x="17045" y="966"/>
                </a:cubicBezTo>
                <a:cubicBezTo>
                  <a:pt x="17039" y="966"/>
                  <a:pt x="17039" y="966"/>
                  <a:pt x="17033" y="966"/>
                </a:cubicBezTo>
                <a:cubicBezTo>
                  <a:pt x="17021" y="966"/>
                  <a:pt x="17015" y="966"/>
                  <a:pt x="16998" y="966"/>
                </a:cubicBezTo>
                <a:cubicBezTo>
                  <a:pt x="16992" y="966"/>
                  <a:pt x="16992" y="961"/>
                  <a:pt x="16980" y="961"/>
                </a:cubicBezTo>
                <a:cubicBezTo>
                  <a:pt x="16974" y="961"/>
                  <a:pt x="16974" y="961"/>
                  <a:pt x="16974" y="961"/>
                </a:cubicBezTo>
                <a:cubicBezTo>
                  <a:pt x="16974" y="966"/>
                  <a:pt x="16968" y="966"/>
                  <a:pt x="16968" y="966"/>
                </a:cubicBezTo>
                <a:cubicBezTo>
                  <a:pt x="16962" y="972"/>
                  <a:pt x="16962" y="978"/>
                  <a:pt x="16962" y="978"/>
                </a:cubicBezTo>
                <a:cubicBezTo>
                  <a:pt x="16956" y="984"/>
                  <a:pt x="16950" y="984"/>
                  <a:pt x="16950" y="990"/>
                </a:cubicBezTo>
                <a:cubicBezTo>
                  <a:pt x="16950" y="996"/>
                  <a:pt x="16950" y="1002"/>
                  <a:pt x="16950" y="1002"/>
                </a:cubicBezTo>
                <a:cubicBezTo>
                  <a:pt x="16944" y="1014"/>
                  <a:pt x="16950" y="1020"/>
                  <a:pt x="16950" y="1026"/>
                </a:cubicBezTo>
                <a:cubicBezTo>
                  <a:pt x="16938" y="1026"/>
                  <a:pt x="16933" y="1026"/>
                  <a:pt x="16926" y="1026"/>
                </a:cubicBezTo>
                <a:cubicBezTo>
                  <a:pt x="16921" y="1026"/>
                  <a:pt x="16921" y="1026"/>
                  <a:pt x="16915" y="1026"/>
                </a:cubicBezTo>
                <a:cubicBezTo>
                  <a:pt x="16915" y="996"/>
                  <a:pt x="16915" y="996"/>
                  <a:pt x="16915" y="996"/>
                </a:cubicBezTo>
                <a:cubicBezTo>
                  <a:pt x="16915" y="990"/>
                  <a:pt x="16921" y="984"/>
                  <a:pt x="16921" y="984"/>
                </a:cubicBezTo>
                <a:cubicBezTo>
                  <a:pt x="16926" y="972"/>
                  <a:pt x="16933" y="972"/>
                  <a:pt x="16933" y="961"/>
                </a:cubicBezTo>
                <a:cubicBezTo>
                  <a:pt x="16933" y="955"/>
                  <a:pt x="16926" y="955"/>
                  <a:pt x="16926" y="949"/>
                </a:cubicBezTo>
                <a:cubicBezTo>
                  <a:pt x="16921" y="949"/>
                  <a:pt x="16915" y="949"/>
                  <a:pt x="16903" y="949"/>
                </a:cubicBezTo>
                <a:cubicBezTo>
                  <a:pt x="16903" y="949"/>
                  <a:pt x="16897" y="949"/>
                  <a:pt x="16891" y="949"/>
                </a:cubicBezTo>
                <a:cubicBezTo>
                  <a:pt x="16885" y="943"/>
                  <a:pt x="16879" y="949"/>
                  <a:pt x="16873" y="949"/>
                </a:cubicBezTo>
                <a:cubicBezTo>
                  <a:pt x="16867" y="949"/>
                  <a:pt x="16861" y="949"/>
                  <a:pt x="16861" y="949"/>
                </a:cubicBezTo>
                <a:cubicBezTo>
                  <a:pt x="16861" y="978"/>
                  <a:pt x="16861" y="978"/>
                  <a:pt x="16861" y="978"/>
                </a:cubicBezTo>
                <a:cubicBezTo>
                  <a:pt x="16849" y="978"/>
                  <a:pt x="16844" y="978"/>
                  <a:pt x="16838" y="978"/>
                </a:cubicBezTo>
                <a:cubicBezTo>
                  <a:pt x="16826" y="978"/>
                  <a:pt x="16820" y="978"/>
                  <a:pt x="16814" y="978"/>
                </a:cubicBezTo>
                <a:cubicBezTo>
                  <a:pt x="16808" y="978"/>
                  <a:pt x="16808" y="978"/>
                  <a:pt x="16802" y="978"/>
                </a:cubicBezTo>
                <a:cubicBezTo>
                  <a:pt x="16796" y="978"/>
                  <a:pt x="16796" y="966"/>
                  <a:pt x="16796" y="966"/>
                </a:cubicBezTo>
                <a:cubicBezTo>
                  <a:pt x="16790" y="961"/>
                  <a:pt x="16790" y="961"/>
                  <a:pt x="16784" y="955"/>
                </a:cubicBezTo>
                <a:cubicBezTo>
                  <a:pt x="16784" y="949"/>
                  <a:pt x="16778" y="955"/>
                  <a:pt x="16772" y="949"/>
                </a:cubicBezTo>
                <a:cubicBezTo>
                  <a:pt x="16772" y="949"/>
                  <a:pt x="16778" y="937"/>
                  <a:pt x="16772" y="937"/>
                </a:cubicBezTo>
                <a:cubicBezTo>
                  <a:pt x="16767" y="931"/>
                  <a:pt x="16760" y="937"/>
                  <a:pt x="16755" y="937"/>
                </a:cubicBezTo>
                <a:cubicBezTo>
                  <a:pt x="16737" y="937"/>
                  <a:pt x="16737" y="937"/>
                  <a:pt x="16737" y="937"/>
                </a:cubicBezTo>
                <a:lnTo>
                  <a:pt x="16731" y="943"/>
                </a:lnTo>
                <a:cubicBezTo>
                  <a:pt x="16707" y="943"/>
                  <a:pt x="16695" y="943"/>
                  <a:pt x="16672" y="943"/>
                </a:cubicBezTo>
                <a:cubicBezTo>
                  <a:pt x="16672" y="949"/>
                  <a:pt x="16678" y="955"/>
                  <a:pt x="16672" y="966"/>
                </a:cubicBezTo>
                <a:cubicBezTo>
                  <a:pt x="16672" y="972"/>
                  <a:pt x="16666" y="978"/>
                  <a:pt x="16660" y="990"/>
                </a:cubicBezTo>
                <a:cubicBezTo>
                  <a:pt x="16660" y="990"/>
                  <a:pt x="16660" y="996"/>
                  <a:pt x="16660" y="1002"/>
                </a:cubicBezTo>
                <a:cubicBezTo>
                  <a:pt x="16660" y="1008"/>
                  <a:pt x="16654" y="1008"/>
                  <a:pt x="16654" y="1014"/>
                </a:cubicBezTo>
                <a:cubicBezTo>
                  <a:pt x="16648" y="1020"/>
                  <a:pt x="16654" y="1020"/>
                  <a:pt x="16654" y="1026"/>
                </a:cubicBezTo>
                <a:cubicBezTo>
                  <a:pt x="16648" y="1032"/>
                  <a:pt x="16648" y="1032"/>
                  <a:pt x="16648" y="1038"/>
                </a:cubicBezTo>
                <a:lnTo>
                  <a:pt x="16642" y="1032"/>
                </a:lnTo>
                <a:close/>
                <a:moveTo>
                  <a:pt x="16583" y="1008"/>
                </a:moveTo>
                <a:lnTo>
                  <a:pt x="16583" y="1008"/>
                </a:lnTo>
                <a:cubicBezTo>
                  <a:pt x="16577" y="1002"/>
                  <a:pt x="16577" y="996"/>
                  <a:pt x="16577" y="996"/>
                </a:cubicBezTo>
                <a:cubicBezTo>
                  <a:pt x="16577" y="984"/>
                  <a:pt x="16577" y="978"/>
                  <a:pt x="16583" y="972"/>
                </a:cubicBezTo>
                <a:cubicBezTo>
                  <a:pt x="16577" y="972"/>
                  <a:pt x="16571" y="972"/>
                  <a:pt x="16565" y="972"/>
                </a:cubicBezTo>
                <a:cubicBezTo>
                  <a:pt x="16559" y="972"/>
                  <a:pt x="16559" y="966"/>
                  <a:pt x="16553" y="966"/>
                </a:cubicBezTo>
                <a:cubicBezTo>
                  <a:pt x="16547" y="966"/>
                  <a:pt x="16547" y="972"/>
                  <a:pt x="16541" y="978"/>
                </a:cubicBezTo>
                <a:cubicBezTo>
                  <a:pt x="16541" y="978"/>
                  <a:pt x="16541" y="984"/>
                  <a:pt x="16541" y="990"/>
                </a:cubicBezTo>
                <a:cubicBezTo>
                  <a:pt x="16541" y="996"/>
                  <a:pt x="16541" y="996"/>
                  <a:pt x="16541" y="1002"/>
                </a:cubicBezTo>
                <a:cubicBezTo>
                  <a:pt x="16541" y="1008"/>
                  <a:pt x="16547" y="1008"/>
                  <a:pt x="16553" y="1008"/>
                </a:cubicBezTo>
                <a:cubicBezTo>
                  <a:pt x="16559" y="1014"/>
                  <a:pt x="16559" y="1020"/>
                  <a:pt x="16565" y="1020"/>
                </a:cubicBezTo>
                <a:cubicBezTo>
                  <a:pt x="16571" y="1020"/>
                  <a:pt x="16577" y="1008"/>
                  <a:pt x="16583" y="1008"/>
                </a:cubicBezTo>
                <a:close/>
                <a:moveTo>
                  <a:pt x="16547" y="1127"/>
                </a:moveTo>
                <a:lnTo>
                  <a:pt x="16547" y="1127"/>
                </a:lnTo>
                <a:cubicBezTo>
                  <a:pt x="16547" y="1132"/>
                  <a:pt x="16547" y="1138"/>
                  <a:pt x="16553" y="1138"/>
                </a:cubicBezTo>
                <a:cubicBezTo>
                  <a:pt x="16553" y="1150"/>
                  <a:pt x="16565" y="1156"/>
                  <a:pt x="16565" y="1162"/>
                </a:cubicBezTo>
                <a:cubicBezTo>
                  <a:pt x="16565" y="1168"/>
                  <a:pt x="16571" y="1168"/>
                  <a:pt x="16571" y="1174"/>
                </a:cubicBezTo>
                <a:cubicBezTo>
                  <a:pt x="16571" y="1180"/>
                  <a:pt x="16571" y="1186"/>
                  <a:pt x="16571" y="1198"/>
                </a:cubicBezTo>
                <a:cubicBezTo>
                  <a:pt x="16624" y="1198"/>
                  <a:pt x="16624" y="1198"/>
                  <a:pt x="16624" y="1198"/>
                </a:cubicBezTo>
                <a:cubicBezTo>
                  <a:pt x="16618" y="1192"/>
                  <a:pt x="16624" y="1186"/>
                  <a:pt x="16618" y="1186"/>
                </a:cubicBezTo>
                <a:cubicBezTo>
                  <a:pt x="16612" y="1180"/>
                  <a:pt x="16606" y="1180"/>
                  <a:pt x="16601" y="1180"/>
                </a:cubicBezTo>
                <a:cubicBezTo>
                  <a:pt x="16601" y="1180"/>
                  <a:pt x="16594" y="1180"/>
                  <a:pt x="16589" y="1174"/>
                </a:cubicBezTo>
                <a:cubicBezTo>
                  <a:pt x="16583" y="1168"/>
                  <a:pt x="16583" y="1162"/>
                  <a:pt x="16577" y="1150"/>
                </a:cubicBezTo>
                <a:cubicBezTo>
                  <a:pt x="16571" y="1138"/>
                  <a:pt x="16571" y="1138"/>
                  <a:pt x="16571" y="1138"/>
                </a:cubicBezTo>
                <a:cubicBezTo>
                  <a:pt x="16571" y="1132"/>
                  <a:pt x="16565" y="1132"/>
                  <a:pt x="16565" y="1127"/>
                </a:cubicBezTo>
                <a:lnTo>
                  <a:pt x="16547" y="1127"/>
                </a:lnTo>
                <a:close/>
                <a:moveTo>
                  <a:pt x="15029" y="711"/>
                </a:moveTo>
                <a:lnTo>
                  <a:pt x="15029" y="711"/>
                </a:lnTo>
                <a:cubicBezTo>
                  <a:pt x="15029" y="706"/>
                  <a:pt x="15023" y="706"/>
                  <a:pt x="15017" y="700"/>
                </a:cubicBezTo>
                <a:cubicBezTo>
                  <a:pt x="15017" y="700"/>
                  <a:pt x="15023" y="694"/>
                  <a:pt x="15017" y="688"/>
                </a:cubicBezTo>
                <a:cubicBezTo>
                  <a:pt x="15017" y="688"/>
                  <a:pt x="15012" y="688"/>
                  <a:pt x="15005" y="688"/>
                </a:cubicBezTo>
                <a:cubicBezTo>
                  <a:pt x="15000" y="688"/>
                  <a:pt x="15000" y="682"/>
                  <a:pt x="14994" y="682"/>
                </a:cubicBezTo>
                <a:cubicBezTo>
                  <a:pt x="14982" y="682"/>
                  <a:pt x="14982" y="682"/>
                  <a:pt x="14982" y="682"/>
                </a:cubicBezTo>
                <a:cubicBezTo>
                  <a:pt x="14976" y="682"/>
                  <a:pt x="14976" y="676"/>
                  <a:pt x="14970" y="676"/>
                </a:cubicBezTo>
                <a:cubicBezTo>
                  <a:pt x="14964" y="676"/>
                  <a:pt x="14964" y="676"/>
                  <a:pt x="14958" y="676"/>
                </a:cubicBezTo>
                <a:cubicBezTo>
                  <a:pt x="14946" y="676"/>
                  <a:pt x="14946" y="676"/>
                  <a:pt x="14946" y="676"/>
                </a:cubicBezTo>
                <a:cubicBezTo>
                  <a:pt x="14940" y="676"/>
                  <a:pt x="14940" y="682"/>
                  <a:pt x="14934" y="688"/>
                </a:cubicBezTo>
                <a:cubicBezTo>
                  <a:pt x="14934" y="700"/>
                  <a:pt x="14934" y="700"/>
                  <a:pt x="14934" y="700"/>
                </a:cubicBezTo>
                <a:cubicBezTo>
                  <a:pt x="14940" y="700"/>
                  <a:pt x="14946" y="700"/>
                  <a:pt x="14946" y="700"/>
                </a:cubicBezTo>
                <a:cubicBezTo>
                  <a:pt x="14952" y="700"/>
                  <a:pt x="14952" y="700"/>
                  <a:pt x="14958" y="700"/>
                </a:cubicBezTo>
                <a:cubicBezTo>
                  <a:pt x="14964" y="706"/>
                  <a:pt x="14964" y="706"/>
                  <a:pt x="14970" y="711"/>
                </a:cubicBezTo>
                <a:cubicBezTo>
                  <a:pt x="14976" y="711"/>
                  <a:pt x="14976" y="718"/>
                  <a:pt x="14976" y="723"/>
                </a:cubicBezTo>
                <a:cubicBezTo>
                  <a:pt x="14988" y="723"/>
                  <a:pt x="14994" y="723"/>
                  <a:pt x="15005" y="723"/>
                </a:cubicBezTo>
                <a:cubicBezTo>
                  <a:pt x="15017" y="723"/>
                  <a:pt x="15017" y="723"/>
                  <a:pt x="15017" y="723"/>
                </a:cubicBezTo>
                <a:cubicBezTo>
                  <a:pt x="15023" y="723"/>
                  <a:pt x="15023" y="723"/>
                  <a:pt x="15029" y="723"/>
                </a:cubicBezTo>
                <a:cubicBezTo>
                  <a:pt x="15029" y="718"/>
                  <a:pt x="15029" y="711"/>
                  <a:pt x="15029" y="711"/>
                </a:cubicBezTo>
                <a:close/>
                <a:moveTo>
                  <a:pt x="14365" y="842"/>
                </a:moveTo>
                <a:lnTo>
                  <a:pt x="14365" y="842"/>
                </a:lnTo>
                <a:cubicBezTo>
                  <a:pt x="14371" y="842"/>
                  <a:pt x="14371" y="836"/>
                  <a:pt x="14377" y="836"/>
                </a:cubicBezTo>
                <a:cubicBezTo>
                  <a:pt x="14383" y="836"/>
                  <a:pt x="14389" y="842"/>
                  <a:pt x="14401" y="842"/>
                </a:cubicBezTo>
                <a:cubicBezTo>
                  <a:pt x="14401" y="842"/>
                  <a:pt x="14407" y="848"/>
                  <a:pt x="14413" y="848"/>
                </a:cubicBezTo>
                <a:cubicBezTo>
                  <a:pt x="14424" y="848"/>
                  <a:pt x="14424" y="848"/>
                  <a:pt x="14424" y="848"/>
                </a:cubicBezTo>
                <a:lnTo>
                  <a:pt x="14424" y="842"/>
                </a:lnTo>
                <a:cubicBezTo>
                  <a:pt x="14424" y="836"/>
                  <a:pt x="14424" y="830"/>
                  <a:pt x="14424" y="824"/>
                </a:cubicBezTo>
                <a:cubicBezTo>
                  <a:pt x="14419" y="818"/>
                  <a:pt x="14424" y="812"/>
                  <a:pt x="14424" y="812"/>
                </a:cubicBezTo>
                <a:cubicBezTo>
                  <a:pt x="14419" y="806"/>
                  <a:pt x="14413" y="806"/>
                  <a:pt x="14407" y="806"/>
                </a:cubicBezTo>
                <a:cubicBezTo>
                  <a:pt x="14401" y="806"/>
                  <a:pt x="14401" y="806"/>
                  <a:pt x="14401" y="806"/>
                </a:cubicBezTo>
                <a:cubicBezTo>
                  <a:pt x="14395" y="806"/>
                  <a:pt x="14395" y="812"/>
                  <a:pt x="14389" y="818"/>
                </a:cubicBezTo>
                <a:cubicBezTo>
                  <a:pt x="14383" y="824"/>
                  <a:pt x="14377" y="824"/>
                  <a:pt x="14365" y="830"/>
                </a:cubicBezTo>
                <a:lnTo>
                  <a:pt x="14365" y="842"/>
                </a:lnTo>
                <a:close/>
                <a:moveTo>
                  <a:pt x="14614" y="741"/>
                </a:moveTo>
                <a:lnTo>
                  <a:pt x="14614" y="741"/>
                </a:lnTo>
                <a:cubicBezTo>
                  <a:pt x="14626" y="741"/>
                  <a:pt x="14632" y="729"/>
                  <a:pt x="14644" y="723"/>
                </a:cubicBezTo>
                <a:cubicBezTo>
                  <a:pt x="14644" y="718"/>
                  <a:pt x="14650" y="718"/>
                  <a:pt x="14656" y="711"/>
                </a:cubicBezTo>
                <a:cubicBezTo>
                  <a:pt x="14656" y="706"/>
                  <a:pt x="14656" y="706"/>
                  <a:pt x="14662" y="700"/>
                </a:cubicBezTo>
                <a:cubicBezTo>
                  <a:pt x="14668" y="700"/>
                  <a:pt x="14673" y="700"/>
                  <a:pt x="14673" y="700"/>
                </a:cubicBezTo>
                <a:cubicBezTo>
                  <a:pt x="14679" y="700"/>
                  <a:pt x="14685" y="694"/>
                  <a:pt x="14691" y="694"/>
                </a:cubicBezTo>
                <a:cubicBezTo>
                  <a:pt x="14697" y="694"/>
                  <a:pt x="14697" y="700"/>
                  <a:pt x="14703" y="700"/>
                </a:cubicBezTo>
                <a:cubicBezTo>
                  <a:pt x="14762" y="700"/>
                  <a:pt x="14762" y="700"/>
                  <a:pt x="14762" y="700"/>
                </a:cubicBezTo>
                <a:cubicBezTo>
                  <a:pt x="14768" y="700"/>
                  <a:pt x="14768" y="694"/>
                  <a:pt x="14774" y="694"/>
                </a:cubicBezTo>
                <a:cubicBezTo>
                  <a:pt x="14780" y="688"/>
                  <a:pt x="14780" y="688"/>
                  <a:pt x="14786" y="688"/>
                </a:cubicBezTo>
                <a:cubicBezTo>
                  <a:pt x="14792" y="688"/>
                  <a:pt x="14792" y="688"/>
                  <a:pt x="14798" y="688"/>
                </a:cubicBezTo>
                <a:cubicBezTo>
                  <a:pt x="14810" y="688"/>
                  <a:pt x="14816" y="688"/>
                  <a:pt x="14822" y="688"/>
                </a:cubicBezTo>
                <a:cubicBezTo>
                  <a:pt x="14828" y="688"/>
                  <a:pt x="14828" y="688"/>
                  <a:pt x="14834" y="688"/>
                </a:cubicBezTo>
                <a:cubicBezTo>
                  <a:pt x="14839" y="688"/>
                  <a:pt x="14846" y="676"/>
                  <a:pt x="14851" y="676"/>
                </a:cubicBezTo>
                <a:cubicBezTo>
                  <a:pt x="14863" y="676"/>
                  <a:pt x="14869" y="682"/>
                  <a:pt x="14881" y="682"/>
                </a:cubicBezTo>
                <a:cubicBezTo>
                  <a:pt x="14887" y="682"/>
                  <a:pt x="14893" y="682"/>
                  <a:pt x="14899" y="676"/>
                </a:cubicBezTo>
                <a:cubicBezTo>
                  <a:pt x="14905" y="670"/>
                  <a:pt x="14905" y="670"/>
                  <a:pt x="14905" y="664"/>
                </a:cubicBezTo>
                <a:cubicBezTo>
                  <a:pt x="14911" y="658"/>
                  <a:pt x="14911" y="658"/>
                  <a:pt x="14911" y="652"/>
                </a:cubicBezTo>
                <a:cubicBezTo>
                  <a:pt x="14911" y="646"/>
                  <a:pt x="14905" y="646"/>
                  <a:pt x="14905" y="640"/>
                </a:cubicBezTo>
                <a:cubicBezTo>
                  <a:pt x="14905" y="629"/>
                  <a:pt x="14905" y="629"/>
                  <a:pt x="14905" y="629"/>
                </a:cubicBezTo>
                <a:cubicBezTo>
                  <a:pt x="14857" y="629"/>
                  <a:pt x="14857" y="629"/>
                  <a:pt x="14857" y="629"/>
                </a:cubicBezTo>
                <a:cubicBezTo>
                  <a:pt x="14857" y="617"/>
                  <a:pt x="14857" y="611"/>
                  <a:pt x="14857" y="599"/>
                </a:cubicBezTo>
                <a:cubicBezTo>
                  <a:pt x="14857" y="599"/>
                  <a:pt x="14857" y="593"/>
                  <a:pt x="14857" y="587"/>
                </a:cubicBezTo>
                <a:cubicBezTo>
                  <a:pt x="14857" y="587"/>
                  <a:pt x="14851" y="587"/>
                  <a:pt x="14846" y="581"/>
                </a:cubicBezTo>
                <a:cubicBezTo>
                  <a:pt x="14846" y="581"/>
                  <a:pt x="14839" y="581"/>
                  <a:pt x="14834" y="581"/>
                </a:cubicBezTo>
                <a:cubicBezTo>
                  <a:pt x="14822" y="575"/>
                  <a:pt x="14816" y="575"/>
                  <a:pt x="14798" y="575"/>
                </a:cubicBezTo>
                <a:cubicBezTo>
                  <a:pt x="14792" y="575"/>
                  <a:pt x="14792" y="575"/>
                  <a:pt x="14786" y="575"/>
                </a:cubicBezTo>
                <a:cubicBezTo>
                  <a:pt x="14780" y="575"/>
                  <a:pt x="14786" y="581"/>
                  <a:pt x="14780" y="587"/>
                </a:cubicBezTo>
                <a:cubicBezTo>
                  <a:pt x="14774" y="593"/>
                  <a:pt x="14774" y="599"/>
                  <a:pt x="14768" y="599"/>
                </a:cubicBezTo>
                <a:cubicBezTo>
                  <a:pt x="14762" y="599"/>
                  <a:pt x="14762" y="599"/>
                  <a:pt x="14762" y="599"/>
                </a:cubicBezTo>
                <a:cubicBezTo>
                  <a:pt x="14757" y="599"/>
                  <a:pt x="14757" y="593"/>
                  <a:pt x="14751" y="587"/>
                </a:cubicBezTo>
                <a:cubicBezTo>
                  <a:pt x="14757" y="587"/>
                  <a:pt x="14762" y="581"/>
                  <a:pt x="14762" y="575"/>
                </a:cubicBezTo>
                <a:cubicBezTo>
                  <a:pt x="14768" y="575"/>
                  <a:pt x="14774" y="575"/>
                  <a:pt x="14774" y="569"/>
                </a:cubicBezTo>
                <a:cubicBezTo>
                  <a:pt x="14774" y="563"/>
                  <a:pt x="14774" y="563"/>
                  <a:pt x="14774" y="557"/>
                </a:cubicBezTo>
                <a:cubicBezTo>
                  <a:pt x="14774" y="557"/>
                  <a:pt x="14768" y="557"/>
                  <a:pt x="14762" y="557"/>
                </a:cubicBezTo>
                <a:cubicBezTo>
                  <a:pt x="14762" y="552"/>
                  <a:pt x="14757" y="552"/>
                  <a:pt x="14751" y="552"/>
                </a:cubicBezTo>
                <a:cubicBezTo>
                  <a:pt x="14745" y="552"/>
                  <a:pt x="14751" y="540"/>
                  <a:pt x="14739" y="540"/>
                </a:cubicBezTo>
                <a:cubicBezTo>
                  <a:pt x="14733" y="540"/>
                  <a:pt x="14733" y="540"/>
                  <a:pt x="14733" y="540"/>
                </a:cubicBezTo>
                <a:cubicBezTo>
                  <a:pt x="14733" y="540"/>
                  <a:pt x="14727" y="545"/>
                  <a:pt x="14727" y="552"/>
                </a:cubicBezTo>
                <a:cubicBezTo>
                  <a:pt x="14721" y="552"/>
                  <a:pt x="14715" y="552"/>
                  <a:pt x="14709" y="552"/>
                </a:cubicBezTo>
                <a:cubicBezTo>
                  <a:pt x="14709" y="552"/>
                  <a:pt x="14703" y="552"/>
                  <a:pt x="14697" y="557"/>
                </a:cubicBezTo>
                <a:cubicBezTo>
                  <a:pt x="14697" y="557"/>
                  <a:pt x="14691" y="563"/>
                  <a:pt x="14691" y="569"/>
                </a:cubicBezTo>
                <a:cubicBezTo>
                  <a:pt x="14685" y="569"/>
                  <a:pt x="14679" y="569"/>
                  <a:pt x="14679" y="575"/>
                </a:cubicBezTo>
                <a:cubicBezTo>
                  <a:pt x="14679" y="581"/>
                  <a:pt x="14673" y="581"/>
                  <a:pt x="14673" y="587"/>
                </a:cubicBezTo>
                <a:cubicBezTo>
                  <a:pt x="14673" y="593"/>
                  <a:pt x="14673" y="593"/>
                  <a:pt x="14668" y="599"/>
                </a:cubicBezTo>
                <a:cubicBezTo>
                  <a:pt x="14668" y="605"/>
                  <a:pt x="14668" y="605"/>
                  <a:pt x="14662" y="611"/>
                </a:cubicBezTo>
                <a:cubicBezTo>
                  <a:pt x="14662" y="611"/>
                  <a:pt x="14656" y="605"/>
                  <a:pt x="14656" y="611"/>
                </a:cubicBezTo>
                <a:cubicBezTo>
                  <a:pt x="14650" y="611"/>
                  <a:pt x="14644" y="611"/>
                  <a:pt x="14644" y="617"/>
                </a:cubicBezTo>
                <a:cubicBezTo>
                  <a:pt x="14638" y="623"/>
                  <a:pt x="14644" y="623"/>
                  <a:pt x="14644" y="629"/>
                </a:cubicBezTo>
                <a:cubicBezTo>
                  <a:pt x="14638" y="634"/>
                  <a:pt x="14644" y="646"/>
                  <a:pt x="14644" y="652"/>
                </a:cubicBezTo>
                <a:cubicBezTo>
                  <a:pt x="14638" y="658"/>
                  <a:pt x="14638" y="658"/>
                  <a:pt x="14638" y="664"/>
                </a:cubicBezTo>
                <a:cubicBezTo>
                  <a:pt x="14632" y="670"/>
                  <a:pt x="14626" y="664"/>
                  <a:pt x="14626" y="670"/>
                </a:cubicBezTo>
                <a:cubicBezTo>
                  <a:pt x="14620" y="670"/>
                  <a:pt x="14614" y="670"/>
                  <a:pt x="14608" y="676"/>
                </a:cubicBezTo>
                <a:cubicBezTo>
                  <a:pt x="14608" y="676"/>
                  <a:pt x="14602" y="676"/>
                  <a:pt x="14596" y="682"/>
                </a:cubicBezTo>
                <a:cubicBezTo>
                  <a:pt x="14596" y="688"/>
                  <a:pt x="14591" y="688"/>
                  <a:pt x="14591" y="694"/>
                </a:cubicBezTo>
                <a:cubicBezTo>
                  <a:pt x="14591" y="700"/>
                  <a:pt x="14591" y="700"/>
                  <a:pt x="14591" y="706"/>
                </a:cubicBezTo>
                <a:cubicBezTo>
                  <a:pt x="14591" y="711"/>
                  <a:pt x="14591" y="718"/>
                  <a:pt x="14591" y="723"/>
                </a:cubicBezTo>
                <a:cubicBezTo>
                  <a:pt x="14596" y="723"/>
                  <a:pt x="14608" y="741"/>
                  <a:pt x="14614" y="741"/>
                </a:cubicBezTo>
                <a:close/>
                <a:moveTo>
                  <a:pt x="14430" y="457"/>
                </a:moveTo>
                <a:lnTo>
                  <a:pt x="14430" y="457"/>
                </a:lnTo>
                <a:cubicBezTo>
                  <a:pt x="14424" y="457"/>
                  <a:pt x="14424" y="463"/>
                  <a:pt x="14419" y="463"/>
                </a:cubicBezTo>
                <a:cubicBezTo>
                  <a:pt x="14413" y="468"/>
                  <a:pt x="14413" y="468"/>
                  <a:pt x="14407" y="468"/>
                </a:cubicBezTo>
                <a:cubicBezTo>
                  <a:pt x="14401" y="474"/>
                  <a:pt x="14407" y="480"/>
                  <a:pt x="14401" y="480"/>
                </a:cubicBezTo>
                <a:cubicBezTo>
                  <a:pt x="14395" y="480"/>
                  <a:pt x="14389" y="480"/>
                  <a:pt x="14389" y="486"/>
                </a:cubicBezTo>
                <a:cubicBezTo>
                  <a:pt x="14377" y="486"/>
                  <a:pt x="14365" y="480"/>
                  <a:pt x="14353" y="486"/>
                </a:cubicBezTo>
                <a:cubicBezTo>
                  <a:pt x="14347" y="486"/>
                  <a:pt x="14347" y="486"/>
                  <a:pt x="14341" y="486"/>
                </a:cubicBezTo>
                <a:cubicBezTo>
                  <a:pt x="14336" y="486"/>
                  <a:pt x="14336" y="486"/>
                  <a:pt x="14330" y="486"/>
                </a:cubicBezTo>
                <a:cubicBezTo>
                  <a:pt x="14324" y="486"/>
                  <a:pt x="14324" y="492"/>
                  <a:pt x="14318" y="492"/>
                </a:cubicBezTo>
                <a:cubicBezTo>
                  <a:pt x="14312" y="498"/>
                  <a:pt x="14318" y="504"/>
                  <a:pt x="14312" y="504"/>
                </a:cubicBezTo>
                <a:cubicBezTo>
                  <a:pt x="14306" y="510"/>
                  <a:pt x="14300" y="504"/>
                  <a:pt x="14300" y="504"/>
                </a:cubicBezTo>
                <a:cubicBezTo>
                  <a:pt x="14294" y="510"/>
                  <a:pt x="14294" y="510"/>
                  <a:pt x="14288" y="510"/>
                </a:cubicBezTo>
                <a:cubicBezTo>
                  <a:pt x="14282" y="510"/>
                  <a:pt x="14276" y="516"/>
                  <a:pt x="14276" y="522"/>
                </a:cubicBezTo>
                <a:cubicBezTo>
                  <a:pt x="14270" y="528"/>
                  <a:pt x="14270" y="528"/>
                  <a:pt x="14270" y="534"/>
                </a:cubicBezTo>
                <a:cubicBezTo>
                  <a:pt x="14264" y="534"/>
                  <a:pt x="14270" y="540"/>
                  <a:pt x="14270" y="540"/>
                </a:cubicBezTo>
                <a:cubicBezTo>
                  <a:pt x="14276" y="545"/>
                  <a:pt x="14282" y="545"/>
                  <a:pt x="14288" y="552"/>
                </a:cubicBezTo>
                <a:cubicBezTo>
                  <a:pt x="14294" y="552"/>
                  <a:pt x="14300" y="552"/>
                  <a:pt x="14300" y="557"/>
                </a:cubicBezTo>
                <a:cubicBezTo>
                  <a:pt x="14306" y="557"/>
                  <a:pt x="14300" y="563"/>
                  <a:pt x="14300" y="569"/>
                </a:cubicBezTo>
                <a:lnTo>
                  <a:pt x="14300" y="575"/>
                </a:lnTo>
                <a:cubicBezTo>
                  <a:pt x="14300" y="587"/>
                  <a:pt x="14306" y="587"/>
                  <a:pt x="14306" y="593"/>
                </a:cubicBezTo>
                <a:cubicBezTo>
                  <a:pt x="14407" y="593"/>
                  <a:pt x="14407" y="593"/>
                  <a:pt x="14407" y="593"/>
                </a:cubicBezTo>
                <a:cubicBezTo>
                  <a:pt x="14413" y="593"/>
                  <a:pt x="14413" y="599"/>
                  <a:pt x="14419" y="599"/>
                </a:cubicBezTo>
                <a:cubicBezTo>
                  <a:pt x="14424" y="599"/>
                  <a:pt x="14424" y="599"/>
                  <a:pt x="14430" y="599"/>
                </a:cubicBezTo>
                <a:cubicBezTo>
                  <a:pt x="14436" y="599"/>
                  <a:pt x="14436" y="605"/>
                  <a:pt x="14436" y="611"/>
                </a:cubicBezTo>
                <a:cubicBezTo>
                  <a:pt x="14442" y="611"/>
                  <a:pt x="14442" y="617"/>
                  <a:pt x="14448" y="623"/>
                </a:cubicBezTo>
                <a:cubicBezTo>
                  <a:pt x="14478" y="623"/>
                  <a:pt x="14490" y="623"/>
                  <a:pt x="14519" y="623"/>
                </a:cubicBezTo>
                <a:cubicBezTo>
                  <a:pt x="14525" y="623"/>
                  <a:pt x="14531" y="623"/>
                  <a:pt x="14531" y="623"/>
                </a:cubicBezTo>
                <a:cubicBezTo>
                  <a:pt x="14549" y="623"/>
                  <a:pt x="14549" y="623"/>
                  <a:pt x="14549" y="623"/>
                </a:cubicBezTo>
                <a:cubicBezTo>
                  <a:pt x="14561" y="623"/>
                  <a:pt x="14561" y="623"/>
                  <a:pt x="14573" y="623"/>
                </a:cubicBezTo>
                <a:cubicBezTo>
                  <a:pt x="14573" y="623"/>
                  <a:pt x="14579" y="623"/>
                  <a:pt x="14585" y="623"/>
                </a:cubicBezTo>
                <a:cubicBezTo>
                  <a:pt x="14591" y="617"/>
                  <a:pt x="14596" y="617"/>
                  <a:pt x="14602" y="611"/>
                </a:cubicBezTo>
                <a:cubicBezTo>
                  <a:pt x="14608" y="611"/>
                  <a:pt x="14608" y="605"/>
                  <a:pt x="14608" y="599"/>
                </a:cubicBezTo>
                <a:cubicBezTo>
                  <a:pt x="14608" y="575"/>
                  <a:pt x="14608" y="575"/>
                  <a:pt x="14608" y="575"/>
                </a:cubicBezTo>
                <a:cubicBezTo>
                  <a:pt x="14602" y="575"/>
                  <a:pt x="14602" y="581"/>
                  <a:pt x="14591" y="575"/>
                </a:cubicBezTo>
                <a:cubicBezTo>
                  <a:pt x="14591" y="575"/>
                  <a:pt x="14585" y="575"/>
                  <a:pt x="14585" y="569"/>
                </a:cubicBezTo>
                <a:cubicBezTo>
                  <a:pt x="14585" y="563"/>
                  <a:pt x="14585" y="557"/>
                  <a:pt x="14585" y="552"/>
                </a:cubicBezTo>
                <a:cubicBezTo>
                  <a:pt x="14585" y="545"/>
                  <a:pt x="14591" y="540"/>
                  <a:pt x="14591" y="540"/>
                </a:cubicBezTo>
                <a:cubicBezTo>
                  <a:pt x="14591" y="534"/>
                  <a:pt x="14596" y="534"/>
                  <a:pt x="14596" y="528"/>
                </a:cubicBezTo>
                <a:cubicBezTo>
                  <a:pt x="14602" y="522"/>
                  <a:pt x="14608" y="522"/>
                  <a:pt x="14608" y="510"/>
                </a:cubicBezTo>
                <a:cubicBezTo>
                  <a:pt x="14608" y="504"/>
                  <a:pt x="14602" y="498"/>
                  <a:pt x="14602" y="492"/>
                </a:cubicBezTo>
                <a:cubicBezTo>
                  <a:pt x="14602" y="486"/>
                  <a:pt x="14596" y="486"/>
                  <a:pt x="14596" y="480"/>
                </a:cubicBezTo>
                <a:cubicBezTo>
                  <a:pt x="14591" y="474"/>
                  <a:pt x="14591" y="474"/>
                  <a:pt x="14585" y="468"/>
                </a:cubicBezTo>
                <a:cubicBezTo>
                  <a:pt x="14579" y="463"/>
                  <a:pt x="14573" y="468"/>
                  <a:pt x="14561" y="468"/>
                </a:cubicBezTo>
                <a:cubicBezTo>
                  <a:pt x="14555" y="468"/>
                  <a:pt x="14549" y="463"/>
                  <a:pt x="14543" y="468"/>
                </a:cubicBezTo>
                <a:cubicBezTo>
                  <a:pt x="14537" y="468"/>
                  <a:pt x="14531" y="468"/>
                  <a:pt x="14531" y="474"/>
                </a:cubicBezTo>
                <a:cubicBezTo>
                  <a:pt x="14525" y="474"/>
                  <a:pt x="14525" y="480"/>
                  <a:pt x="14525" y="486"/>
                </a:cubicBezTo>
                <a:cubicBezTo>
                  <a:pt x="14519" y="486"/>
                  <a:pt x="14519" y="492"/>
                  <a:pt x="14513" y="492"/>
                </a:cubicBezTo>
                <a:cubicBezTo>
                  <a:pt x="14507" y="492"/>
                  <a:pt x="14507" y="492"/>
                  <a:pt x="14502" y="492"/>
                </a:cubicBezTo>
                <a:cubicBezTo>
                  <a:pt x="14496" y="492"/>
                  <a:pt x="14490" y="492"/>
                  <a:pt x="14478" y="492"/>
                </a:cubicBezTo>
                <a:cubicBezTo>
                  <a:pt x="14484" y="486"/>
                  <a:pt x="14484" y="486"/>
                  <a:pt x="14484" y="480"/>
                </a:cubicBezTo>
                <a:cubicBezTo>
                  <a:pt x="14490" y="474"/>
                  <a:pt x="14490" y="474"/>
                  <a:pt x="14496" y="474"/>
                </a:cubicBezTo>
                <a:cubicBezTo>
                  <a:pt x="14496" y="457"/>
                  <a:pt x="14496" y="457"/>
                  <a:pt x="14496" y="457"/>
                </a:cubicBezTo>
                <a:cubicBezTo>
                  <a:pt x="14478" y="457"/>
                  <a:pt x="14472" y="457"/>
                  <a:pt x="14454" y="457"/>
                </a:cubicBezTo>
                <a:cubicBezTo>
                  <a:pt x="14448" y="457"/>
                  <a:pt x="14442" y="457"/>
                  <a:pt x="14430" y="457"/>
                </a:cubicBezTo>
                <a:close/>
                <a:moveTo>
                  <a:pt x="14258" y="468"/>
                </a:moveTo>
                <a:lnTo>
                  <a:pt x="14258" y="468"/>
                </a:lnTo>
                <a:cubicBezTo>
                  <a:pt x="14264" y="474"/>
                  <a:pt x="14264" y="474"/>
                  <a:pt x="14270" y="474"/>
                </a:cubicBezTo>
                <a:cubicBezTo>
                  <a:pt x="14276" y="474"/>
                  <a:pt x="14282" y="474"/>
                  <a:pt x="14288" y="474"/>
                </a:cubicBezTo>
                <a:cubicBezTo>
                  <a:pt x="14294" y="474"/>
                  <a:pt x="14300" y="474"/>
                  <a:pt x="14306" y="474"/>
                </a:cubicBezTo>
                <a:cubicBezTo>
                  <a:pt x="14312" y="474"/>
                  <a:pt x="14312" y="468"/>
                  <a:pt x="14318" y="468"/>
                </a:cubicBezTo>
                <a:cubicBezTo>
                  <a:pt x="14324" y="463"/>
                  <a:pt x="14324" y="457"/>
                  <a:pt x="14330" y="457"/>
                </a:cubicBezTo>
                <a:cubicBezTo>
                  <a:pt x="14330" y="457"/>
                  <a:pt x="14336" y="457"/>
                  <a:pt x="14341" y="457"/>
                </a:cubicBezTo>
                <a:cubicBezTo>
                  <a:pt x="14347" y="457"/>
                  <a:pt x="14353" y="457"/>
                  <a:pt x="14359" y="457"/>
                </a:cubicBezTo>
                <a:cubicBezTo>
                  <a:pt x="14365" y="457"/>
                  <a:pt x="14371" y="457"/>
                  <a:pt x="14371" y="451"/>
                </a:cubicBezTo>
                <a:cubicBezTo>
                  <a:pt x="14377" y="451"/>
                  <a:pt x="14377" y="445"/>
                  <a:pt x="14383" y="439"/>
                </a:cubicBezTo>
                <a:cubicBezTo>
                  <a:pt x="14389" y="439"/>
                  <a:pt x="14395" y="439"/>
                  <a:pt x="14407" y="439"/>
                </a:cubicBezTo>
                <a:cubicBezTo>
                  <a:pt x="14424" y="439"/>
                  <a:pt x="14430" y="439"/>
                  <a:pt x="14448" y="439"/>
                </a:cubicBezTo>
                <a:cubicBezTo>
                  <a:pt x="14448" y="433"/>
                  <a:pt x="14454" y="427"/>
                  <a:pt x="14454" y="421"/>
                </a:cubicBezTo>
                <a:cubicBezTo>
                  <a:pt x="14454" y="415"/>
                  <a:pt x="14454" y="409"/>
                  <a:pt x="14454" y="403"/>
                </a:cubicBezTo>
                <a:cubicBezTo>
                  <a:pt x="14460" y="397"/>
                  <a:pt x="14460" y="391"/>
                  <a:pt x="14466" y="391"/>
                </a:cubicBezTo>
                <a:cubicBezTo>
                  <a:pt x="14466" y="386"/>
                  <a:pt x="14472" y="391"/>
                  <a:pt x="14478" y="391"/>
                </a:cubicBezTo>
                <a:cubicBezTo>
                  <a:pt x="14478" y="386"/>
                  <a:pt x="14478" y="379"/>
                  <a:pt x="14484" y="379"/>
                </a:cubicBezTo>
                <a:cubicBezTo>
                  <a:pt x="14490" y="374"/>
                  <a:pt x="14490" y="374"/>
                  <a:pt x="14496" y="374"/>
                </a:cubicBezTo>
                <a:cubicBezTo>
                  <a:pt x="14490" y="368"/>
                  <a:pt x="14490" y="368"/>
                  <a:pt x="14484" y="368"/>
                </a:cubicBezTo>
                <a:lnTo>
                  <a:pt x="14484" y="362"/>
                </a:lnTo>
                <a:cubicBezTo>
                  <a:pt x="14413" y="362"/>
                  <a:pt x="14413" y="362"/>
                  <a:pt x="14413" y="362"/>
                </a:cubicBezTo>
                <a:cubicBezTo>
                  <a:pt x="14413" y="350"/>
                  <a:pt x="14413" y="344"/>
                  <a:pt x="14407" y="338"/>
                </a:cubicBezTo>
                <a:cubicBezTo>
                  <a:pt x="14401" y="332"/>
                  <a:pt x="14401" y="326"/>
                  <a:pt x="14401" y="326"/>
                </a:cubicBezTo>
                <a:cubicBezTo>
                  <a:pt x="14395" y="320"/>
                  <a:pt x="14389" y="326"/>
                  <a:pt x="14389" y="326"/>
                </a:cubicBezTo>
                <a:cubicBezTo>
                  <a:pt x="14383" y="320"/>
                  <a:pt x="14383" y="320"/>
                  <a:pt x="14377" y="320"/>
                </a:cubicBezTo>
                <a:cubicBezTo>
                  <a:pt x="14365" y="320"/>
                  <a:pt x="14359" y="320"/>
                  <a:pt x="14353" y="326"/>
                </a:cubicBezTo>
                <a:cubicBezTo>
                  <a:pt x="14347" y="326"/>
                  <a:pt x="14347" y="326"/>
                  <a:pt x="14341" y="332"/>
                </a:cubicBezTo>
                <a:cubicBezTo>
                  <a:pt x="14336" y="332"/>
                  <a:pt x="14336" y="338"/>
                  <a:pt x="14336" y="338"/>
                </a:cubicBezTo>
                <a:cubicBezTo>
                  <a:pt x="14324" y="344"/>
                  <a:pt x="14318" y="344"/>
                  <a:pt x="14306" y="344"/>
                </a:cubicBezTo>
                <a:cubicBezTo>
                  <a:pt x="14306" y="344"/>
                  <a:pt x="14300" y="350"/>
                  <a:pt x="14294" y="350"/>
                </a:cubicBezTo>
                <a:cubicBezTo>
                  <a:pt x="14288" y="350"/>
                  <a:pt x="14282" y="356"/>
                  <a:pt x="14270" y="356"/>
                </a:cubicBezTo>
                <a:cubicBezTo>
                  <a:pt x="14264" y="362"/>
                  <a:pt x="14258" y="356"/>
                  <a:pt x="14247" y="356"/>
                </a:cubicBezTo>
                <a:cubicBezTo>
                  <a:pt x="14241" y="356"/>
                  <a:pt x="14241" y="362"/>
                  <a:pt x="14235" y="362"/>
                </a:cubicBezTo>
                <a:cubicBezTo>
                  <a:pt x="14235" y="368"/>
                  <a:pt x="14235" y="374"/>
                  <a:pt x="14235" y="386"/>
                </a:cubicBezTo>
                <a:cubicBezTo>
                  <a:pt x="14235" y="391"/>
                  <a:pt x="14235" y="391"/>
                  <a:pt x="14229" y="397"/>
                </a:cubicBezTo>
                <a:cubicBezTo>
                  <a:pt x="14229" y="403"/>
                  <a:pt x="14223" y="403"/>
                  <a:pt x="14217" y="409"/>
                </a:cubicBezTo>
                <a:cubicBezTo>
                  <a:pt x="14211" y="409"/>
                  <a:pt x="14205" y="403"/>
                  <a:pt x="14199" y="409"/>
                </a:cubicBezTo>
                <a:cubicBezTo>
                  <a:pt x="14193" y="409"/>
                  <a:pt x="14187" y="409"/>
                  <a:pt x="14187" y="415"/>
                </a:cubicBezTo>
                <a:cubicBezTo>
                  <a:pt x="14181" y="415"/>
                  <a:pt x="14175" y="415"/>
                  <a:pt x="14170" y="415"/>
                </a:cubicBezTo>
                <a:cubicBezTo>
                  <a:pt x="14170" y="415"/>
                  <a:pt x="14170" y="421"/>
                  <a:pt x="14170" y="427"/>
                </a:cubicBezTo>
                <a:cubicBezTo>
                  <a:pt x="14170" y="433"/>
                  <a:pt x="14170" y="433"/>
                  <a:pt x="14175" y="439"/>
                </a:cubicBezTo>
                <a:cubicBezTo>
                  <a:pt x="14181" y="445"/>
                  <a:pt x="14181" y="445"/>
                  <a:pt x="14193" y="445"/>
                </a:cubicBezTo>
                <a:cubicBezTo>
                  <a:pt x="14199" y="445"/>
                  <a:pt x="14205" y="439"/>
                  <a:pt x="14211" y="439"/>
                </a:cubicBezTo>
                <a:cubicBezTo>
                  <a:pt x="14217" y="439"/>
                  <a:pt x="14217" y="439"/>
                  <a:pt x="14217" y="439"/>
                </a:cubicBezTo>
                <a:cubicBezTo>
                  <a:pt x="14223" y="439"/>
                  <a:pt x="14229" y="445"/>
                  <a:pt x="14229" y="451"/>
                </a:cubicBezTo>
                <a:cubicBezTo>
                  <a:pt x="14235" y="451"/>
                  <a:pt x="14235" y="457"/>
                  <a:pt x="14241" y="463"/>
                </a:cubicBezTo>
                <a:cubicBezTo>
                  <a:pt x="14241" y="463"/>
                  <a:pt x="14247" y="463"/>
                  <a:pt x="14253" y="463"/>
                </a:cubicBezTo>
                <a:lnTo>
                  <a:pt x="14258" y="468"/>
                </a:lnTo>
                <a:close/>
                <a:moveTo>
                  <a:pt x="14235" y="492"/>
                </a:moveTo>
                <a:lnTo>
                  <a:pt x="14235" y="492"/>
                </a:lnTo>
                <a:cubicBezTo>
                  <a:pt x="14235" y="492"/>
                  <a:pt x="14229" y="492"/>
                  <a:pt x="14223" y="492"/>
                </a:cubicBezTo>
                <a:cubicBezTo>
                  <a:pt x="14223" y="492"/>
                  <a:pt x="14217" y="486"/>
                  <a:pt x="14211" y="486"/>
                </a:cubicBezTo>
                <a:cubicBezTo>
                  <a:pt x="14211" y="486"/>
                  <a:pt x="14205" y="486"/>
                  <a:pt x="14199" y="486"/>
                </a:cubicBezTo>
                <a:cubicBezTo>
                  <a:pt x="14193" y="480"/>
                  <a:pt x="14187" y="480"/>
                  <a:pt x="14187" y="480"/>
                </a:cubicBezTo>
                <a:cubicBezTo>
                  <a:pt x="14175" y="480"/>
                  <a:pt x="14175" y="480"/>
                  <a:pt x="14175" y="480"/>
                </a:cubicBezTo>
                <a:cubicBezTo>
                  <a:pt x="14170" y="480"/>
                  <a:pt x="14164" y="474"/>
                  <a:pt x="14164" y="474"/>
                </a:cubicBezTo>
                <a:cubicBezTo>
                  <a:pt x="14158" y="474"/>
                  <a:pt x="14158" y="480"/>
                  <a:pt x="14152" y="480"/>
                </a:cubicBezTo>
                <a:cubicBezTo>
                  <a:pt x="14140" y="480"/>
                  <a:pt x="14140" y="480"/>
                  <a:pt x="14140" y="480"/>
                </a:cubicBezTo>
                <a:cubicBezTo>
                  <a:pt x="14134" y="480"/>
                  <a:pt x="14134" y="480"/>
                  <a:pt x="14134" y="480"/>
                </a:cubicBezTo>
                <a:cubicBezTo>
                  <a:pt x="14134" y="492"/>
                  <a:pt x="14134" y="504"/>
                  <a:pt x="14134" y="516"/>
                </a:cubicBezTo>
                <a:cubicBezTo>
                  <a:pt x="14152" y="516"/>
                  <a:pt x="14158" y="516"/>
                  <a:pt x="14181" y="516"/>
                </a:cubicBezTo>
                <a:cubicBezTo>
                  <a:pt x="14193" y="516"/>
                  <a:pt x="14193" y="516"/>
                  <a:pt x="14193" y="516"/>
                </a:cubicBezTo>
                <a:cubicBezTo>
                  <a:pt x="14193" y="516"/>
                  <a:pt x="14199" y="522"/>
                  <a:pt x="14199" y="528"/>
                </a:cubicBezTo>
                <a:cubicBezTo>
                  <a:pt x="14205" y="528"/>
                  <a:pt x="14205" y="540"/>
                  <a:pt x="14205" y="540"/>
                </a:cubicBezTo>
                <a:cubicBezTo>
                  <a:pt x="14211" y="540"/>
                  <a:pt x="14217" y="540"/>
                  <a:pt x="14217" y="540"/>
                </a:cubicBezTo>
                <a:cubicBezTo>
                  <a:pt x="14223" y="540"/>
                  <a:pt x="14229" y="540"/>
                  <a:pt x="14229" y="540"/>
                </a:cubicBezTo>
                <a:cubicBezTo>
                  <a:pt x="14235" y="540"/>
                  <a:pt x="14235" y="534"/>
                  <a:pt x="14241" y="534"/>
                </a:cubicBezTo>
                <a:cubicBezTo>
                  <a:pt x="14247" y="528"/>
                  <a:pt x="14253" y="528"/>
                  <a:pt x="14253" y="528"/>
                </a:cubicBezTo>
                <a:cubicBezTo>
                  <a:pt x="14253" y="522"/>
                  <a:pt x="14253" y="522"/>
                  <a:pt x="14253" y="516"/>
                </a:cubicBezTo>
                <a:cubicBezTo>
                  <a:pt x="14253" y="504"/>
                  <a:pt x="14253" y="504"/>
                  <a:pt x="14253" y="504"/>
                </a:cubicBezTo>
                <a:cubicBezTo>
                  <a:pt x="14253" y="498"/>
                  <a:pt x="14247" y="498"/>
                  <a:pt x="14247" y="492"/>
                </a:cubicBezTo>
                <a:cubicBezTo>
                  <a:pt x="14241" y="492"/>
                  <a:pt x="14241" y="492"/>
                  <a:pt x="14235" y="492"/>
                </a:cubicBezTo>
                <a:close/>
                <a:moveTo>
                  <a:pt x="14122" y="308"/>
                </a:moveTo>
                <a:lnTo>
                  <a:pt x="14122" y="308"/>
                </a:lnTo>
                <a:cubicBezTo>
                  <a:pt x="14110" y="308"/>
                  <a:pt x="14110" y="320"/>
                  <a:pt x="14104" y="320"/>
                </a:cubicBezTo>
                <a:cubicBezTo>
                  <a:pt x="14098" y="320"/>
                  <a:pt x="14092" y="314"/>
                  <a:pt x="14087" y="314"/>
                </a:cubicBezTo>
                <a:cubicBezTo>
                  <a:pt x="14087" y="314"/>
                  <a:pt x="14081" y="308"/>
                  <a:pt x="14075" y="308"/>
                </a:cubicBezTo>
                <a:cubicBezTo>
                  <a:pt x="14069" y="320"/>
                  <a:pt x="14069" y="320"/>
                  <a:pt x="14069" y="320"/>
                </a:cubicBezTo>
                <a:cubicBezTo>
                  <a:pt x="14069" y="344"/>
                  <a:pt x="14069" y="344"/>
                  <a:pt x="14069" y="344"/>
                </a:cubicBezTo>
                <a:cubicBezTo>
                  <a:pt x="14075" y="344"/>
                  <a:pt x="14075" y="344"/>
                  <a:pt x="14081" y="344"/>
                </a:cubicBezTo>
                <a:cubicBezTo>
                  <a:pt x="14087" y="350"/>
                  <a:pt x="14087" y="356"/>
                  <a:pt x="14092" y="356"/>
                </a:cubicBezTo>
                <a:cubicBezTo>
                  <a:pt x="14098" y="356"/>
                  <a:pt x="14098" y="362"/>
                  <a:pt x="14104" y="362"/>
                </a:cubicBezTo>
                <a:cubicBezTo>
                  <a:pt x="14110" y="362"/>
                  <a:pt x="14110" y="362"/>
                  <a:pt x="14110" y="362"/>
                </a:cubicBezTo>
                <a:cubicBezTo>
                  <a:pt x="14116" y="362"/>
                  <a:pt x="14122" y="362"/>
                  <a:pt x="14128" y="356"/>
                </a:cubicBezTo>
                <a:cubicBezTo>
                  <a:pt x="14134" y="356"/>
                  <a:pt x="14140" y="356"/>
                  <a:pt x="14140" y="350"/>
                </a:cubicBezTo>
                <a:cubicBezTo>
                  <a:pt x="14140" y="350"/>
                  <a:pt x="14140" y="344"/>
                  <a:pt x="14140" y="338"/>
                </a:cubicBezTo>
                <a:cubicBezTo>
                  <a:pt x="14140" y="338"/>
                  <a:pt x="14140" y="332"/>
                  <a:pt x="14134" y="332"/>
                </a:cubicBezTo>
                <a:cubicBezTo>
                  <a:pt x="14134" y="326"/>
                  <a:pt x="14140" y="320"/>
                  <a:pt x="14134" y="320"/>
                </a:cubicBezTo>
                <a:cubicBezTo>
                  <a:pt x="14134" y="314"/>
                  <a:pt x="14128" y="308"/>
                  <a:pt x="14122" y="308"/>
                </a:cubicBezTo>
                <a:close/>
                <a:moveTo>
                  <a:pt x="11893" y="1648"/>
                </a:moveTo>
                <a:lnTo>
                  <a:pt x="11893" y="1648"/>
                </a:lnTo>
                <a:cubicBezTo>
                  <a:pt x="11887" y="1648"/>
                  <a:pt x="11887" y="1648"/>
                  <a:pt x="11881" y="1648"/>
                </a:cubicBezTo>
                <a:cubicBezTo>
                  <a:pt x="11875" y="1642"/>
                  <a:pt x="11875" y="1642"/>
                  <a:pt x="11869" y="1642"/>
                </a:cubicBezTo>
                <a:cubicBezTo>
                  <a:pt x="11863" y="1642"/>
                  <a:pt x="11863" y="1636"/>
                  <a:pt x="11863" y="1631"/>
                </a:cubicBezTo>
                <a:cubicBezTo>
                  <a:pt x="11863" y="1631"/>
                  <a:pt x="11863" y="1625"/>
                  <a:pt x="11863" y="1619"/>
                </a:cubicBezTo>
                <a:cubicBezTo>
                  <a:pt x="11792" y="1619"/>
                  <a:pt x="11792" y="1619"/>
                  <a:pt x="11792" y="1619"/>
                </a:cubicBezTo>
                <a:cubicBezTo>
                  <a:pt x="11792" y="1625"/>
                  <a:pt x="11792" y="1631"/>
                  <a:pt x="11792" y="1636"/>
                </a:cubicBezTo>
                <a:cubicBezTo>
                  <a:pt x="11792" y="1636"/>
                  <a:pt x="11792" y="1642"/>
                  <a:pt x="11798" y="1648"/>
                </a:cubicBezTo>
                <a:cubicBezTo>
                  <a:pt x="11798" y="1702"/>
                  <a:pt x="11798" y="1702"/>
                  <a:pt x="11798" y="1702"/>
                </a:cubicBezTo>
                <a:cubicBezTo>
                  <a:pt x="11827" y="1702"/>
                  <a:pt x="11827" y="1702"/>
                  <a:pt x="11827" y="1702"/>
                </a:cubicBezTo>
                <a:cubicBezTo>
                  <a:pt x="11834" y="1702"/>
                  <a:pt x="11839" y="1702"/>
                  <a:pt x="11839" y="1696"/>
                </a:cubicBezTo>
                <a:cubicBezTo>
                  <a:pt x="11845" y="1690"/>
                  <a:pt x="11845" y="1684"/>
                  <a:pt x="11851" y="1678"/>
                </a:cubicBezTo>
                <a:cubicBezTo>
                  <a:pt x="11851" y="1678"/>
                  <a:pt x="11851" y="1678"/>
                  <a:pt x="11857" y="1678"/>
                </a:cubicBezTo>
                <a:cubicBezTo>
                  <a:pt x="11863" y="1678"/>
                  <a:pt x="11863" y="1678"/>
                  <a:pt x="11875" y="1672"/>
                </a:cubicBezTo>
                <a:cubicBezTo>
                  <a:pt x="11875" y="1672"/>
                  <a:pt x="11881" y="1672"/>
                  <a:pt x="11887" y="1672"/>
                </a:cubicBezTo>
                <a:cubicBezTo>
                  <a:pt x="11887" y="1666"/>
                  <a:pt x="11887" y="1666"/>
                  <a:pt x="11893" y="1660"/>
                </a:cubicBezTo>
                <a:cubicBezTo>
                  <a:pt x="11893" y="1654"/>
                  <a:pt x="11893" y="1654"/>
                  <a:pt x="11893" y="1648"/>
                </a:cubicBezTo>
                <a:close/>
                <a:moveTo>
                  <a:pt x="12112" y="1233"/>
                </a:moveTo>
                <a:lnTo>
                  <a:pt x="12112" y="1233"/>
                </a:lnTo>
                <a:cubicBezTo>
                  <a:pt x="12106" y="1233"/>
                  <a:pt x="12100" y="1233"/>
                  <a:pt x="12088" y="1233"/>
                </a:cubicBezTo>
                <a:cubicBezTo>
                  <a:pt x="12082" y="1233"/>
                  <a:pt x="12082" y="1233"/>
                  <a:pt x="12077" y="1233"/>
                </a:cubicBezTo>
                <a:cubicBezTo>
                  <a:pt x="12077" y="1269"/>
                  <a:pt x="12077" y="1269"/>
                  <a:pt x="12077" y="1269"/>
                </a:cubicBezTo>
                <a:cubicBezTo>
                  <a:pt x="12065" y="1269"/>
                  <a:pt x="12059" y="1269"/>
                  <a:pt x="12047" y="1269"/>
                </a:cubicBezTo>
                <a:cubicBezTo>
                  <a:pt x="12041" y="1275"/>
                  <a:pt x="12035" y="1275"/>
                  <a:pt x="12023" y="1281"/>
                </a:cubicBezTo>
                <a:cubicBezTo>
                  <a:pt x="12023" y="1287"/>
                  <a:pt x="12023" y="1287"/>
                  <a:pt x="12023" y="1293"/>
                </a:cubicBezTo>
                <a:cubicBezTo>
                  <a:pt x="12023" y="1299"/>
                  <a:pt x="12029" y="1299"/>
                  <a:pt x="12029" y="1304"/>
                </a:cubicBezTo>
                <a:cubicBezTo>
                  <a:pt x="12029" y="1304"/>
                  <a:pt x="12029" y="1310"/>
                  <a:pt x="12029" y="1316"/>
                </a:cubicBezTo>
                <a:cubicBezTo>
                  <a:pt x="12023" y="1322"/>
                  <a:pt x="12017" y="1316"/>
                  <a:pt x="12017" y="1322"/>
                </a:cubicBezTo>
                <a:cubicBezTo>
                  <a:pt x="12011" y="1328"/>
                  <a:pt x="12017" y="1328"/>
                  <a:pt x="12017" y="1334"/>
                </a:cubicBezTo>
                <a:cubicBezTo>
                  <a:pt x="12017" y="1340"/>
                  <a:pt x="12011" y="1340"/>
                  <a:pt x="12011" y="1346"/>
                </a:cubicBezTo>
                <a:cubicBezTo>
                  <a:pt x="12005" y="1346"/>
                  <a:pt x="12000" y="1346"/>
                  <a:pt x="11988" y="1346"/>
                </a:cubicBezTo>
                <a:cubicBezTo>
                  <a:pt x="11988" y="1346"/>
                  <a:pt x="11982" y="1346"/>
                  <a:pt x="11976" y="1346"/>
                </a:cubicBezTo>
                <a:cubicBezTo>
                  <a:pt x="11976" y="1346"/>
                  <a:pt x="11970" y="1352"/>
                  <a:pt x="11970" y="1358"/>
                </a:cubicBezTo>
                <a:cubicBezTo>
                  <a:pt x="11970" y="1358"/>
                  <a:pt x="11970" y="1364"/>
                  <a:pt x="11970" y="1370"/>
                </a:cubicBezTo>
                <a:cubicBezTo>
                  <a:pt x="11970" y="1376"/>
                  <a:pt x="11958" y="1370"/>
                  <a:pt x="11958" y="1376"/>
                </a:cubicBezTo>
                <a:cubicBezTo>
                  <a:pt x="11952" y="1382"/>
                  <a:pt x="11958" y="1387"/>
                  <a:pt x="11958" y="1399"/>
                </a:cubicBezTo>
                <a:cubicBezTo>
                  <a:pt x="11958" y="1399"/>
                  <a:pt x="11958" y="1405"/>
                  <a:pt x="11958" y="1411"/>
                </a:cubicBezTo>
                <a:lnTo>
                  <a:pt x="11958" y="1417"/>
                </a:lnTo>
                <a:cubicBezTo>
                  <a:pt x="11958" y="1423"/>
                  <a:pt x="11958" y="1429"/>
                  <a:pt x="11958" y="1429"/>
                </a:cubicBezTo>
                <a:cubicBezTo>
                  <a:pt x="11988" y="1435"/>
                  <a:pt x="11988" y="1435"/>
                  <a:pt x="11988" y="1435"/>
                </a:cubicBezTo>
                <a:cubicBezTo>
                  <a:pt x="11988" y="1429"/>
                  <a:pt x="11988" y="1423"/>
                  <a:pt x="11988" y="1423"/>
                </a:cubicBezTo>
                <a:cubicBezTo>
                  <a:pt x="11993" y="1417"/>
                  <a:pt x="12000" y="1417"/>
                  <a:pt x="12000" y="1417"/>
                </a:cubicBezTo>
                <a:cubicBezTo>
                  <a:pt x="12005" y="1417"/>
                  <a:pt x="12011" y="1417"/>
                  <a:pt x="12011" y="1417"/>
                </a:cubicBezTo>
                <a:cubicBezTo>
                  <a:pt x="12011" y="1423"/>
                  <a:pt x="12011" y="1429"/>
                  <a:pt x="12017" y="1429"/>
                </a:cubicBezTo>
                <a:cubicBezTo>
                  <a:pt x="12017" y="1435"/>
                  <a:pt x="12023" y="1441"/>
                  <a:pt x="12023" y="1441"/>
                </a:cubicBezTo>
                <a:cubicBezTo>
                  <a:pt x="12029" y="1441"/>
                  <a:pt x="12035" y="1435"/>
                  <a:pt x="12035" y="1429"/>
                </a:cubicBezTo>
                <a:cubicBezTo>
                  <a:pt x="12035" y="1429"/>
                  <a:pt x="12035" y="1423"/>
                  <a:pt x="12035" y="1417"/>
                </a:cubicBezTo>
                <a:cubicBezTo>
                  <a:pt x="12041" y="1423"/>
                  <a:pt x="12041" y="1423"/>
                  <a:pt x="12047" y="1423"/>
                </a:cubicBezTo>
                <a:cubicBezTo>
                  <a:pt x="12053" y="1429"/>
                  <a:pt x="12053" y="1435"/>
                  <a:pt x="12059" y="1435"/>
                </a:cubicBezTo>
                <a:cubicBezTo>
                  <a:pt x="12065" y="1441"/>
                  <a:pt x="12077" y="1441"/>
                  <a:pt x="12082" y="1453"/>
                </a:cubicBezTo>
                <a:cubicBezTo>
                  <a:pt x="12088" y="1453"/>
                  <a:pt x="12088" y="1459"/>
                  <a:pt x="12088" y="1465"/>
                </a:cubicBezTo>
                <a:cubicBezTo>
                  <a:pt x="12071" y="1488"/>
                  <a:pt x="12071" y="1488"/>
                  <a:pt x="12071" y="1488"/>
                </a:cubicBezTo>
                <a:cubicBezTo>
                  <a:pt x="12071" y="1494"/>
                  <a:pt x="12071" y="1494"/>
                  <a:pt x="12071" y="1494"/>
                </a:cubicBezTo>
                <a:cubicBezTo>
                  <a:pt x="12071" y="1500"/>
                  <a:pt x="12077" y="1500"/>
                  <a:pt x="12077" y="1506"/>
                </a:cubicBezTo>
                <a:cubicBezTo>
                  <a:pt x="12136" y="1506"/>
                  <a:pt x="12136" y="1506"/>
                  <a:pt x="12136" y="1506"/>
                </a:cubicBezTo>
                <a:cubicBezTo>
                  <a:pt x="12154" y="1506"/>
                  <a:pt x="12159" y="1512"/>
                  <a:pt x="12177" y="1512"/>
                </a:cubicBezTo>
                <a:cubicBezTo>
                  <a:pt x="12183" y="1512"/>
                  <a:pt x="12189" y="1512"/>
                  <a:pt x="12195" y="1512"/>
                </a:cubicBezTo>
                <a:cubicBezTo>
                  <a:pt x="12201" y="1512"/>
                  <a:pt x="12207" y="1518"/>
                  <a:pt x="12219" y="1518"/>
                </a:cubicBezTo>
                <a:cubicBezTo>
                  <a:pt x="12225" y="1518"/>
                  <a:pt x="12231" y="1518"/>
                  <a:pt x="12237" y="1518"/>
                </a:cubicBezTo>
                <a:cubicBezTo>
                  <a:pt x="12254" y="1518"/>
                  <a:pt x="12254" y="1518"/>
                  <a:pt x="12254" y="1518"/>
                </a:cubicBezTo>
                <a:cubicBezTo>
                  <a:pt x="12260" y="1518"/>
                  <a:pt x="12260" y="1518"/>
                  <a:pt x="12266" y="1518"/>
                </a:cubicBezTo>
                <a:cubicBezTo>
                  <a:pt x="12272" y="1518"/>
                  <a:pt x="12272" y="1518"/>
                  <a:pt x="12272" y="1518"/>
                </a:cubicBezTo>
                <a:cubicBezTo>
                  <a:pt x="12272" y="1494"/>
                  <a:pt x="12272" y="1494"/>
                  <a:pt x="12272" y="1494"/>
                </a:cubicBezTo>
                <a:cubicBezTo>
                  <a:pt x="12272" y="1488"/>
                  <a:pt x="12272" y="1488"/>
                  <a:pt x="12272" y="1482"/>
                </a:cubicBezTo>
                <a:cubicBezTo>
                  <a:pt x="12272" y="1476"/>
                  <a:pt x="12260" y="1482"/>
                  <a:pt x="12260" y="1476"/>
                </a:cubicBezTo>
                <a:cubicBezTo>
                  <a:pt x="12260" y="1470"/>
                  <a:pt x="12260" y="1465"/>
                  <a:pt x="12260" y="1453"/>
                </a:cubicBezTo>
                <a:cubicBezTo>
                  <a:pt x="12254" y="1453"/>
                  <a:pt x="12254" y="1459"/>
                  <a:pt x="12248" y="1453"/>
                </a:cubicBezTo>
                <a:cubicBezTo>
                  <a:pt x="12243" y="1453"/>
                  <a:pt x="12243" y="1447"/>
                  <a:pt x="12237" y="1447"/>
                </a:cubicBezTo>
                <a:cubicBezTo>
                  <a:pt x="12237" y="1441"/>
                  <a:pt x="12237" y="1435"/>
                  <a:pt x="12237" y="1435"/>
                </a:cubicBezTo>
                <a:cubicBezTo>
                  <a:pt x="12237" y="1429"/>
                  <a:pt x="12231" y="1429"/>
                  <a:pt x="12225" y="1423"/>
                </a:cubicBezTo>
                <a:cubicBezTo>
                  <a:pt x="12225" y="1423"/>
                  <a:pt x="12219" y="1417"/>
                  <a:pt x="12213" y="1417"/>
                </a:cubicBezTo>
                <a:cubicBezTo>
                  <a:pt x="12213" y="1411"/>
                  <a:pt x="12207" y="1405"/>
                  <a:pt x="12201" y="1399"/>
                </a:cubicBezTo>
                <a:cubicBezTo>
                  <a:pt x="12201" y="1399"/>
                  <a:pt x="12201" y="1393"/>
                  <a:pt x="12195" y="1387"/>
                </a:cubicBezTo>
                <a:lnTo>
                  <a:pt x="12189" y="1387"/>
                </a:lnTo>
                <a:cubicBezTo>
                  <a:pt x="12183" y="1382"/>
                  <a:pt x="12189" y="1376"/>
                  <a:pt x="12189" y="1376"/>
                </a:cubicBezTo>
                <a:cubicBezTo>
                  <a:pt x="12183" y="1370"/>
                  <a:pt x="12189" y="1370"/>
                  <a:pt x="12189" y="1364"/>
                </a:cubicBezTo>
                <a:cubicBezTo>
                  <a:pt x="12183" y="1358"/>
                  <a:pt x="12183" y="1352"/>
                  <a:pt x="12183" y="1346"/>
                </a:cubicBezTo>
                <a:cubicBezTo>
                  <a:pt x="12183" y="1340"/>
                  <a:pt x="12183" y="1340"/>
                  <a:pt x="12183" y="1340"/>
                </a:cubicBezTo>
                <a:cubicBezTo>
                  <a:pt x="12183" y="1334"/>
                  <a:pt x="12189" y="1334"/>
                  <a:pt x="12195" y="1334"/>
                </a:cubicBezTo>
                <a:cubicBezTo>
                  <a:pt x="12195" y="1328"/>
                  <a:pt x="12195" y="1322"/>
                  <a:pt x="12195" y="1322"/>
                </a:cubicBezTo>
                <a:cubicBezTo>
                  <a:pt x="12195" y="1304"/>
                  <a:pt x="12189" y="1299"/>
                  <a:pt x="12195" y="1287"/>
                </a:cubicBezTo>
                <a:cubicBezTo>
                  <a:pt x="12195" y="1281"/>
                  <a:pt x="12201" y="1281"/>
                  <a:pt x="12207" y="1281"/>
                </a:cubicBezTo>
                <a:cubicBezTo>
                  <a:pt x="12213" y="1275"/>
                  <a:pt x="12219" y="1269"/>
                  <a:pt x="12225" y="1257"/>
                </a:cubicBezTo>
                <a:cubicBezTo>
                  <a:pt x="12231" y="1257"/>
                  <a:pt x="12225" y="1245"/>
                  <a:pt x="12231" y="1245"/>
                </a:cubicBezTo>
                <a:cubicBezTo>
                  <a:pt x="12231" y="1245"/>
                  <a:pt x="12237" y="1245"/>
                  <a:pt x="12243" y="1245"/>
                </a:cubicBezTo>
                <a:cubicBezTo>
                  <a:pt x="12243" y="1239"/>
                  <a:pt x="12248" y="1245"/>
                  <a:pt x="12254" y="1239"/>
                </a:cubicBezTo>
                <a:cubicBezTo>
                  <a:pt x="12254" y="1239"/>
                  <a:pt x="12248" y="1233"/>
                  <a:pt x="12254" y="1227"/>
                </a:cubicBezTo>
                <a:cubicBezTo>
                  <a:pt x="12254" y="1227"/>
                  <a:pt x="12260" y="1227"/>
                  <a:pt x="12266" y="1227"/>
                </a:cubicBezTo>
                <a:cubicBezTo>
                  <a:pt x="12272" y="1221"/>
                  <a:pt x="12278" y="1215"/>
                  <a:pt x="12284" y="1204"/>
                </a:cubicBezTo>
                <a:cubicBezTo>
                  <a:pt x="12284" y="1204"/>
                  <a:pt x="12284" y="1198"/>
                  <a:pt x="12284" y="1192"/>
                </a:cubicBezTo>
                <a:cubicBezTo>
                  <a:pt x="12284" y="1192"/>
                  <a:pt x="12290" y="1192"/>
                  <a:pt x="12296" y="1186"/>
                </a:cubicBezTo>
                <a:cubicBezTo>
                  <a:pt x="12296" y="1186"/>
                  <a:pt x="12296" y="1180"/>
                  <a:pt x="12302" y="1180"/>
                </a:cubicBezTo>
                <a:cubicBezTo>
                  <a:pt x="12302" y="1174"/>
                  <a:pt x="12308" y="1180"/>
                  <a:pt x="12314" y="1180"/>
                </a:cubicBezTo>
                <a:cubicBezTo>
                  <a:pt x="12320" y="1174"/>
                  <a:pt x="12325" y="1168"/>
                  <a:pt x="12332" y="1156"/>
                </a:cubicBezTo>
                <a:cubicBezTo>
                  <a:pt x="12332" y="1156"/>
                  <a:pt x="12332" y="1150"/>
                  <a:pt x="12332" y="1144"/>
                </a:cubicBezTo>
                <a:cubicBezTo>
                  <a:pt x="12332" y="1144"/>
                  <a:pt x="12337" y="1138"/>
                  <a:pt x="12337" y="1132"/>
                </a:cubicBezTo>
                <a:cubicBezTo>
                  <a:pt x="12343" y="1132"/>
                  <a:pt x="12349" y="1132"/>
                  <a:pt x="12349" y="1127"/>
                </a:cubicBezTo>
                <a:cubicBezTo>
                  <a:pt x="12349" y="1121"/>
                  <a:pt x="12355" y="1121"/>
                  <a:pt x="12355" y="1115"/>
                </a:cubicBezTo>
                <a:cubicBezTo>
                  <a:pt x="12361" y="1109"/>
                  <a:pt x="12355" y="1109"/>
                  <a:pt x="12355" y="1103"/>
                </a:cubicBezTo>
                <a:cubicBezTo>
                  <a:pt x="12367" y="1103"/>
                  <a:pt x="12373" y="1103"/>
                  <a:pt x="12385" y="1103"/>
                </a:cubicBezTo>
                <a:cubicBezTo>
                  <a:pt x="12391" y="1103"/>
                  <a:pt x="12391" y="1103"/>
                  <a:pt x="12397" y="1103"/>
                </a:cubicBezTo>
                <a:cubicBezTo>
                  <a:pt x="12403" y="1103"/>
                  <a:pt x="12403" y="1091"/>
                  <a:pt x="12409" y="1091"/>
                </a:cubicBezTo>
                <a:cubicBezTo>
                  <a:pt x="12409" y="1091"/>
                  <a:pt x="12414" y="1091"/>
                  <a:pt x="12420" y="1091"/>
                </a:cubicBezTo>
                <a:cubicBezTo>
                  <a:pt x="12426" y="1091"/>
                  <a:pt x="12432" y="1091"/>
                  <a:pt x="12432" y="1085"/>
                </a:cubicBezTo>
                <a:cubicBezTo>
                  <a:pt x="12438" y="1079"/>
                  <a:pt x="12432" y="1073"/>
                  <a:pt x="12432" y="1073"/>
                </a:cubicBezTo>
                <a:cubicBezTo>
                  <a:pt x="12438" y="1067"/>
                  <a:pt x="12444" y="1067"/>
                  <a:pt x="12444" y="1067"/>
                </a:cubicBezTo>
                <a:cubicBezTo>
                  <a:pt x="12450" y="1067"/>
                  <a:pt x="12456" y="1067"/>
                  <a:pt x="12456" y="1067"/>
                </a:cubicBezTo>
                <a:cubicBezTo>
                  <a:pt x="12462" y="1067"/>
                  <a:pt x="12468" y="1067"/>
                  <a:pt x="12468" y="1067"/>
                </a:cubicBezTo>
                <a:cubicBezTo>
                  <a:pt x="12474" y="1061"/>
                  <a:pt x="12474" y="1061"/>
                  <a:pt x="12480" y="1055"/>
                </a:cubicBezTo>
                <a:cubicBezTo>
                  <a:pt x="12486" y="1055"/>
                  <a:pt x="12486" y="1050"/>
                  <a:pt x="12486" y="1044"/>
                </a:cubicBezTo>
                <a:cubicBezTo>
                  <a:pt x="12492" y="1044"/>
                  <a:pt x="12492" y="1044"/>
                  <a:pt x="12498" y="1038"/>
                </a:cubicBezTo>
                <a:cubicBezTo>
                  <a:pt x="12503" y="1038"/>
                  <a:pt x="12509" y="1038"/>
                  <a:pt x="12509" y="1032"/>
                </a:cubicBezTo>
                <a:cubicBezTo>
                  <a:pt x="12509" y="1020"/>
                  <a:pt x="12509" y="1014"/>
                  <a:pt x="12503" y="1008"/>
                </a:cubicBezTo>
                <a:cubicBezTo>
                  <a:pt x="12515" y="1008"/>
                  <a:pt x="12521" y="1008"/>
                  <a:pt x="12527" y="1008"/>
                </a:cubicBezTo>
                <a:cubicBezTo>
                  <a:pt x="12545" y="1008"/>
                  <a:pt x="12557" y="1008"/>
                  <a:pt x="12575" y="1002"/>
                </a:cubicBezTo>
                <a:cubicBezTo>
                  <a:pt x="12580" y="1002"/>
                  <a:pt x="12580" y="996"/>
                  <a:pt x="12580" y="990"/>
                </a:cubicBezTo>
                <a:cubicBezTo>
                  <a:pt x="12586" y="990"/>
                  <a:pt x="12592" y="984"/>
                  <a:pt x="12598" y="978"/>
                </a:cubicBezTo>
                <a:cubicBezTo>
                  <a:pt x="12598" y="978"/>
                  <a:pt x="12604" y="978"/>
                  <a:pt x="12610" y="978"/>
                </a:cubicBezTo>
                <a:cubicBezTo>
                  <a:pt x="12616" y="978"/>
                  <a:pt x="12622" y="972"/>
                  <a:pt x="12634" y="972"/>
                </a:cubicBezTo>
                <a:cubicBezTo>
                  <a:pt x="12699" y="972"/>
                  <a:pt x="12699" y="972"/>
                  <a:pt x="12699" y="972"/>
                </a:cubicBezTo>
                <a:cubicBezTo>
                  <a:pt x="12705" y="972"/>
                  <a:pt x="12711" y="966"/>
                  <a:pt x="12711" y="966"/>
                </a:cubicBezTo>
                <a:cubicBezTo>
                  <a:pt x="12717" y="961"/>
                  <a:pt x="12717" y="955"/>
                  <a:pt x="12723" y="955"/>
                </a:cubicBezTo>
                <a:cubicBezTo>
                  <a:pt x="12729" y="955"/>
                  <a:pt x="12735" y="955"/>
                  <a:pt x="12747" y="955"/>
                </a:cubicBezTo>
                <a:cubicBezTo>
                  <a:pt x="12752" y="955"/>
                  <a:pt x="12758" y="955"/>
                  <a:pt x="12770" y="955"/>
                </a:cubicBezTo>
                <a:cubicBezTo>
                  <a:pt x="12782" y="949"/>
                  <a:pt x="12782" y="937"/>
                  <a:pt x="12794" y="937"/>
                </a:cubicBezTo>
                <a:cubicBezTo>
                  <a:pt x="12847" y="937"/>
                  <a:pt x="12847" y="937"/>
                  <a:pt x="12847" y="937"/>
                </a:cubicBezTo>
                <a:cubicBezTo>
                  <a:pt x="12853" y="937"/>
                  <a:pt x="12859" y="931"/>
                  <a:pt x="12859" y="931"/>
                </a:cubicBezTo>
                <a:cubicBezTo>
                  <a:pt x="12871" y="925"/>
                  <a:pt x="12871" y="913"/>
                  <a:pt x="12883" y="907"/>
                </a:cubicBezTo>
                <a:cubicBezTo>
                  <a:pt x="12883" y="901"/>
                  <a:pt x="12883" y="895"/>
                  <a:pt x="12889" y="895"/>
                </a:cubicBezTo>
                <a:cubicBezTo>
                  <a:pt x="12889" y="895"/>
                  <a:pt x="12895" y="895"/>
                  <a:pt x="12895" y="889"/>
                </a:cubicBezTo>
                <a:cubicBezTo>
                  <a:pt x="12907" y="889"/>
                  <a:pt x="12913" y="889"/>
                  <a:pt x="12918" y="889"/>
                </a:cubicBezTo>
                <a:cubicBezTo>
                  <a:pt x="12924" y="884"/>
                  <a:pt x="12924" y="884"/>
                  <a:pt x="12924" y="877"/>
                </a:cubicBezTo>
                <a:cubicBezTo>
                  <a:pt x="12924" y="872"/>
                  <a:pt x="12918" y="866"/>
                  <a:pt x="12918" y="866"/>
                </a:cubicBezTo>
                <a:cubicBezTo>
                  <a:pt x="12918" y="860"/>
                  <a:pt x="12913" y="854"/>
                  <a:pt x="12913" y="854"/>
                </a:cubicBezTo>
                <a:cubicBezTo>
                  <a:pt x="12913" y="848"/>
                  <a:pt x="12913" y="842"/>
                  <a:pt x="12907" y="842"/>
                </a:cubicBezTo>
                <a:cubicBezTo>
                  <a:pt x="12901" y="836"/>
                  <a:pt x="12895" y="842"/>
                  <a:pt x="12883" y="842"/>
                </a:cubicBezTo>
                <a:cubicBezTo>
                  <a:pt x="12877" y="842"/>
                  <a:pt x="12877" y="836"/>
                  <a:pt x="12871" y="836"/>
                </a:cubicBezTo>
                <a:cubicBezTo>
                  <a:pt x="12859" y="836"/>
                  <a:pt x="12859" y="836"/>
                  <a:pt x="12859" y="836"/>
                </a:cubicBezTo>
                <a:cubicBezTo>
                  <a:pt x="12847" y="836"/>
                  <a:pt x="12847" y="836"/>
                  <a:pt x="12847" y="836"/>
                </a:cubicBezTo>
                <a:cubicBezTo>
                  <a:pt x="12841" y="836"/>
                  <a:pt x="12841" y="836"/>
                  <a:pt x="12835" y="836"/>
                </a:cubicBezTo>
                <a:cubicBezTo>
                  <a:pt x="12824" y="836"/>
                  <a:pt x="12818" y="836"/>
                  <a:pt x="12812" y="836"/>
                </a:cubicBezTo>
                <a:cubicBezTo>
                  <a:pt x="12800" y="842"/>
                  <a:pt x="12794" y="842"/>
                  <a:pt x="12788" y="848"/>
                </a:cubicBezTo>
                <a:cubicBezTo>
                  <a:pt x="12788" y="854"/>
                  <a:pt x="12788" y="860"/>
                  <a:pt x="12788" y="860"/>
                </a:cubicBezTo>
                <a:cubicBezTo>
                  <a:pt x="12782" y="866"/>
                  <a:pt x="12782" y="866"/>
                  <a:pt x="12782" y="872"/>
                </a:cubicBezTo>
                <a:cubicBezTo>
                  <a:pt x="12776" y="877"/>
                  <a:pt x="12776" y="877"/>
                  <a:pt x="12770" y="877"/>
                </a:cubicBezTo>
                <a:cubicBezTo>
                  <a:pt x="12758" y="884"/>
                  <a:pt x="12752" y="877"/>
                  <a:pt x="12747" y="877"/>
                </a:cubicBezTo>
                <a:cubicBezTo>
                  <a:pt x="12741" y="877"/>
                  <a:pt x="12741" y="877"/>
                  <a:pt x="12735" y="877"/>
                </a:cubicBezTo>
                <a:cubicBezTo>
                  <a:pt x="12729" y="884"/>
                  <a:pt x="12729" y="884"/>
                  <a:pt x="12723" y="884"/>
                </a:cubicBezTo>
                <a:cubicBezTo>
                  <a:pt x="12717" y="889"/>
                  <a:pt x="12717" y="895"/>
                  <a:pt x="12711" y="895"/>
                </a:cubicBezTo>
                <a:cubicBezTo>
                  <a:pt x="12705" y="895"/>
                  <a:pt x="12705" y="901"/>
                  <a:pt x="12699" y="901"/>
                </a:cubicBezTo>
                <a:cubicBezTo>
                  <a:pt x="12699" y="901"/>
                  <a:pt x="12693" y="901"/>
                  <a:pt x="12687" y="901"/>
                </a:cubicBezTo>
                <a:cubicBezTo>
                  <a:pt x="12681" y="901"/>
                  <a:pt x="12675" y="901"/>
                  <a:pt x="12664" y="901"/>
                </a:cubicBezTo>
                <a:cubicBezTo>
                  <a:pt x="12658" y="901"/>
                  <a:pt x="12658" y="901"/>
                  <a:pt x="12652" y="901"/>
                </a:cubicBezTo>
                <a:cubicBezTo>
                  <a:pt x="12646" y="907"/>
                  <a:pt x="12640" y="907"/>
                  <a:pt x="12640" y="907"/>
                </a:cubicBezTo>
                <a:cubicBezTo>
                  <a:pt x="12634" y="913"/>
                  <a:pt x="12628" y="913"/>
                  <a:pt x="12628" y="913"/>
                </a:cubicBezTo>
                <a:cubicBezTo>
                  <a:pt x="12622" y="913"/>
                  <a:pt x="12622" y="919"/>
                  <a:pt x="12616" y="919"/>
                </a:cubicBezTo>
                <a:cubicBezTo>
                  <a:pt x="12610" y="919"/>
                  <a:pt x="12610" y="919"/>
                  <a:pt x="12604" y="919"/>
                </a:cubicBezTo>
                <a:cubicBezTo>
                  <a:pt x="12586" y="925"/>
                  <a:pt x="12580" y="919"/>
                  <a:pt x="12563" y="919"/>
                </a:cubicBezTo>
                <a:cubicBezTo>
                  <a:pt x="12557" y="919"/>
                  <a:pt x="12551" y="919"/>
                  <a:pt x="12539" y="919"/>
                </a:cubicBezTo>
                <a:cubicBezTo>
                  <a:pt x="12527" y="919"/>
                  <a:pt x="12527" y="919"/>
                  <a:pt x="12527" y="919"/>
                </a:cubicBezTo>
                <a:cubicBezTo>
                  <a:pt x="12521" y="919"/>
                  <a:pt x="12521" y="919"/>
                  <a:pt x="12515" y="919"/>
                </a:cubicBezTo>
                <a:cubicBezTo>
                  <a:pt x="12503" y="919"/>
                  <a:pt x="12498" y="919"/>
                  <a:pt x="12492" y="919"/>
                </a:cubicBezTo>
                <a:cubicBezTo>
                  <a:pt x="12486" y="919"/>
                  <a:pt x="12480" y="925"/>
                  <a:pt x="12480" y="925"/>
                </a:cubicBezTo>
                <a:cubicBezTo>
                  <a:pt x="12468" y="931"/>
                  <a:pt x="12462" y="931"/>
                  <a:pt x="12456" y="937"/>
                </a:cubicBezTo>
                <a:cubicBezTo>
                  <a:pt x="12450" y="937"/>
                  <a:pt x="12450" y="943"/>
                  <a:pt x="12450" y="949"/>
                </a:cubicBezTo>
                <a:cubicBezTo>
                  <a:pt x="12444" y="955"/>
                  <a:pt x="12438" y="961"/>
                  <a:pt x="12432" y="966"/>
                </a:cubicBezTo>
                <a:cubicBezTo>
                  <a:pt x="12355" y="966"/>
                  <a:pt x="12355" y="966"/>
                  <a:pt x="12355" y="966"/>
                </a:cubicBezTo>
                <a:cubicBezTo>
                  <a:pt x="12349" y="972"/>
                  <a:pt x="12349" y="972"/>
                  <a:pt x="12343" y="978"/>
                </a:cubicBezTo>
                <a:cubicBezTo>
                  <a:pt x="12337" y="978"/>
                  <a:pt x="12337" y="984"/>
                  <a:pt x="12337" y="990"/>
                </a:cubicBezTo>
                <a:cubicBezTo>
                  <a:pt x="12332" y="990"/>
                  <a:pt x="12332" y="996"/>
                  <a:pt x="12325" y="1002"/>
                </a:cubicBezTo>
                <a:cubicBezTo>
                  <a:pt x="12325" y="1002"/>
                  <a:pt x="12320" y="1002"/>
                  <a:pt x="12314" y="1002"/>
                </a:cubicBezTo>
                <a:cubicBezTo>
                  <a:pt x="12308" y="1008"/>
                  <a:pt x="12302" y="1002"/>
                  <a:pt x="12296" y="1008"/>
                </a:cubicBezTo>
                <a:cubicBezTo>
                  <a:pt x="12296" y="1008"/>
                  <a:pt x="12290" y="1008"/>
                  <a:pt x="12284" y="1008"/>
                </a:cubicBezTo>
                <a:cubicBezTo>
                  <a:pt x="12284" y="1014"/>
                  <a:pt x="12278" y="1014"/>
                  <a:pt x="12272" y="1020"/>
                </a:cubicBezTo>
                <a:cubicBezTo>
                  <a:pt x="12272" y="1020"/>
                  <a:pt x="12272" y="1026"/>
                  <a:pt x="12272" y="1032"/>
                </a:cubicBezTo>
                <a:cubicBezTo>
                  <a:pt x="12272" y="1038"/>
                  <a:pt x="12272" y="1044"/>
                  <a:pt x="12272" y="1055"/>
                </a:cubicBezTo>
                <a:cubicBezTo>
                  <a:pt x="12266" y="1055"/>
                  <a:pt x="12266" y="1050"/>
                  <a:pt x="12260" y="1050"/>
                </a:cubicBezTo>
                <a:cubicBezTo>
                  <a:pt x="12243" y="1050"/>
                  <a:pt x="12237" y="1050"/>
                  <a:pt x="12225" y="1050"/>
                </a:cubicBezTo>
                <a:cubicBezTo>
                  <a:pt x="12219" y="1050"/>
                  <a:pt x="12219" y="1055"/>
                  <a:pt x="12213" y="1055"/>
                </a:cubicBezTo>
                <a:cubicBezTo>
                  <a:pt x="12213" y="1061"/>
                  <a:pt x="12219" y="1061"/>
                  <a:pt x="12219" y="1067"/>
                </a:cubicBezTo>
                <a:cubicBezTo>
                  <a:pt x="12219" y="1079"/>
                  <a:pt x="12213" y="1085"/>
                  <a:pt x="12207" y="1091"/>
                </a:cubicBezTo>
                <a:cubicBezTo>
                  <a:pt x="12201" y="1097"/>
                  <a:pt x="12195" y="1097"/>
                  <a:pt x="12195" y="1103"/>
                </a:cubicBezTo>
                <a:lnTo>
                  <a:pt x="12195" y="1109"/>
                </a:lnTo>
                <a:cubicBezTo>
                  <a:pt x="12195" y="1121"/>
                  <a:pt x="12195" y="1121"/>
                  <a:pt x="12195" y="1121"/>
                </a:cubicBezTo>
                <a:cubicBezTo>
                  <a:pt x="12195" y="1144"/>
                  <a:pt x="12195" y="1144"/>
                  <a:pt x="12195" y="1144"/>
                </a:cubicBezTo>
                <a:cubicBezTo>
                  <a:pt x="12189" y="1144"/>
                  <a:pt x="12183" y="1150"/>
                  <a:pt x="12177" y="1150"/>
                </a:cubicBezTo>
                <a:cubicBezTo>
                  <a:pt x="12166" y="1150"/>
                  <a:pt x="12154" y="1144"/>
                  <a:pt x="12142" y="1150"/>
                </a:cubicBezTo>
                <a:cubicBezTo>
                  <a:pt x="12136" y="1150"/>
                  <a:pt x="12124" y="1150"/>
                  <a:pt x="12118" y="1156"/>
                </a:cubicBezTo>
                <a:cubicBezTo>
                  <a:pt x="12112" y="1162"/>
                  <a:pt x="12106" y="1162"/>
                  <a:pt x="12106" y="1168"/>
                </a:cubicBezTo>
                <a:cubicBezTo>
                  <a:pt x="12094" y="1174"/>
                  <a:pt x="12088" y="1180"/>
                  <a:pt x="12088" y="1186"/>
                </a:cubicBezTo>
                <a:cubicBezTo>
                  <a:pt x="12088" y="1192"/>
                  <a:pt x="12094" y="1198"/>
                  <a:pt x="12094" y="1204"/>
                </a:cubicBezTo>
                <a:cubicBezTo>
                  <a:pt x="12100" y="1204"/>
                  <a:pt x="12100" y="1204"/>
                  <a:pt x="12106" y="1198"/>
                </a:cubicBezTo>
                <a:cubicBezTo>
                  <a:pt x="12112" y="1198"/>
                  <a:pt x="12118" y="1192"/>
                  <a:pt x="12124" y="1192"/>
                </a:cubicBezTo>
                <a:cubicBezTo>
                  <a:pt x="12130" y="1192"/>
                  <a:pt x="12136" y="1192"/>
                  <a:pt x="12142" y="1192"/>
                </a:cubicBezTo>
                <a:cubicBezTo>
                  <a:pt x="12136" y="1204"/>
                  <a:pt x="12136" y="1204"/>
                  <a:pt x="12136" y="1210"/>
                </a:cubicBezTo>
                <a:cubicBezTo>
                  <a:pt x="12136" y="1215"/>
                  <a:pt x="12136" y="1215"/>
                  <a:pt x="12136" y="1215"/>
                </a:cubicBezTo>
                <a:cubicBezTo>
                  <a:pt x="12136" y="1221"/>
                  <a:pt x="12142" y="1227"/>
                  <a:pt x="12142" y="1227"/>
                </a:cubicBezTo>
                <a:cubicBezTo>
                  <a:pt x="12136" y="1227"/>
                  <a:pt x="12118" y="1233"/>
                  <a:pt x="12112" y="1233"/>
                </a:cubicBezTo>
                <a:close/>
                <a:moveTo>
                  <a:pt x="12972" y="1263"/>
                </a:moveTo>
                <a:lnTo>
                  <a:pt x="12972" y="1263"/>
                </a:lnTo>
                <a:cubicBezTo>
                  <a:pt x="12978" y="1263"/>
                  <a:pt x="12984" y="1257"/>
                  <a:pt x="12990" y="1257"/>
                </a:cubicBezTo>
                <a:cubicBezTo>
                  <a:pt x="12990" y="1257"/>
                  <a:pt x="12996" y="1257"/>
                  <a:pt x="13002" y="1257"/>
                </a:cubicBezTo>
                <a:cubicBezTo>
                  <a:pt x="13002" y="1257"/>
                  <a:pt x="13007" y="1251"/>
                  <a:pt x="13013" y="1251"/>
                </a:cubicBezTo>
                <a:cubicBezTo>
                  <a:pt x="13019" y="1251"/>
                  <a:pt x="13025" y="1251"/>
                  <a:pt x="13037" y="1251"/>
                </a:cubicBezTo>
                <a:cubicBezTo>
                  <a:pt x="13043" y="1251"/>
                  <a:pt x="13043" y="1251"/>
                  <a:pt x="13043" y="1251"/>
                </a:cubicBezTo>
                <a:cubicBezTo>
                  <a:pt x="13049" y="1251"/>
                  <a:pt x="13055" y="1245"/>
                  <a:pt x="13055" y="1245"/>
                </a:cubicBezTo>
                <a:cubicBezTo>
                  <a:pt x="13055" y="1239"/>
                  <a:pt x="13061" y="1233"/>
                  <a:pt x="13055" y="1233"/>
                </a:cubicBezTo>
                <a:cubicBezTo>
                  <a:pt x="13055" y="1227"/>
                  <a:pt x="13055" y="1221"/>
                  <a:pt x="13049" y="1221"/>
                </a:cubicBezTo>
                <a:cubicBezTo>
                  <a:pt x="13043" y="1215"/>
                  <a:pt x="13043" y="1215"/>
                  <a:pt x="13037" y="1215"/>
                </a:cubicBezTo>
                <a:cubicBezTo>
                  <a:pt x="13031" y="1215"/>
                  <a:pt x="13031" y="1210"/>
                  <a:pt x="13025" y="1210"/>
                </a:cubicBezTo>
                <a:cubicBezTo>
                  <a:pt x="13019" y="1210"/>
                  <a:pt x="13019" y="1210"/>
                  <a:pt x="13013" y="1210"/>
                </a:cubicBezTo>
                <a:cubicBezTo>
                  <a:pt x="13002" y="1210"/>
                  <a:pt x="13002" y="1215"/>
                  <a:pt x="12990" y="1221"/>
                </a:cubicBezTo>
                <a:cubicBezTo>
                  <a:pt x="12984" y="1221"/>
                  <a:pt x="12984" y="1227"/>
                  <a:pt x="12978" y="1233"/>
                </a:cubicBezTo>
                <a:cubicBezTo>
                  <a:pt x="12972" y="1239"/>
                  <a:pt x="12966" y="1245"/>
                  <a:pt x="12960" y="1251"/>
                </a:cubicBezTo>
                <a:cubicBezTo>
                  <a:pt x="12960" y="1257"/>
                  <a:pt x="12966" y="1263"/>
                  <a:pt x="12972" y="1263"/>
                </a:cubicBezTo>
                <a:close/>
                <a:moveTo>
                  <a:pt x="12563" y="356"/>
                </a:moveTo>
                <a:lnTo>
                  <a:pt x="12563" y="356"/>
                </a:lnTo>
                <a:cubicBezTo>
                  <a:pt x="12569" y="368"/>
                  <a:pt x="12569" y="368"/>
                  <a:pt x="12569" y="368"/>
                </a:cubicBezTo>
                <a:cubicBezTo>
                  <a:pt x="12575" y="374"/>
                  <a:pt x="12580" y="379"/>
                  <a:pt x="12592" y="386"/>
                </a:cubicBezTo>
                <a:cubicBezTo>
                  <a:pt x="12598" y="391"/>
                  <a:pt x="12598" y="391"/>
                  <a:pt x="12604" y="397"/>
                </a:cubicBezTo>
                <a:cubicBezTo>
                  <a:pt x="12610" y="403"/>
                  <a:pt x="12622" y="403"/>
                  <a:pt x="12634" y="403"/>
                </a:cubicBezTo>
                <a:cubicBezTo>
                  <a:pt x="12640" y="403"/>
                  <a:pt x="12646" y="403"/>
                  <a:pt x="12652" y="403"/>
                </a:cubicBezTo>
                <a:cubicBezTo>
                  <a:pt x="12652" y="397"/>
                  <a:pt x="12658" y="397"/>
                  <a:pt x="12658" y="397"/>
                </a:cubicBezTo>
                <a:cubicBezTo>
                  <a:pt x="12664" y="391"/>
                  <a:pt x="12669" y="391"/>
                  <a:pt x="12669" y="391"/>
                </a:cubicBezTo>
                <a:cubicBezTo>
                  <a:pt x="12675" y="386"/>
                  <a:pt x="12675" y="379"/>
                  <a:pt x="12675" y="379"/>
                </a:cubicBezTo>
                <a:cubicBezTo>
                  <a:pt x="12681" y="374"/>
                  <a:pt x="12681" y="368"/>
                  <a:pt x="12687" y="368"/>
                </a:cubicBezTo>
                <a:cubicBezTo>
                  <a:pt x="12687" y="362"/>
                  <a:pt x="12693" y="368"/>
                  <a:pt x="12699" y="362"/>
                </a:cubicBezTo>
                <a:cubicBezTo>
                  <a:pt x="12699" y="362"/>
                  <a:pt x="12705" y="362"/>
                  <a:pt x="12711" y="356"/>
                </a:cubicBezTo>
                <a:cubicBezTo>
                  <a:pt x="12711" y="356"/>
                  <a:pt x="12717" y="356"/>
                  <a:pt x="12723" y="350"/>
                </a:cubicBezTo>
                <a:cubicBezTo>
                  <a:pt x="12729" y="350"/>
                  <a:pt x="12735" y="350"/>
                  <a:pt x="12741" y="344"/>
                </a:cubicBezTo>
                <a:cubicBezTo>
                  <a:pt x="12741" y="338"/>
                  <a:pt x="12741" y="338"/>
                  <a:pt x="12741" y="338"/>
                </a:cubicBezTo>
                <a:cubicBezTo>
                  <a:pt x="12735" y="332"/>
                  <a:pt x="12735" y="332"/>
                  <a:pt x="12729" y="332"/>
                </a:cubicBezTo>
                <a:cubicBezTo>
                  <a:pt x="12717" y="332"/>
                  <a:pt x="12717" y="332"/>
                  <a:pt x="12717" y="332"/>
                </a:cubicBezTo>
                <a:cubicBezTo>
                  <a:pt x="12717" y="332"/>
                  <a:pt x="12711" y="326"/>
                  <a:pt x="12705" y="326"/>
                </a:cubicBezTo>
                <a:cubicBezTo>
                  <a:pt x="12699" y="326"/>
                  <a:pt x="12693" y="326"/>
                  <a:pt x="12687" y="326"/>
                </a:cubicBezTo>
                <a:cubicBezTo>
                  <a:pt x="12681" y="326"/>
                  <a:pt x="12675" y="326"/>
                  <a:pt x="12669" y="326"/>
                </a:cubicBezTo>
                <a:cubicBezTo>
                  <a:pt x="12669" y="326"/>
                  <a:pt x="12664" y="326"/>
                  <a:pt x="12658" y="332"/>
                </a:cubicBezTo>
                <a:cubicBezTo>
                  <a:pt x="12658" y="332"/>
                  <a:pt x="12664" y="338"/>
                  <a:pt x="12658" y="338"/>
                </a:cubicBezTo>
                <a:cubicBezTo>
                  <a:pt x="12652" y="344"/>
                  <a:pt x="12652" y="338"/>
                  <a:pt x="12646" y="338"/>
                </a:cubicBezTo>
                <a:cubicBezTo>
                  <a:pt x="12634" y="344"/>
                  <a:pt x="12622" y="338"/>
                  <a:pt x="12610" y="338"/>
                </a:cubicBezTo>
                <a:cubicBezTo>
                  <a:pt x="12610" y="344"/>
                  <a:pt x="12604" y="344"/>
                  <a:pt x="12598" y="344"/>
                </a:cubicBezTo>
                <a:cubicBezTo>
                  <a:pt x="12598" y="344"/>
                  <a:pt x="12592" y="350"/>
                  <a:pt x="12586" y="350"/>
                </a:cubicBezTo>
                <a:cubicBezTo>
                  <a:pt x="12586" y="356"/>
                  <a:pt x="12580" y="362"/>
                  <a:pt x="12580" y="362"/>
                </a:cubicBezTo>
                <a:cubicBezTo>
                  <a:pt x="12575" y="362"/>
                  <a:pt x="12569" y="356"/>
                  <a:pt x="12563" y="356"/>
                </a:cubicBezTo>
                <a:close/>
                <a:moveTo>
                  <a:pt x="12426" y="356"/>
                </a:moveTo>
                <a:lnTo>
                  <a:pt x="12426" y="356"/>
                </a:lnTo>
                <a:cubicBezTo>
                  <a:pt x="12426" y="362"/>
                  <a:pt x="12426" y="362"/>
                  <a:pt x="12426" y="368"/>
                </a:cubicBezTo>
                <a:cubicBezTo>
                  <a:pt x="12420" y="368"/>
                  <a:pt x="12426" y="374"/>
                  <a:pt x="12426" y="379"/>
                </a:cubicBezTo>
                <a:cubicBezTo>
                  <a:pt x="12420" y="379"/>
                  <a:pt x="12414" y="379"/>
                  <a:pt x="12414" y="379"/>
                </a:cubicBezTo>
                <a:cubicBezTo>
                  <a:pt x="12403" y="386"/>
                  <a:pt x="12397" y="391"/>
                  <a:pt x="12391" y="397"/>
                </a:cubicBezTo>
                <a:cubicBezTo>
                  <a:pt x="12385" y="397"/>
                  <a:pt x="12385" y="403"/>
                  <a:pt x="12385" y="409"/>
                </a:cubicBezTo>
                <a:cubicBezTo>
                  <a:pt x="12397" y="415"/>
                  <a:pt x="12397" y="415"/>
                  <a:pt x="12397" y="415"/>
                </a:cubicBezTo>
                <a:cubicBezTo>
                  <a:pt x="12397" y="415"/>
                  <a:pt x="12403" y="421"/>
                  <a:pt x="12409" y="421"/>
                </a:cubicBezTo>
                <a:cubicBezTo>
                  <a:pt x="12414" y="421"/>
                  <a:pt x="12414" y="421"/>
                  <a:pt x="12426" y="421"/>
                </a:cubicBezTo>
                <a:lnTo>
                  <a:pt x="12426" y="421"/>
                </a:lnTo>
                <a:cubicBezTo>
                  <a:pt x="12432" y="421"/>
                  <a:pt x="12438" y="415"/>
                  <a:pt x="12438" y="415"/>
                </a:cubicBezTo>
                <a:cubicBezTo>
                  <a:pt x="12444" y="415"/>
                  <a:pt x="12450" y="415"/>
                  <a:pt x="12456" y="415"/>
                </a:cubicBezTo>
                <a:cubicBezTo>
                  <a:pt x="12474" y="415"/>
                  <a:pt x="12474" y="415"/>
                  <a:pt x="12474" y="415"/>
                </a:cubicBezTo>
                <a:cubicBezTo>
                  <a:pt x="12480" y="415"/>
                  <a:pt x="12486" y="415"/>
                  <a:pt x="12492" y="415"/>
                </a:cubicBezTo>
                <a:cubicBezTo>
                  <a:pt x="12503" y="421"/>
                  <a:pt x="12515" y="421"/>
                  <a:pt x="12533" y="415"/>
                </a:cubicBezTo>
                <a:cubicBezTo>
                  <a:pt x="12539" y="415"/>
                  <a:pt x="12539" y="415"/>
                  <a:pt x="12545" y="415"/>
                </a:cubicBezTo>
                <a:cubicBezTo>
                  <a:pt x="12539" y="409"/>
                  <a:pt x="12533" y="403"/>
                  <a:pt x="12533" y="403"/>
                </a:cubicBezTo>
                <a:cubicBezTo>
                  <a:pt x="12527" y="397"/>
                  <a:pt x="12527" y="397"/>
                  <a:pt x="12521" y="391"/>
                </a:cubicBezTo>
                <a:cubicBezTo>
                  <a:pt x="12521" y="386"/>
                  <a:pt x="12527" y="379"/>
                  <a:pt x="12521" y="379"/>
                </a:cubicBezTo>
                <a:cubicBezTo>
                  <a:pt x="12521" y="368"/>
                  <a:pt x="12509" y="362"/>
                  <a:pt x="12509" y="356"/>
                </a:cubicBezTo>
                <a:cubicBezTo>
                  <a:pt x="12509" y="350"/>
                  <a:pt x="12509" y="338"/>
                  <a:pt x="12509" y="332"/>
                </a:cubicBezTo>
                <a:cubicBezTo>
                  <a:pt x="12492" y="332"/>
                  <a:pt x="12492" y="332"/>
                  <a:pt x="12492" y="332"/>
                </a:cubicBezTo>
                <a:cubicBezTo>
                  <a:pt x="12486" y="332"/>
                  <a:pt x="12486" y="332"/>
                  <a:pt x="12480" y="332"/>
                </a:cubicBezTo>
                <a:cubicBezTo>
                  <a:pt x="12474" y="338"/>
                  <a:pt x="12474" y="338"/>
                  <a:pt x="12474" y="344"/>
                </a:cubicBezTo>
                <a:cubicBezTo>
                  <a:pt x="12468" y="350"/>
                  <a:pt x="12468" y="350"/>
                  <a:pt x="12462" y="356"/>
                </a:cubicBezTo>
                <a:cubicBezTo>
                  <a:pt x="12456" y="356"/>
                  <a:pt x="12450" y="356"/>
                  <a:pt x="12450" y="356"/>
                </a:cubicBezTo>
                <a:cubicBezTo>
                  <a:pt x="12444" y="362"/>
                  <a:pt x="12444" y="362"/>
                  <a:pt x="12438" y="362"/>
                </a:cubicBezTo>
                <a:lnTo>
                  <a:pt x="12426" y="356"/>
                </a:lnTo>
                <a:close/>
                <a:moveTo>
                  <a:pt x="12403" y="457"/>
                </a:moveTo>
                <a:lnTo>
                  <a:pt x="12403" y="457"/>
                </a:lnTo>
                <a:cubicBezTo>
                  <a:pt x="12397" y="457"/>
                  <a:pt x="12397" y="463"/>
                  <a:pt x="12391" y="463"/>
                </a:cubicBezTo>
                <a:cubicBezTo>
                  <a:pt x="12379" y="463"/>
                  <a:pt x="12379" y="463"/>
                  <a:pt x="12379" y="463"/>
                </a:cubicBezTo>
                <a:cubicBezTo>
                  <a:pt x="12373" y="463"/>
                  <a:pt x="12373" y="468"/>
                  <a:pt x="12367" y="468"/>
                </a:cubicBezTo>
                <a:cubicBezTo>
                  <a:pt x="12355" y="468"/>
                  <a:pt x="12355" y="468"/>
                  <a:pt x="12355" y="468"/>
                </a:cubicBezTo>
                <a:cubicBezTo>
                  <a:pt x="12361" y="468"/>
                  <a:pt x="12355" y="474"/>
                  <a:pt x="12355" y="480"/>
                </a:cubicBezTo>
                <a:cubicBezTo>
                  <a:pt x="12361" y="480"/>
                  <a:pt x="12361" y="486"/>
                  <a:pt x="12361" y="492"/>
                </a:cubicBezTo>
                <a:cubicBezTo>
                  <a:pt x="12367" y="492"/>
                  <a:pt x="12373" y="492"/>
                  <a:pt x="12379" y="492"/>
                </a:cubicBezTo>
                <a:cubicBezTo>
                  <a:pt x="12379" y="492"/>
                  <a:pt x="12385" y="492"/>
                  <a:pt x="12391" y="492"/>
                </a:cubicBezTo>
                <a:cubicBezTo>
                  <a:pt x="12391" y="486"/>
                  <a:pt x="12397" y="486"/>
                  <a:pt x="12403" y="486"/>
                </a:cubicBezTo>
                <a:cubicBezTo>
                  <a:pt x="12409" y="480"/>
                  <a:pt x="12414" y="480"/>
                  <a:pt x="12426" y="480"/>
                </a:cubicBezTo>
                <a:cubicBezTo>
                  <a:pt x="12420" y="474"/>
                  <a:pt x="12426" y="468"/>
                  <a:pt x="12426" y="468"/>
                </a:cubicBezTo>
                <a:cubicBezTo>
                  <a:pt x="12420" y="463"/>
                  <a:pt x="12414" y="463"/>
                  <a:pt x="12414" y="457"/>
                </a:cubicBezTo>
                <a:cubicBezTo>
                  <a:pt x="12409" y="457"/>
                  <a:pt x="12409" y="457"/>
                  <a:pt x="12403" y="457"/>
                </a:cubicBezTo>
                <a:close/>
                <a:moveTo>
                  <a:pt x="12201" y="439"/>
                </a:moveTo>
                <a:lnTo>
                  <a:pt x="12201" y="439"/>
                </a:lnTo>
                <a:cubicBezTo>
                  <a:pt x="12201" y="474"/>
                  <a:pt x="12201" y="474"/>
                  <a:pt x="12201" y="474"/>
                </a:cubicBezTo>
                <a:cubicBezTo>
                  <a:pt x="12254" y="474"/>
                  <a:pt x="12254" y="474"/>
                  <a:pt x="12254" y="474"/>
                </a:cubicBezTo>
                <a:cubicBezTo>
                  <a:pt x="12260" y="468"/>
                  <a:pt x="12266" y="468"/>
                  <a:pt x="12266" y="463"/>
                </a:cubicBezTo>
                <a:cubicBezTo>
                  <a:pt x="12266" y="463"/>
                  <a:pt x="12266" y="457"/>
                  <a:pt x="12266" y="451"/>
                </a:cubicBezTo>
                <a:cubicBezTo>
                  <a:pt x="12266" y="451"/>
                  <a:pt x="12272" y="451"/>
                  <a:pt x="12272" y="445"/>
                </a:cubicBezTo>
                <a:cubicBezTo>
                  <a:pt x="12272" y="457"/>
                  <a:pt x="12272" y="468"/>
                  <a:pt x="12278" y="474"/>
                </a:cubicBezTo>
                <a:cubicBezTo>
                  <a:pt x="12284" y="480"/>
                  <a:pt x="12290" y="480"/>
                  <a:pt x="12296" y="480"/>
                </a:cubicBezTo>
                <a:cubicBezTo>
                  <a:pt x="12302" y="480"/>
                  <a:pt x="12302" y="474"/>
                  <a:pt x="12308" y="474"/>
                </a:cubicBezTo>
                <a:cubicBezTo>
                  <a:pt x="12314" y="474"/>
                  <a:pt x="12314" y="474"/>
                  <a:pt x="12320" y="474"/>
                </a:cubicBezTo>
                <a:cubicBezTo>
                  <a:pt x="12320" y="463"/>
                  <a:pt x="12320" y="457"/>
                  <a:pt x="12320" y="439"/>
                </a:cubicBezTo>
                <a:cubicBezTo>
                  <a:pt x="12367" y="439"/>
                  <a:pt x="12367" y="439"/>
                  <a:pt x="12367" y="439"/>
                </a:cubicBezTo>
                <a:cubicBezTo>
                  <a:pt x="12367" y="427"/>
                  <a:pt x="12367" y="427"/>
                  <a:pt x="12367" y="427"/>
                </a:cubicBezTo>
                <a:cubicBezTo>
                  <a:pt x="12367" y="427"/>
                  <a:pt x="12367" y="421"/>
                  <a:pt x="12367" y="415"/>
                </a:cubicBezTo>
                <a:cubicBezTo>
                  <a:pt x="12284" y="415"/>
                  <a:pt x="12284" y="415"/>
                  <a:pt x="12284" y="415"/>
                </a:cubicBezTo>
                <a:cubicBezTo>
                  <a:pt x="12272" y="415"/>
                  <a:pt x="12266" y="421"/>
                  <a:pt x="12260" y="427"/>
                </a:cubicBezTo>
                <a:cubicBezTo>
                  <a:pt x="12254" y="427"/>
                  <a:pt x="12248" y="433"/>
                  <a:pt x="12243" y="433"/>
                </a:cubicBezTo>
                <a:cubicBezTo>
                  <a:pt x="12237" y="433"/>
                  <a:pt x="12237" y="439"/>
                  <a:pt x="12231" y="439"/>
                </a:cubicBezTo>
                <a:cubicBezTo>
                  <a:pt x="12225" y="445"/>
                  <a:pt x="12213" y="445"/>
                  <a:pt x="12201" y="451"/>
                </a:cubicBezTo>
                <a:lnTo>
                  <a:pt x="12201" y="439"/>
                </a:lnTo>
                <a:close/>
                <a:moveTo>
                  <a:pt x="12041" y="445"/>
                </a:moveTo>
                <a:lnTo>
                  <a:pt x="12041" y="445"/>
                </a:lnTo>
                <a:cubicBezTo>
                  <a:pt x="12041" y="445"/>
                  <a:pt x="12053" y="445"/>
                  <a:pt x="12053" y="439"/>
                </a:cubicBezTo>
                <a:cubicBezTo>
                  <a:pt x="12053" y="439"/>
                  <a:pt x="12053" y="433"/>
                  <a:pt x="12053" y="427"/>
                </a:cubicBezTo>
                <a:cubicBezTo>
                  <a:pt x="12053" y="427"/>
                  <a:pt x="12053" y="421"/>
                  <a:pt x="12059" y="415"/>
                </a:cubicBezTo>
                <a:cubicBezTo>
                  <a:pt x="12065" y="415"/>
                  <a:pt x="12071" y="421"/>
                  <a:pt x="12082" y="415"/>
                </a:cubicBezTo>
                <a:cubicBezTo>
                  <a:pt x="12082" y="415"/>
                  <a:pt x="12088" y="415"/>
                  <a:pt x="12094" y="415"/>
                </a:cubicBezTo>
                <a:cubicBezTo>
                  <a:pt x="12100" y="415"/>
                  <a:pt x="12100" y="409"/>
                  <a:pt x="12106" y="409"/>
                </a:cubicBezTo>
                <a:cubicBezTo>
                  <a:pt x="12112" y="403"/>
                  <a:pt x="12118" y="409"/>
                  <a:pt x="12124" y="409"/>
                </a:cubicBezTo>
                <a:cubicBezTo>
                  <a:pt x="12130" y="403"/>
                  <a:pt x="12136" y="397"/>
                  <a:pt x="12136" y="397"/>
                </a:cubicBezTo>
                <a:cubicBezTo>
                  <a:pt x="12142" y="397"/>
                  <a:pt x="12148" y="397"/>
                  <a:pt x="12148" y="397"/>
                </a:cubicBezTo>
                <a:cubicBezTo>
                  <a:pt x="12159" y="397"/>
                  <a:pt x="12166" y="397"/>
                  <a:pt x="12171" y="397"/>
                </a:cubicBezTo>
                <a:cubicBezTo>
                  <a:pt x="12177" y="397"/>
                  <a:pt x="12177" y="391"/>
                  <a:pt x="12183" y="391"/>
                </a:cubicBezTo>
                <a:cubicBezTo>
                  <a:pt x="12189" y="391"/>
                  <a:pt x="12183" y="379"/>
                  <a:pt x="12189" y="379"/>
                </a:cubicBezTo>
                <a:cubicBezTo>
                  <a:pt x="12201" y="379"/>
                  <a:pt x="12201" y="386"/>
                  <a:pt x="12213" y="391"/>
                </a:cubicBezTo>
                <a:cubicBezTo>
                  <a:pt x="12213" y="391"/>
                  <a:pt x="12219" y="391"/>
                  <a:pt x="12225" y="391"/>
                </a:cubicBezTo>
                <a:cubicBezTo>
                  <a:pt x="12231" y="391"/>
                  <a:pt x="12231" y="397"/>
                  <a:pt x="12237" y="397"/>
                </a:cubicBezTo>
                <a:cubicBezTo>
                  <a:pt x="12260" y="397"/>
                  <a:pt x="12260" y="397"/>
                  <a:pt x="12260" y="397"/>
                </a:cubicBezTo>
                <a:cubicBezTo>
                  <a:pt x="12260" y="391"/>
                  <a:pt x="12260" y="386"/>
                  <a:pt x="12260" y="386"/>
                </a:cubicBezTo>
                <a:cubicBezTo>
                  <a:pt x="12260" y="374"/>
                  <a:pt x="12254" y="368"/>
                  <a:pt x="12254" y="362"/>
                </a:cubicBezTo>
                <a:cubicBezTo>
                  <a:pt x="12254" y="350"/>
                  <a:pt x="12266" y="344"/>
                  <a:pt x="12272" y="344"/>
                </a:cubicBezTo>
                <a:cubicBezTo>
                  <a:pt x="12284" y="344"/>
                  <a:pt x="12284" y="350"/>
                  <a:pt x="12290" y="350"/>
                </a:cubicBezTo>
                <a:cubicBezTo>
                  <a:pt x="12296" y="356"/>
                  <a:pt x="12302" y="356"/>
                  <a:pt x="12302" y="356"/>
                </a:cubicBezTo>
                <a:cubicBezTo>
                  <a:pt x="12308" y="356"/>
                  <a:pt x="12308" y="362"/>
                  <a:pt x="12308" y="368"/>
                </a:cubicBezTo>
                <a:cubicBezTo>
                  <a:pt x="12320" y="374"/>
                  <a:pt x="12325" y="379"/>
                  <a:pt x="12337" y="379"/>
                </a:cubicBezTo>
                <a:cubicBezTo>
                  <a:pt x="12349" y="379"/>
                  <a:pt x="12355" y="374"/>
                  <a:pt x="12367" y="374"/>
                </a:cubicBezTo>
                <a:cubicBezTo>
                  <a:pt x="12367" y="368"/>
                  <a:pt x="12373" y="368"/>
                  <a:pt x="12373" y="362"/>
                </a:cubicBezTo>
                <a:cubicBezTo>
                  <a:pt x="12373" y="356"/>
                  <a:pt x="12367" y="356"/>
                  <a:pt x="12367" y="350"/>
                </a:cubicBezTo>
                <a:cubicBezTo>
                  <a:pt x="12367" y="338"/>
                  <a:pt x="12367" y="338"/>
                  <a:pt x="12367" y="338"/>
                </a:cubicBezTo>
                <a:cubicBezTo>
                  <a:pt x="12361" y="338"/>
                  <a:pt x="12355" y="332"/>
                  <a:pt x="12343" y="338"/>
                </a:cubicBezTo>
                <a:cubicBezTo>
                  <a:pt x="12337" y="338"/>
                  <a:pt x="12337" y="338"/>
                  <a:pt x="12332" y="338"/>
                </a:cubicBezTo>
                <a:cubicBezTo>
                  <a:pt x="12325" y="338"/>
                  <a:pt x="12320" y="338"/>
                  <a:pt x="12308" y="338"/>
                </a:cubicBezTo>
                <a:cubicBezTo>
                  <a:pt x="12308" y="338"/>
                  <a:pt x="12302" y="338"/>
                  <a:pt x="12296" y="338"/>
                </a:cubicBezTo>
                <a:cubicBezTo>
                  <a:pt x="12302" y="326"/>
                  <a:pt x="12302" y="326"/>
                  <a:pt x="12308" y="320"/>
                </a:cubicBezTo>
                <a:cubicBezTo>
                  <a:pt x="12314" y="314"/>
                  <a:pt x="12320" y="314"/>
                  <a:pt x="12325" y="308"/>
                </a:cubicBezTo>
                <a:cubicBezTo>
                  <a:pt x="12332" y="302"/>
                  <a:pt x="12332" y="297"/>
                  <a:pt x="12337" y="291"/>
                </a:cubicBezTo>
                <a:cubicBezTo>
                  <a:pt x="12332" y="279"/>
                  <a:pt x="12332" y="279"/>
                  <a:pt x="12332" y="279"/>
                </a:cubicBezTo>
                <a:cubicBezTo>
                  <a:pt x="12325" y="279"/>
                  <a:pt x="12325" y="279"/>
                  <a:pt x="12320" y="279"/>
                </a:cubicBezTo>
                <a:cubicBezTo>
                  <a:pt x="12314" y="279"/>
                  <a:pt x="12314" y="285"/>
                  <a:pt x="12308" y="285"/>
                </a:cubicBezTo>
                <a:cubicBezTo>
                  <a:pt x="12302" y="285"/>
                  <a:pt x="12296" y="285"/>
                  <a:pt x="12296" y="285"/>
                </a:cubicBezTo>
                <a:cubicBezTo>
                  <a:pt x="12284" y="285"/>
                  <a:pt x="12284" y="285"/>
                  <a:pt x="12284" y="285"/>
                </a:cubicBezTo>
                <a:cubicBezTo>
                  <a:pt x="12278" y="285"/>
                  <a:pt x="12278" y="291"/>
                  <a:pt x="12272" y="291"/>
                </a:cubicBezTo>
                <a:cubicBezTo>
                  <a:pt x="12266" y="291"/>
                  <a:pt x="12260" y="291"/>
                  <a:pt x="12260" y="291"/>
                </a:cubicBezTo>
                <a:cubicBezTo>
                  <a:pt x="12254" y="297"/>
                  <a:pt x="12248" y="297"/>
                  <a:pt x="12248" y="302"/>
                </a:cubicBezTo>
                <a:cubicBezTo>
                  <a:pt x="12248" y="302"/>
                  <a:pt x="12248" y="308"/>
                  <a:pt x="12248" y="314"/>
                </a:cubicBezTo>
                <a:cubicBezTo>
                  <a:pt x="12248" y="314"/>
                  <a:pt x="12248" y="320"/>
                  <a:pt x="12248" y="326"/>
                </a:cubicBezTo>
                <a:cubicBezTo>
                  <a:pt x="12248" y="332"/>
                  <a:pt x="12248" y="332"/>
                  <a:pt x="12248" y="338"/>
                </a:cubicBezTo>
                <a:cubicBezTo>
                  <a:pt x="12237" y="338"/>
                  <a:pt x="12231" y="338"/>
                  <a:pt x="12219" y="338"/>
                </a:cubicBezTo>
                <a:cubicBezTo>
                  <a:pt x="12219" y="338"/>
                  <a:pt x="12213" y="338"/>
                  <a:pt x="12207" y="338"/>
                </a:cubicBezTo>
                <a:cubicBezTo>
                  <a:pt x="12195" y="338"/>
                  <a:pt x="12195" y="338"/>
                  <a:pt x="12195" y="338"/>
                </a:cubicBezTo>
                <a:cubicBezTo>
                  <a:pt x="12183" y="338"/>
                  <a:pt x="12183" y="338"/>
                  <a:pt x="12183" y="338"/>
                </a:cubicBezTo>
                <a:cubicBezTo>
                  <a:pt x="12177" y="338"/>
                  <a:pt x="12171" y="332"/>
                  <a:pt x="12171" y="338"/>
                </a:cubicBezTo>
                <a:cubicBezTo>
                  <a:pt x="12166" y="338"/>
                  <a:pt x="12159" y="338"/>
                  <a:pt x="12159" y="344"/>
                </a:cubicBezTo>
                <a:cubicBezTo>
                  <a:pt x="12159" y="350"/>
                  <a:pt x="12166" y="356"/>
                  <a:pt x="12166" y="356"/>
                </a:cubicBezTo>
                <a:cubicBezTo>
                  <a:pt x="12159" y="362"/>
                  <a:pt x="12154" y="362"/>
                  <a:pt x="12154" y="362"/>
                </a:cubicBezTo>
                <a:cubicBezTo>
                  <a:pt x="12154" y="368"/>
                  <a:pt x="12159" y="368"/>
                  <a:pt x="12159" y="374"/>
                </a:cubicBezTo>
                <a:cubicBezTo>
                  <a:pt x="12159" y="397"/>
                  <a:pt x="12159" y="397"/>
                  <a:pt x="12159" y="397"/>
                </a:cubicBezTo>
                <a:cubicBezTo>
                  <a:pt x="12142" y="397"/>
                  <a:pt x="12130" y="397"/>
                  <a:pt x="12112" y="397"/>
                </a:cubicBezTo>
                <a:cubicBezTo>
                  <a:pt x="12106" y="397"/>
                  <a:pt x="12100" y="397"/>
                  <a:pt x="12100" y="403"/>
                </a:cubicBezTo>
                <a:cubicBezTo>
                  <a:pt x="12094" y="403"/>
                  <a:pt x="12088" y="403"/>
                  <a:pt x="12088" y="403"/>
                </a:cubicBezTo>
                <a:cubicBezTo>
                  <a:pt x="12082" y="403"/>
                  <a:pt x="12082" y="409"/>
                  <a:pt x="12077" y="409"/>
                </a:cubicBezTo>
                <a:cubicBezTo>
                  <a:pt x="12071" y="409"/>
                  <a:pt x="12065" y="409"/>
                  <a:pt x="12065" y="409"/>
                </a:cubicBezTo>
                <a:cubicBezTo>
                  <a:pt x="12059" y="409"/>
                  <a:pt x="12059" y="415"/>
                  <a:pt x="12053" y="415"/>
                </a:cubicBezTo>
                <a:cubicBezTo>
                  <a:pt x="12047" y="415"/>
                  <a:pt x="12047" y="421"/>
                  <a:pt x="12041" y="427"/>
                </a:cubicBezTo>
                <a:cubicBezTo>
                  <a:pt x="12029" y="439"/>
                  <a:pt x="12029" y="439"/>
                  <a:pt x="12029" y="439"/>
                </a:cubicBezTo>
                <a:lnTo>
                  <a:pt x="12041" y="445"/>
                </a:lnTo>
                <a:close/>
                <a:moveTo>
                  <a:pt x="11810" y="368"/>
                </a:moveTo>
                <a:lnTo>
                  <a:pt x="11810" y="368"/>
                </a:lnTo>
                <a:cubicBezTo>
                  <a:pt x="11804" y="368"/>
                  <a:pt x="11798" y="368"/>
                  <a:pt x="11792" y="368"/>
                </a:cubicBezTo>
                <a:cubicBezTo>
                  <a:pt x="11786" y="368"/>
                  <a:pt x="11780" y="374"/>
                  <a:pt x="11780" y="374"/>
                </a:cubicBezTo>
                <a:cubicBezTo>
                  <a:pt x="11774" y="379"/>
                  <a:pt x="11774" y="379"/>
                  <a:pt x="11768" y="379"/>
                </a:cubicBezTo>
                <a:cubicBezTo>
                  <a:pt x="11762" y="379"/>
                  <a:pt x="11762" y="379"/>
                  <a:pt x="11762" y="379"/>
                </a:cubicBezTo>
                <a:cubicBezTo>
                  <a:pt x="11756" y="379"/>
                  <a:pt x="11750" y="379"/>
                  <a:pt x="11745" y="379"/>
                </a:cubicBezTo>
                <a:cubicBezTo>
                  <a:pt x="11739" y="379"/>
                  <a:pt x="11739" y="374"/>
                  <a:pt x="11733" y="374"/>
                </a:cubicBezTo>
                <a:cubicBezTo>
                  <a:pt x="11727" y="374"/>
                  <a:pt x="11721" y="374"/>
                  <a:pt x="11721" y="368"/>
                </a:cubicBezTo>
                <a:cubicBezTo>
                  <a:pt x="11715" y="374"/>
                  <a:pt x="11715" y="379"/>
                  <a:pt x="11709" y="386"/>
                </a:cubicBezTo>
                <a:lnTo>
                  <a:pt x="11709" y="397"/>
                </a:lnTo>
                <a:cubicBezTo>
                  <a:pt x="11703" y="397"/>
                  <a:pt x="11703" y="403"/>
                  <a:pt x="11697" y="403"/>
                </a:cubicBezTo>
                <a:cubicBezTo>
                  <a:pt x="11691" y="403"/>
                  <a:pt x="11691" y="391"/>
                  <a:pt x="11685" y="391"/>
                </a:cubicBezTo>
                <a:cubicBezTo>
                  <a:pt x="11679" y="391"/>
                  <a:pt x="11679" y="391"/>
                  <a:pt x="11673" y="391"/>
                </a:cubicBezTo>
                <a:cubicBezTo>
                  <a:pt x="11661" y="386"/>
                  <a:pt x="11656" y="386"/>
                  <a:pt x="11650" y="386"/>
                </a:cubicBezTo>
                <a:cubicBezTo>
                  <a:pt x="11626" y="386"/>
                  <a:pt x="11626" y="386"/>
                  <a:pt x="11626" y="386"/>
                </a:cubicBezTo>
                <a:cubicBezTo>
                  <a:pt x="11626" y="391"/>
                  <a:pt x="11626" y="403"/>
                  <a:pt x="11632" y="409"/>
                </a:cubicBezTo>
                <a:cubicBezTo>
                  <a:pt x="11638" y="421"/>
                  <a:pt x="11644" y="427"/>
                  <a:pt x="11656" y="427"/>
                </a:cubicBezTo>
                <a:cubicBezTo>
                  <a:pt x="11668" y="427"/>
                  <a:pt x="11668" y="421"/>
                  <a:pt x="11679" y="415"/>
                </a:cubicBezTo>
                <a:cubicBezTo>
                  <a:pt x="11679" y="415"/>
                  <a:pt x="11685" y="415"/>
                  <a:pt x="11691" y="415"/>
                </a:cubicBezTo>
                <a:cubicBezTo>
                  <a:pt x="11697" y="415"/>
                  <a:pt x="11697" y="409"/>
                  <a:pt x="11703" y="409"/>
                </a:cubicBezTo>
                <a:cubicBezTo>
                  <a:pt x="11709" y="409"/>
                  <a:pt x="11709" y="403"/>
                  <a:pt x="11715" y="403"/>
                </a:cubicBezTo>
                <a:cubicBezTo>
                  <a:pt x="11727" y="403"/>
                  <a:pt x="11733" y="403"/>
                  <a:pt x="11739" y="403"/>
                </a:cubicBezTo>
                <a:cubicBezTo>
                  <a:pt x="11750" y="403"/>
                  <a:pt x="11750" y="403"/>
                  <a:pt x="11762" y="403"/>
                </a:cubicBezTo>
                <a:cubicBezTo>
                  <a:pt x="11768" y="403"/>
                  <a:pt x="11768" y="409"/>
                  <a:pt x="11774" y="409"/>
                </a:cubicBezTo>
                <a:cubicBezTo>
                  <a:pt x="11774" y="409"/>
                  <a:pt x="11780" y="403"/>
                  <a:pt x="11786" y="403"/>
                </a:cubicBezTo>
                <a:cubicBezTo>
                  <a:pt x="11786" y="421"/>
                  <a:pt x="11786" y="421"/>
                  <a:pt x="11786" y="421"/>
                </a:cubicBezTo>
                <a:cubicBezTo>
                  <a:pt x="11780" y="427"/>
                  <a:pt x="11780" y="433"/>
                  <a:pt x="11774" y="433"/>
                </a:cubicBezTo>
                <a:cubicBezTo>
                  <a:pt x="11768" y="433"/>
                  <a:pt x="11762" y="433"/>
                  <a:pt x="11750" y="433"/>
                </a:cubicBezTo>
                <a:cubicBezTo>
                  <a:pt x="11750" y="457"/>
                  <a:pt x="11750" y="457"/>
                  <a:pt x="11750" y="457"/>
                </a:cubicBezTo>
                <a:cubicBezTo>
                  <a:pt x="11750" y="463"/>
                  <a:pt x="11750" y="463"/>
                  <a:pt x="11756" y="468"/>
                </a:cubicBezTo>
                <a:cubicBezTo>
                  <a:pt x="11762" y="474"/>
                  <a:pt x="11762" y="474"/>
                  <a:pt x="11768" y="480"/>
                </a:cubicBezTo>
                <a:cubicBezTo>
                  <a:pt x="11780" y="486"/>
                  <a:pt x="11780" y="486"/>
                  <a:pt x="11780" y="486"/>
                </a:cubicBezTo>
                <a:cubicBezTo>
                  <a:pt x="11792" y="492"/>
                  <a:pt x="11798" y="492"/>
                  <a:pt x="11816" y="492"/>
                </a:cubicBezTo>
                <a:cubicBezTo>
                  <a:pt x="11822" y="492"/>
                  <a:pt x="11827" y="492"/>
                  <a:pt x="11834" y="492"/>
                </a:cubicBezTo>
                <a:cubicBezTo>
                  <a:pt x="11839" y="486"/>
                  <a:pt x="11845" y="486"/>
                  <a:pt x="11845" y="480"/>
                </a:cubicBezTo>
                <a:cubicBezTo>
                  <a:pt x="11851" y="474"/>
                  <a:pt x="11857" y="468"/>
                  <a:pt x="11857" y="463"/>
                </a:cubicBezTo>
                <a:cubicBezTo>
                  <a:pt x="11857" y="457"/>
                  <a:pt x="11851" y="451"/>
                  <a:pt x="11851" y="439"/>
                </a:cubicBezTo>
                <a:cubicBezTo>
                  <a:pt x="11851" y="427"/>
                  <a:pt x="11851" y="427"/>
                  <a:pt x="11851" y="427"/>
                </a:cubicBezTo>
                <a:cubicBezTo>
                  <a:pt x="11863" y="427"/>
                  <a:pt x="11875" y="427"/>
                  <a:pt x="11887" y="427"/>
                </a:cubicBezTo>
                <a:cubicBezTo>
                  <a:pt x="11893" y="427"/>
                  <a:pt x="11893" y="427"/>
                  <a:pt x="11899" y="427"/>
                </a:cubicBezTo>
                <a:cubicBezTo>
                  <a:pt x="11905" y="427"/>
                  <a:pt x="11905" y="427"/>
                  <a:pt x="11905" y="427"/>
                </a:cubicBezTo>
                <a:cubicBezTo>
                  <a:pt x="11911" y="427"/>
                  <a:pt x="11916" y="427"/>
                  <a:pt x="11922" y="427"/>
                </a:cubicBezTo>
                <a:cubicBezTo>
                  <a:pt x="11928" y="427"/>
                  <a:pt x="11928" y="421"/>
                  <a:pt x="11934" y="415"/>
                </a:cubicBezTo>
                <a:cubicBezTo>
                  <a:pt x="11940" y="415"/>
                  <a:pt x="11940" y="415"/>
                  <a:pt x="11946" y="415"/>
                </a:cubicBezTo>
                <a:cubicBezTo>
                  <a:pt x="11952" y="409"/>
                  <a:pt x="11952" y="403"/>
                  <a:pt x="11952" y="397"/>
                </a:cubicBezTo>
                <a:cubicBezTo>
                  <a:pt x="11952" y="379"/>
                  <a:pt x="11952" y="379"/>
                  <a:pt x="11952" y="379"/>
                </a:cubicBezTo>
                <a:cubicBezTo>
                  <a:pt x="11940" y="374"/>
                  <a:pt x="11934" y="374"/>
                  <a:pt x="11922" y="374"/>
                </a:cubicBezTo>
                <a:cubicBezTo>
                  <a:pt x="11922" y="338"/>
                  <a:pt x="11922" y="338"/>
                  <a:pt x="11922" y="338"/>
                </a:cubicBezTo>
                <a:cubicBezTo>
                  <a:pt x="11916" y="338"/>
                  <a:pt x="11916" y="338"/>
                  <a:pt x="11911" y="338"/>
                </a:cubicBezTo>
                <a:cubicBezTo>
                  <a:pt x="11905" y="338"/>
                  <a:pt x="11905" y="338"/>
                  <a:pt x="11899" y="338"/>
                </a:cubicBezTo>
                <a:cubicBezTo>
                  <a:pt x="11887" y="338"/>
                  <a:pt x="11881" y="338"/>
                  <a:pt x="11875" y="338"/>
                </a:cubicBezTo>
                <a:cubicBezTo>
                  <a:pt x="11875" y="344"/>
                  <a:pt x="11875" y="350"/>
                  <a:pt x="11875" y="350"/>
                </a:cubicBezTo>
                <a:cubicBezTo>
                  <a:pt x="11875" y="356"/>
                  <a:pt x="11869" y="356"/>
                  <a:pt x="11863" y="362"/>
                </a:cubicBezTo>
                <a:cubicBezTo>
                  <a:pt x="11863" y="368"/>
                  <a:pt x="11857" y="368"/>
                  <a:pt x="11851" y="374"/>
                </a:cubicBezTo>
                <a:cubicBezTo>
                  <a:pt x="11839" y="379"/>
                  <a:pt x="11827" y="368"/>
                  <a:pt x="11810" y="368"/>
                </a:cubicBezTo>
                <a:close/>
                <a:moveTo>
                  <a:pt x="10179" y="468"/>
                </a:moveTo>
                <a:lnTo>
                  <a:pt x="10179" y="468"/>
                </a:lnTo>
                <a:cubicBezTo>
                  <a:pt x="10179" y="474"/>
                  <a:pt x="10185" y="468"/>
                  <a:pt x="10191" y="474"/>
                </a:cubicBezTo>
                <a:cubicBezTo>
                  <a:pt x="10197" y="474"/>
                  <a:pt x="10197" y="474"/>
                  <a:pt x="10203" y="480"/>
                </a:cubicBezTo>
                <a:cubicBezTo>
                  <a:pt x="10215" y="480"/>
                  <a:pt x="10215" y="480"/>
                  <a:pt x="10215" y="480"/>
                </a:cubicBezTo>
                <a:cubicBezTo>
                  <a:pt x="10215" y="480"/>
                  <a:pt x="10221" y="480"/>
                  <a:pt x="10227" y="480"/>
                </a:cubicBezTo>
                <a:cubicBezTo>
                  <a:pt x="10233" y="480"/>
                  <a:pt x="10233" y="486"/>
                  <a:pt x="10245" y="486"/>
                </a:cubicBezTo>
                <a:cubicBezTo>
                  <a:pt x="10250" y="486"/>
                  <a:pt x="10256" y="486"/>
                  <a:pt x="10262" y="486"/>
                </a:cubicBezTo>
                <a:cubicBezTo>
                  <a:pt x="10268" y="480"/>
                  <a:pt x="10268" y="480"/>
                  <a:pt x="10274" y="480"/>
                </a:cubicBezTo>
                <a:cubicBezTo>
                  <a:pt x="10286" y="480"/>
                  <a:pt x="10286" y="480"/>
                  <a:pt x="10292" y="480"/>
                </a:cubicBezTo>
                <a:cubicBezTo>
                  <a:pt x="10298" y="480"/>
                  <a:pt x="10304" y="480"/>
                  <a:pt x="10304" y="486"/>
                </a:cubicBezTo>
                <a:cubicBezTo>
                  <a:pt x="10310" y="486"/>
                  <a:pt x="10310" y="486"/>
                  <a:pt x="10316" y="492"/>
                </a:cubicBezTo>
                <a:cubicBezTo>
                  <a:pt x="10322" y="492"/>
                  <a:pt x="10316" y="498"/>
                  <a:pt x="10322" y="504"/>
                </a:cubicBezTo>
                <a:cubicBezTo>
                  <a:pt x="10233" y="504"/>
                  <a:pt x="10233" y="504"/>
                  <a:pt x="10233" y="504"/>
                </a:cubicBezTo>
                <a:cubicBezTo>
                  <a:pt x="10233" y="528"/>
                  <a:pt x="10233" y="528"/>
                  <a:pt x="10233" y="528"/>
                </a:cubicBezTo>
                <a:cubicBezTo>
                  <a:pt x="10245" y="534"/>
                  <a:pt x="10250" y="534"/>
                  <a:pt x="10256" y="540"/>
                </a:cubicBezTo>
                <a:cubicBezTo>
                  <a:pt x="10268" y="540"/>
                  <a:pt x="10268" y="552"/>
                  <a:pt x="10280" y="552"/>
                </a:cubicBezTo>
                <a:cubicBezTo>
                  <a:pt x="10339" y="552"/>
                  <a:pt x="10339" y="552"/>
                  <a:pt x="10339" y="552"/>
                </a:cubicBezTo>
                <a:cubicBezTo>
                  <a:pt x="10345" y="552"/>
                  <a:pt x="10351" y="545"/>
                  <a:pt x="10351" y="545"/>
                </a:cubicBezTo>
                <a:cubicBezTo>
                  <a:pt x="10363" y="545"/>
                  <a:pt x="10369" y="545"/>
                  <a:pt x="10375" y="552"/>
                </a:cubicBezTo>
                <a:cubicBezTo>
                  <a:pt x="10381" y="552"/>
                  <a:pt x="10381" y="557"/>
                  <a:pt x="10387" y="563"/>
                </a:cubicBezTo>
                <a:cubicBezTo>
                  <a:pt x="10387" y="563"/>
                  <a:pt x="10393" y="563"/>
                  <a:pt x="10399" y="569"/>
                </a:cubicBezTo>
                <a:cubicBezTo>
                  <a:pt x="10404" y="569"/>
                  <a:pt x="10404" y="569"/>
                  <a:pt x="10411" y="569"/>
                </a:cubicBezTo>
                <a:cubicBezTo>
                  <a:pt x="10416" y="569"/>
                  <a:pt x="10422" y="569"/>
                  <a:pt x="10428" y="569"/>
                </a:cubicBezTo>
                <a:cubicBezTo>
                  <a:pt x="10440" y="569"/>
                  <a:pt x="10446" y="569"/>
                  <a:pt x="10458" y="569"/>
                </a:cubicBezTo>
                <a:cubicBezTo>
                  <a:pt x="10464" y="563"/>
                  <a:pt x="10464" y="563"/>
                  <a:pt x="10470" y="563"/>
                </a:cubicBezTo>
                <a:cubicBezTo>
                  <a:pt x="10476" y="557"/>
                  <a:pt x="10476" y="557"/>
                  <a:pt x="10482" y="552"/>
                </a:cubicBezTo>
                <a:cubicBezTo>
                  <a:pt x="10488" y="552"/>
                  <a:pt x="10488" y="540"/>
                  <a:pt x="10493" y="540"/>
                </a:cubicBezTo>
                <a:cubicBezTo>
                  <a:pt x="10511" y="540"/>
                  <a:pt x="10517" y="552"/>
                  <a:pt x="10529" y="552"/>
                </a:cubicBezTo>
                <a:cubicBezTo>
                  <a:pt x="10541" y="552"/>
                  <a:pt x="10553" y="552"/>
                  <a:pt x="10559" y="545"/>
                </a:cubicBezTo>
                <a:cubicBezTo>
                  <a:pt x="10565" y="540"/>
                  <a:pt x="10570" y="540"/>
                  <a:pt x="10570" y="540"/>
                </a:cubicBezTo>
                <a:cubicBezTo>
                  <a:pt x="10577" y="534"/>
                  <a:pt x="10570" y="522"/>
                  <a:pt x="10570" y="516"/>
                </a:cubicBezTo>
                <a:cubicBezTo>
                  <a:pt x="10577" y="504"/>
                  <a:pt x="10577" y="498"/>
                  <a:pt x="10588" y="498"/>
                </a:cubicBezTo>
                <a:cubicBezTo>
                  <a:pt x="10594" y="498"/>
                  <a:pt x="10594" y="498"/>
                  <a:pt x="10600" y="498"/>
                </a:cubicBezTo>
                <a:cubicBezTo>
                  <a:pt x="10606" y="498"/>
                  <a:pt x="10606" y="498"/>
                  <a:pt x="10612" y="492"/>
                </a:cubicBezTo>
                <a:cubicBezTo>
                  <a:pt x="10618" y="492"/>
                  <a:pt x="10618" y="486"/>
                  <a:pt x="10624" y="486"/>
                </a:cubicBezTo>
                <a:cubicBezTo>
                  <a:pt x="10636" y="480"/>
                  <a:pt x="10636" y="480"/>
                  <a:pt x="10636" y="480"/>
                </a:cubicBezTo>
                <a:cubicBezTo>
                  <a:pt x="10630" y="474"/>
                  <a:pt x="10624" y="463"/>
                  <a:pt x="10618" y="463"/>
                </a:cubicBezTo>
                <a:cubicBezTo>
                  <a:pt x="10606" y="457"/>
                  <a:pt x="10600" y="457"/>
                  <a:pt x="10594" y="457"/>
                </a:cubicBezTo>
                <a:cubicBezTo>
                  <a:pt x="10588" y="457"/>
                  <a:pt x="10582" y="457"/>
                  <a:pt x="10577" y="457"/>
                </a:cubicBezTo>
                <a:cubicBezTo>
                  <a:pt x="10570" y="457"/>
                  <a:pt x="10565" y="468"/>
                  <a:pt x="10559" y="468"/>
                </a:cubicBezTo>
                <a:cubicBezTo>
                  <a:pt x="10535" y="468"/>
                  <a:pt x="10535" y="468"/>
                  <a:pt x="10535" y="468"/>
                </a:cubicBezTo>
                <a:cubicBezTo>
                  <a:pt x="10535" y="463"/>
                  <a:pt x="10535" y="457"/>
                  <a:pt x="10535" y="451"/>
                </a:cubicBezTo>
                <a:cubicBezTo>
                  <a:pt x="10535" y="445"/>
                  <a:pt x="10529" y="445"/>
                  <a:pt x="10529" y="439"/>
                </a:cubicBezTo>
                <a:cubicBezTo>
                  <a:pt x="10523" y="433"/>
                  <a:pt x="10517" y="433"/>
                  <a:pt x="10511" y="427"/>
                </a:cubicBezTo>
                <a:cubicBezTo>
                  <a:pt x="10511" y="427"/>
                  <a:pt x="10505" y="421"/>
                  <a:pt x="10505" y="415"/>
                </a:cubicBezTo>
                <a:cubicBezTo>
                  <a:pt x="10499" y="421"/>
                  <a:pt x="10499" y="421"/>
                  <a:pt x="10493" y="421"/>
                </a:cubicBezTo>
                <a:cubicBezTo>
                  <a:pt x="10488" y="421"/>
                  <a:pt x="10488" y="427"/>
                  <a:pt x="10488" y="433"/>
                </a:cubicBezTo>
                <a:cubicBezTo>
                  <a:pt x="10482" y="433"/>
                  <a:pt x="10476" y="439"/>
                  <a:pt x="10476" y="445"/>
                </a:cubicBezTo>
                <a:cubicBezTo>
                  <a:pt x="10464" y="451"/>
                  <a:pt x="10458" y="457"/>
                  <a:pt x="10446" y="457"/>
                </a:cubicBezTo>
                <a:cubicBezTo>
                  <a:pt x="10446" y="457"/>
                  <a:pt x="10440" y="463"/>
                  <a:pt x="10434" y="463"/>
                </a:cubicBezTo>
                <a:cubicBezTo>
                  <a:pt x="10428" y="463"/>
                  <a:pt x="10428" y="457"/>
                  <a:pt x="10422" y="451"/>
                </a:cubicBezTo>
                <a:cubicBezTo>
                  <a:pt x="10446" y="427"/>
                  <a:pt x="10446" y="427"/>
                  <a:pt x="10446" y="427"/>
                </a:cubicBezTo>
                <a:cubicBezTo>
                  <a:pt x="10446" y="421"/>
                  <a:pt x="10446" y="421"/>
                  <a:pt x="10446" y="421"/>
                </a:cubicBezTo>
                <a:cubicBezTo>
                  <a:pt x="10446" y="415"/>
                  <a:pt x="10446" y="415"/>
                  <a:pt x="10446" y="409"/>
                </a:cubicBezTo>
                <a:cubicBezTo>
                  <a:pt x="10440" y="409"/>
                  <a:pt x="10440" y="409"/>
                  <a:pt x="10434" y="415"/>
                </a:cubicBezTo>
                <a:cubicBezTo>
                  <a:pt x="10428" y="415"/>
                  <a:pt x="10428" y="421"/>
                  <a:pt x="10422" y="421"/>
                </a:cubicBezTo>
                <a:cubicBezTo>
                  <a:pt x="10416" y="421"/>
                  <a:pt x="10416" y="421"/>
                  <a:pt x="10416" y="421"/>
                </a:cubicBezTo>
                <a:cubicBezTo>
                  <a:pt x="10411" y="427"/>
                  <a:pt x="10411" y="415"/>
                  <a:pt x="10404" y="415"/>
                </a:cubicBezTo>
                <a:cubicBezTo>
                  <a:pt x="10369" y="415"/>
                  <a:pt x="10369" y="415"/>
                  <a:pt x="10369" y="415"/>
                </a:cubicBezTo>
                <a:cubicBezTo>
                  <a:pt x="10369" y="427"/>
                  <a:pt x="10369" y="433"/>
                  <a:pt x="10369" y="445"/>
                </a:cubicBezTo>
                <a:cubicBezTo>
                  <a:pt x="10369" y="457"/>
                  <a:pt x="10369" y="463"/>
                  <a:pt x="10363" y="468"/>
                </a:cubicBezTo>
                <a:cubicBezTo>
                  <a:pt x="10363" y="474"/>
                  <a:pt x="10357" y="474"/>
                  <a:pt x="10357" y="480"/>
                </a:cubicBezTo>
                <a:cubicBezTo>
                  <a:pt x="10345" y="480"/>
                  <a:pt x="10345" y="480"/>
                  <a:pt x="10345" y="480"/>
                </a:cubicBezTo>
                <a:cubicBezTo>
                  <a:pt x="10345" y="463"/>
                  <a:pt x="10345" y="457"/>
                  <a:pt x="10339" y="445"/>
                </a:cubicBezTo>
                <a:cubicBezTo>
                  <a:pt x="10339" y="439"/>
                  <a:pt x="10333" y="439"/>
                  <a:pt x="10327" y="433"/>
                </a:cubicBezTo>
                <a:cubicBezTo>
                  <a:pt x="10327" y="433"/>
                  <a:pt x="10322" y="433"/>
                  <a:pt x="10316" y="427"/>
                </a:cubicBezTo>
                <a:cubicBezTo>
                  <a:pt x="10310" y="427"/>
                  <a:pt x="10310" y="427"/>
                  <a:pt x="10304" y="427"/>
                </a:cubicBezTo>
                <a:cubicBezTo>
                  <a:pt x="10268" y="427"/>
                  <a:pt x="10250" y="421"/>
                  <a:pt x="10209" y="421"/>
                </a:cubicBezTo>
                <a:cubicBezTo>
                  <a:pt x="10209" y="421"/>
                  <a:pt x="10203" y="427"/>
                  <a:pt x="10197" y="427"/>
                </a:cubicBezTo>
                <a:lnTo>
                  <a:pt x="10191" y="427"/>
                </a:lnTo>
                <a:cubicBezTo>
                  <a:pt x="10179" y="433"/>
                  <a:pt x="10173" y="439"/>
                  <a:pt x="10173" y="445"/>
                </a:cubicBezTo>
                <a:cubicBezTo>
                  <a:pt x="10173" y="457"/>
                  <a:pt x="10173" y="463"/>
                  <a:pt x="10179" y="468"/>
                </a:cubicBezTo>
                <a:close/>
                <a:moveTo>
                  <a:pt x="10061" y="682"/>
                </a:moveTo>
                <a:lnTo>
                  <a:pt x="10061" y="682"/>
                </a:lnTo>
                <a:cubicBezTo>
                  <a:pt x="10061" y="688"/>
                  <a:pt x="10067" y="688"/>
                  <a:pt x="10067" y="688"/>
                </a:cubicBezTo>
                <a:cubicBezTo>
                  <a:pt x="10067" y="688"/>
                  <a:pt x="10067" y="700"/>
                  <a:pt x="10061" y="700"/>
                </a:cubicBezTo>
                <a:cubicBezTo>
                  <a:pt x="10055" y="700"/>
                  <a:pt x="10049" y="694"/>
                  <a:pt x="10037" y="694"/>
                </a:cubicBezTo>
                <a:cubicBezTo>
                  <a:pt x="10025" y="694"/>
                  <a:pt x="10025" y="694"/>
                  <a:pt x="10025" y="694"/>
                </a:cubicBezTo>
                <a:cubicBezTo>
                  <a:pt x="10019" y="694"/>
                  <a:pt x="10013" y="694"/>
                  <a:pt x="10013" y="694"/>
                </a:cubicBezTo>
                <a:cubicBezTo>
                  <a:pt x="10001" y="694"/>
                  <a:pt x="9995" y="688"/>
                  <a:pt x="9990" y="694"/>
                </a:cubicBezTo>
                <a:cubicBezTo>
                  <a:pt x="9983" y="694"/>
                  <a:pt x="9983" y="694"/>
                  <a:pt x="9978" y="700"/>
                </a:cubicBezTo>
                <a:cubicBezTo>
                  <a:pt x="9972" y="700"/>
                  <a:pt x="9972" y="706"/>
                  <a:pt x="9966" y="706"/>
                </a:cubicBezTo>
                <a:cubicBezTo>
                  <a:pt x="9954" y="706"/>
                  <a:pt x="9942" y="700"/>
                  <a:pt x="9930" y="706"/>
                </a:cubicBezTo>
                <a:cubicBezTo>
                  <a:pt x="9912" y="706"/>
                  <a:pt x="9906" y="706"/>
                  <a:pt x="9895" y="718"/>
                </a:cubicBezTo>
                <a:cubicBezTo>
                  <a:pt x="9889" y="718"/>
                  <a:pt x="9889" y="723"/>
                  <a:pt x="9889" y="729"/>
                </a:cubicBezTo>
                <a:cubicBezTo>
                  <a:pt x="9889" y="753"/>
                  <a:pt x="9889" y="753"/>
                  <a:pt x="9889" y="753"/>
                </a:cubicBezTo>
                <a:cubicBezTo>
                  <a:pt x="9906" y="747"/>
                  <a:pt x="9912" y="747"/>
                  <a:pt x="9924" y="747"/>
                </a:cubicBezTo>
                <a:cubicBezTo>
                  <a:pt x="9936" y="747"/>
                  <a:pt x="9936" y="747"/>
                  <a:pt x="9936" y="747"/>
                </a:cubicBezTo>
                <a:cubicBezTo>
                  <a:pt x="9942" y="747"/>
                  <a:pt x="9942" y="747"/>
                  <a:pt x="9948" y="747"/>
                </a:cubicBezTo>
                <a:cubicBezTo>
                  <a:pt x="9954" y="747"/>
                  <a:pt x="9960" y="753"/>
                  <a:pt x="9966" y="753"/>
                </a:cubicBezTo>
                <a:cubicBezTo>
                  <a:pt x="9978" y="753"/>
                  <a:pt x="9990" y="753"/>
                  <a:pt x="9995" y="747"/>
                </a:cubicBezTo>
                <a:cubicBezTo>
                  <a:pt x="10007" y="741"/>
                  <a:pt x="10013" y="735"/>
                  <a:pt x="10019" y="729"/>
                </a:cubicBezTo>
                <a:cubicBezTo>
                  <a:pt x="10025" y="729"/>
                  <a:pt x="10031" y="723"/>
                  <a:pt x="10037" y="723"/>
                </a:cubicBezTo>
                <a:cubicBezTo>
                  <a:pt x="10043" y="723"/>
                  <a:pt x="10043" y="723"/>
                  <a:pt x="10043" y="723"/>
                </a:cubicBezTo>
                <a:cubicBezTo>
                  <a:pt x="10049" y="723"/>
                  <a:pt x="10049" y="723"/>
                  <a:pt x="10055" y="723"/>
                </a:cubicBezTo>
                <a:cubicBezTo>
                  <a:pt x="10061" y="729"/>
                  <a:pt x="10055" y="735"/>
                  <a:pt x="10061" y="735"/>
                </a:cubicBezTo>
                <a:cubicBezTo>
                  <a:pt x="10055" y="741"/>
                  <a:pt x="10055" y="747"/>
                  <a:pt x="10049" y="747"/>
                </a:cubicBezTo>
                <a:cubicBezTo>
                  <a:pt x="10049" y="747"/>
                  <a:pt x="10043" y="747"/>
                  <a:pt x="10037" y="747"/>
                </a:cubicBezTo>
                <a:cubicBezTo>
                  <a:pt x="10037" y="753"/>
                  <a:pt x="10031" y="753"/>
                  <a:pt x="10031" y="753"/>
                </a:cubicBezTo>
                <a:cubicBezTo>
                  <a:pt x="10025" y="753"/>
                  <a:pt x="10025" y="759"/>
                  <a:pt x="10019" y="765"/>
                </a:cubicBezTo>
                <a:cubicBezTo>
                  <a:pt x="10013" y="765"/>
                  <a:pt x="10007" y="771"/>
                  <a:pt x="10001" y="771"/>
                </a:cubicBezTo>
                <a:cubicBezTo>
                  <a:pt x="9995" y="771"/>
                  <a:pt x="9990" y="771"/>
                  <a:pt x="9983" y="771"/>
                </a:cubicBezTo>
                <a:cubicBezTo>
                  <a:pt x="9972" y="771"/>
                  <a:pt x="9960" y="771"/>
                  <a:pt x="9948" y="771"/>
                </a:cubicBezTo>
                <a:cubicBezTo>
                  <a:pt x="9942" y="771"/>
                  <a:pt x="9936" y="771"/>
                  <a:pt x="9936" y="771"/>
                </a:cubicBezTo>
                <a:cubicBezTo>
                  <a:pt x="9930" y="771"/>
                  <a:pt x="9924" y="771"/>
                  <a:pt x="9924" y="777"/>
                </a:cubicBezTo>
                <a:cubicBezTo>
                  <a:pt x="9918" y="777"/>
                  <a:pt x="9912" y="777"/>
                  <a:pt x="9912" y="777"/>
                </a:cubicBezTo>
                <a:cubicBezTo>
                  <a:pt x="9906" y="783"/>
                  <a:pt x="9906" y="783"/>
                  <a:pt x="9906" y="789"/>
                </a:cubicBezTo>
                <a:cubicBezTo>
                  <a:pt x="9906" y="795"/>
                  <a:pt x="9912" y="795"/>
                  <a:pt x="9912" y="800"/>
                </a:cubicBezTo>
                <a:cubicBezTo>
                  <a:pt x="9918" y="812"/>
                  <a:pt x="9924" y="818"/>
                  <a:pt x="9930" y="818"/>
                </a:cubicBezTo>
                <a:cubicBezTo>
                  <a:pt x="9936" y="824"/>
                  <a:pt x="9936" y="818"/>
                  <a:pt x="9942" y="818"/>
                </a:cubicBezTo>
                <a:cubicBezTo>
                  <a:pt x="9954" y="824"/>
                  <a:pt x="9960" y="818"/>
                  <a:pt x="9966" y="818"/>
                </a:cubicBezTo>
                <a:cubicBezTo>
                  <a:pt x="9972" y="818"/>
                  <a:pt x="9972" y="824"/>
                  <a:pt x="9978" y="824"/>
                </a:cubicBezTo>
                <a:cubicBezTo>
                  <a:pt x="9983" y="824"/>
                  <a:pt x="9990" y="830"/>
                  <a:pt x="10001" y="836"/>
                </a:cubicBezTo>
                <a:cubicBezTo>
                  <a:pt x="10001" y="836"/>
                  <a:pt x="10007" y="842"/>
                  <a:pt x="10013" y="842"/>
                </a:cubicBezTo>
                <a:cubicBezTo>
                  <a:pt x="10013" y="848"/>
                  <a:pt x="10013" y="854"/>
                  <a:pt x="10019" y="854"/>
                </a:cubicBezTo>
                <a:cubicBezTo>
                  <a:pt x="10019" y="860"/>
                  <a:pt x="10025" y="860"/>
                  <a:pt x="10025" y="866"/>
                </a:cubicBezTo>
                <a:cubicBezTo>
                  <a:pt x="10031" y="877"/>
                  <a:pt x="10037" y="877"/>
                  <a:pt x="10043" y="889"/>
                </a:cubicBezTo>
                <a:cubicBezTo>
                  <a:pt x="10055" y="884"/>
                  <a:pt x="10055" y="884"/>
                  <a:pt x="10055" y="884"/>
                </a:cubicBezTo>
                <a:lnTo>
                  <a:pt x="10055" y="877"/>
                </a:lnTo>
                <a:cubicBezTo>
                  <a:pt x="10055" y="872"/>
                  <a:pt x="10061" y="866"/>
                  <a:pt x="10061" y="866"/>
                </a:cubicBezTo>
                <a:cubicBezTo>
                  <a:pt x="10067" y="860"/>
                  <a:pt x="10072" y="860"/>
                  <a:pt x="10072" y="860"/>
                </a:cubicBezTo>
                <a:cubicBezTo>
                  <a:pt x="10084" y="854"/>
                  <a:pt x="10090" y="854"/>
                  <a:pt x="10096" y="842"/>
                </a:cubicBezTo>
                <a:cubicBezTo>
                  <a:pt x="10096" y="842"/>
                  <a:pt x="10096" y="836"/>
                  <a:pt x="10102" y="830"/>
                </a:cubicBezTo>
                <a:cubicBezTo>
                  <a:pt x="10102" y="824"/>
                  <a:pt x="10096" y="818"/>
                  <a:pt x="10102" y="806"/>
                </a:cubicBezTo>
                <a:cubicBezTo>
                  <a:pt x="10102" y="800"/>
                  <a:pt x="10102" y="800"/>
                  <a:pt x="10108" y="795"/>
                </a:cubicBezTo>
                <a:cubicBezTo>
                  <a:pt x="10108" y="789"/>
                  <a:pt x="10114" y="789"/>
                  <a:pt x="10114" y="783"/>
                </a:cubicBezTo>
                <a:cubicBezTo>
                  <a:pt x="10120" y="783"/>
                  <a:pt x="10126" y="777"/>
                  <a:pt x="10126" y="777"/>
                </a:cubicBezTo>
                <a:cubicBezTo>
                  <a:pt x="10138" y="777"/>
                  <a:pt x="10144" y="777"/>
                  <a:pt x="10150" y="777"/>
                </a:cubicBezTo>
                <a:cubicBezTo>
                  <a:pt x="10150" y="723"/>
                  <a:pt x="10150" y="723"/>
                  <a:pt x="10150" y="723"/>
                </a:cubicBezTo>
                <a:cubicBezTo>
                  <a:pt x="10156" y="723"/>
                  <a:pt x="10161" y="723"/>
                  <a:pt x="10173" y="723"/>
                </a:cubicBezTo>
                <a:cubicBezTo>
                  <a:pt x="10179" y="718"/>
                  <a:pt x="10185" y="711"/>
                  <a:pt x="10197" y="706"/>
                </a:cubicBezTo>
                <a:cubicBezTo>
                  <a:pt x="10191" y="700"/>
                  <a:pt x="10185" y="700"/>
                  <a:pt x="10185" y="694"/>
                </a:cubicBezTo>
                <a:cubicBezTo>
                  <a:pt x="10185" y="688"/>
                  <a:pt x="10185" y="688"/>
                  <a:pt x="10185" y="682"/>
                </a:cubicBezTo>
                <a:cubicBezTo>
                  <a:pt x="10185" y="682"/>
                  <a:pt x="10185" y="676"/>
                  <a:pt x="10185" y="670"/>
                </a:cubicBezTo>
                <a:cubicBezTo>
                  <a:pt x="10185" y="670"/>
                  <a:pt x="10191" y="664"/>
                  <a:pt x="10191" y="658"/>
                </a:cubicBezTo>
                <a:cubicBezTo>
                  <a:pt x="10191" y="658"/>
                  <a:pt x="10185" y="652"/>
                  <a:pt x="10185" y="646"/>
                </a:cubicBezTo>
                <a:cubicBezTo>
                  <a:pt x="10268" y="646"/>
                  <a:pt x="10268" y="646"/>
                  <a:pt x="10268" y="646"/>
                </a:cubicBezTo>
                <a:cubicBezTo>
                  <a:pt x="10268" y="652"/>
                  <a:pt x="10268" y="658"/>
                  <a:pt x="10268" y="664"/>
                </a:cubicBezTo>
                <a:cubicBezTo>
                  <a:pt x="10268" y="670"/>
                  <a:pt x="10262" y="676"/>
                  <a:pt x="10262" y="688"/>
                </a:cubicBezTo>
                <a:cubicBezTo>
                  <a:pt x="10262" y="694"/>
                  <a:pt x="10262" y="694"/>
                  <a:pt x="10262" y="700"/>
                </a:cubicBezTo>
                <a:cubicBezTo>
                  <a:pt x="10268" y="700"/>
                  <a:pt x="10274" y="700"/>
                  <a:pt x="10286" y="700"/>
                </a:cubicBezTo>
                <a:cubicBezTo>
                  <a:pt x="10292" y="700"/>
                  <a:pt x="10298" y="700"/>
                  <a:pt x="10298" y="706"/>
                </a:cubicBezTo>
                <a:cubicBezTo>
                  <a:pt x="10304" y="706"/>
                  <a:pt x="10310" y="706"/>
                  <a:pt x="10310" y="711"/>
                </a:cubicBezTo>
                <a:cubicBezTo>
                  <a:pt x="10310" y="718"/>
                  <a:pt x="10310" y="718"/>
                  <a:pt x="10310" y="723"/>
                </a:cubicBezTo>
                <a:cubicBezTo>
                  <a:pt x="10310" y="729"/>
                  <a:pt x="10310" y="741"/>
                  <a:pt x="10310" y="747"/>
                </a:cubicBezTo>
                <a:cubicBezTo>
                  <a:pt x="10304" y="753"/>
                  <a:pt x="10298" y="747"/>
                  <a:pt x="10298" y="753"/>
                </a:cubicBezTo>
                <a:cubicBezTo>
                  <a:pt x="10286" y="759"/>
                  <a:pt x="10280" y="765"/>
                  <a:pt x="10280" y="777"/>
                </a:cubicBezTo>
                <a:cubicBezTo>
                  <a:pt x="10280" y="783"/>
                  <a:pt x="10280" y="789"/>
                  <a:pt x="10280" y="795"/>
                </a:cubicBezTo>
                <a:cubicBezTo>
                  <a:pt x="10310" y="795"/>
                  <a:pt x="10310" y="795"/>
                  <a:pt x="10310" y="795"/>
                </a:cubicBezTo>
                <a:cubicBezTo>
                  <a:pt x="10322" y="795"/>
                  <a:pt x="10327" y="783"/>
                  <a:pt x="10345" y="771"/>
                </a:cubicBezTo>
                <a:cubicBezTo>
                  <a:pt x="10351" y="765"/>
                  <a:pt x="10357" y="759"/>
                  <a:pt x="10363" y="759"/>
                </a:cubicBezTo>
                <a:cubicBezTo>
                  <a:pt x="10369" y="759"/>
                  <a:pt x="10375" y="765"/>
                  <a:pt x="10375" y="771"/>
                </a:cubicBezTo>
                <a:cubicBezTo>
                  <a:pt x="10381" y="771"/>
                  <a:pt x="10375" y="777"/>
                  <a:pt x="10375" y="783"/>
                </a:cubicBezTo>
                <a:cubicBezTo>
                  <a:pt x="10375" y="789"/>
                  <a:pt x="10375" y="795"/>
                  <a:pt x="10375" y="800"/>
                </a:cubicBezTo>
                <a:cubicBezTo>
                  <a:pt x="10411" y="800"/>
                  <a:pt x="10411" y="800"/>
                  <a:pt x="10411" y="800"/>
                </a:cubicBezTo>
                <a:cubicBezTo>
                  <a:pt x="10411" y="800"/>
                  <a:pt x="10416" y="800"/>
                  <a:pt x="10422" y="800"/>
                </a:cubicBezTo>
                <a:cubicBezTo>
                  <a:pt x="10422" y="795"/>
                  <a:pt x="10422" y="789"/>
                  <a:pt x="10422" y="789"/>
                </a:cubicBezTo>
                <a:cubicBezTo>
                  <a:pt x="10422" y="783"/>
                  <a:pt x="10428" y="777"/>
                  <a:pt x="10428" y="777"/>
                </a:cubicBezTo>
                <a:cubicBezTo>
                  <a:pt x="10493" y="777"/>
                  <a:pt x="10493" y="777"/>
                  <a:pt x="10493" y="777"/>
                </a:cubicBezTo>
                <a:cubicBezTo>
                  <a:pt x="10517" y="771"/>
                  <a:pt x="10517" y="771"/>
                  <a:pt x="10517" y="771"/>
                </a:cubicBezTo>
                <a:cubicBezTo>
                  <a:pt x="10517" y="759"/>
                  <a:pt x="10517" y="759"/>
                  <a:pt x="10517" y="759"/>
                </a:cubicBezTo>
                <a:cubicBezTo>
                  <a:pt x="10511" y="747"/>
                  <a:pt x="10505" y="735"/>
                  <a:pt x="10488" y="735"/>
                </a:cubicBezTo>
                <a:cubicBezTo>
                  <a:pt x="10482" y="735"/>
                  <a:pt x="10482" y="735"/>
                  <a:pt x="10476" y="735"/>
                </a:cubicBezTo>
                <a:cubicBezTo>
                  <a:pt x="10464" y="735"/>
                  <a:pt x="10458" y="735"/>
                  <a:pt x="10452" y="735"/>
                </a:cubicBezTo>
                <a:cubicBezTo>
                  <a:pt x="10446" y="723"/>
                  <a:pt x="10446" y="718"/>
                  <a:pt x="10446" y="711"/>
                </a:cubicBezTo>
                <a:cubicBezTo>
                  <a:pt x="10446" y="706"/>
                  <a:pt x="10452" y="700"/>
                  <a:pt x="10452" y="700"/>
                </a:cubicBezTo>
                <a:cubicBezTo>
                  <a:pt x="10375" y="700"/>
                  <a:pt x="10375" y="700"/>
                  <a:pt x="10375" y="700"/>
                </a:cubicBezTo>
                <a:cubicBezTo>
                  <a:pt x="10375" y="682"/>
                  <a:pt x="10381" y="664"/>
                  <a:pt x="10369" y="652"/>
                </a:cubicBezTo>
                <a:cubicBezTo>
                  <a:pt x="10363" y="652"/>
                  <a:pt x="10363" y="652"/>
                  <a:pt x="10357" y="652"/>
                </a:cubicBezTo>
                <a:cubicBezTo>
                  <a:pt x="10351" y="652"/>
                  <a:pt x="10351" y="646"/>
                  <a:pt x="10345" y="646"/>
                </a:cubicBezTo>
                <a:cubicBezTo>
                  <a:pt x="10345" y="646"/>
                  <a:pt x="10339" y="640"/>
                  <a:pt x="10339" y="634"/>
                </a:cubicBezTo>
                <a:lnTo>
                  <a:pt x="10339" y="623"/>
                </a:lnTo>
                <a:cubicBezTo>
                  <a:pt x="10327" y="617"/>
                  <a:pt x="10322" y="617"/>
                  <a:pt x="10310" y="617"/>
                </a:cubicBezTo>
                <a:cubicBezTo>
                  <a:pt x="10310" y="617"/>
                  <a:pt x="10304" y="617"/>
                  <a:pt x="10298" y="617"/>
                </a:cubicBezTo>
                <a:cubicBezTo>
                  <a:pt x="10292" y="617"/>
                  <a:pt x="10292" y="611"/>
                  <a:pt x="10286" y="611"/>
                </a:cubicBezTo>
                <a:cubicBezTo>
                  <a:pt x="10280" y="605"/>
                  <a:pt x="10286" y="593"/>
                  <a:pt x="10274" y="587"/>
                </a:cubicBezTo>
                <a:cubicBezTo>
                  <a:pt x="10274" y="587"/>
                  <a:pt x="10268" y="587"/>
                  <a:pt x="10268" y="581"/>
                </a:cubicBezTo>
                <a:cubicBezTo>
                  <a:pt x="10262" y="581"/>
                  <a:pt x="10256" y="581"/>
                  <a:pt x="10256" y="581"/>
                </a:cubicBezTo>
                <a:cubicBezTo>
                  <a:pt x="10250" y="581"/>
                  <a:pt x="10245" y="581"/>
                  <a:pt x="10245" y="581"/>
                </a:cubicBezTo>
                <a:cubicBezTo>
                  <a:pt x="10233" y="587"/>
                  <a:pt x="10233" y="593"/>
                  <a:pt x="10227" y="593"/>
                </a:cubicBezTo>
                <a:cubicBezTo>
                  <a:pt x="10215" y="593"/>
                  <a:pt x="10209" y="593"/>
                  <a:pt x="10203" y="587"/>
                </a:cubicBezTo>
                <a:cubicBezTo>
                  <a:pt x="10197" y="587"/>
                  <a:pt x="10197" y="593"/>
                  <a:pt x="10191" y="587"/>
                </a:cubicBezTo>
                <a:cubicBezTo>
                  <a:pt x="10185" y="587"/>
                  <a:pt x="10185" y="581"/>
                  <a:pt x="10179" y="581"/>
                </a:cubicBezTo>
                <a:cubicBezTo>
                  <a:pt x="10179" y="545"/>
                  <a:pt x="10179" y="545"/>
                  <a:pt x="10179" y="545"/>
                </a:cubicBezTo>
                <a:lnTo>
                  <a:pt x="10185" y="552"/>
                </a:lnTo>
                <a:cubicBezTo>
                  <a:pt x="10179" y="552"/>
                  <a:pt x="10173" y="552"/>
                  <a:pt x="10167" y="552"/>
                </a:cubicBezTo>
                <a:cubicBezTo>
                  <a:pt x="10161" y="552"/>
                  <a:pt x="10156" y="552"/>
                  <a:pt x="10150" y="552"/>
                </a:cubicBezTo>
                <a:cubicBezTo>
                  <a:pt x="10144" y="552"/>
                  <a:pt x="10144" y="552"/>
                  <a:pt x="10138" y="545"/>
                </a:cubicBezTo>
                <a:cubicBezTo>
                  <a:pt x="10138" y="545"/>
                  <a:pt x="10138" y="540"/>
                  <a:pt x="10138" y="534"/>
                </a:cubicBezTo>
                <a:cubicBezTo>
                  <a:pt x="10144" y="528"/>
                  <a:pt x="10156" y="522"/>
                  <a:pt x="10156" y="510"/>
                </a:cubicBezTo>
                <a:cubicBezTo>
                  <a:pt x="10156" y="510"/>
                  <a:pt x="10156" y="504"/>
                  <a:pt x="10156" y="498"/>
                </a:cubicBezTo>
                <a:cubicBezTo>
                  <a:pt x="10055" y="486"/>
                  <a:pt x="10055" y="486"/>
                  <a:pt x="10055" y="486"/>
                </a:cubicBezTo>
                <a:cubicBezTo>
                  <a:pt x="10055" y="486"/>
                  <a:pt x="10049" y="480"/>
                  <a:pt x="10043" y="486"/>
                </a:cubicBezTo>
                <a:cubicBezTo>
                  <a:pt x="10037" y="486"/>
                  <a:pt x="10037" y="492"/>
                  <a:pt x="10037" y="492"/>
                </a:cubicBezTo>
                <a:cubicBezTo>
                  <a:pt x="10031" y="504"/>
                  <a:pt x="10031" y="510"/>
                  <a:pt x="10031" y="516"/>
                </a:cubicBezTo>
                <a:cubicBezTo>
                  <a:pt x="10031" y="528"/>
                  <a:pt x="10031" y="528"/>
                  <a:pt x="10031" y="528"/>
                </a:cubicBezTo>
                <a:cubicBezTo>
                  <a:pt x="10031" y="534"/>
                  <a:pt x="10031" y="540"/>
                  <a:pt x="10031" y="540"/>
                </a:cubicBezTo>
                <a:cubicBezTo>
                  <a:pt x="10031" y="545"/>
                  <a:pt x="10037" y="552"/>
                  <a:pt x="10037" y="557"/>
                </a:cubicBezTo>
                <a:cubicBezTo>
                  <a:pt x="10037" y="569"/>
                  <a:pt x="10037" y="569"/>
                  <a:pt x="10031" y="575"/>
                </a:cubicBezTo>
                <a:cubicBezTo>
                  <a:pt x="10025" y="581"/>
                  <a:pt x="10019" y="587"/>
                  <a:pt x="10013" y="587"/>
                </a:cubicBezTo>
                <a:cubicBezTo>
                  <a:pt x="10007" y="587"/>
                  <a:pt x="10001" y="587"/>
                  <a:pt x="9995" y="581"/>
                </a:cubicBezTo>
                <a:cubicBezTo>
                  <a:pt x="9990" y="575"/>
                  <a:pt x="9990" y="563"/>
                  <a:pt x="9990" y="557"/>
                </a:cubicBezTo>
                <a:cubicBezTo>
                  <a:pt x="9990" y="545"/>
                  <a:pt x="9990" y="545"/>
                  <a:pt x="9990" y="545"/>
                </a:cubicBezTo>
                <a:cubicBezTo>
                  <a:pt x="9990" y="540"/>
                  <a:pt x="9983" y="534"/>
                  <a:pt x="9983" y="534"/>
                </a:cubicBezTo>
                <a:cubicBezTo>
                  <a:pt x="9983" y="522"/>
                  <a:pt x="9983" y="522"/>
                  <a:pt x="9983" y="522"/>
                </a:cubicBezTo>
                <a:cubicBezTo>
                  <a:pt x="9983" y="510"/>
                  <a:pt x="9983" y="510"/>
                  <a:pt x="9983" y="498"/>
                </a:cubicBezTo>
                <a:cubicBezTo>
                  <a:pt x="9960" y="498"/>
                  <a:pt x="9960" y="498"/>
                  <a:pt x="9960" y="498"/>
                </a:cubicBezTo>
                <a:cubicBezTo>
                  <a:pt x="9954" y="504"/>
                  <a:pt x="9942" y="504"/>
                  <a:pt x="9936" y="510"/>
                </a:cubicBezTo>
                <a:cubicBezTo>
                  <a:pt x="9936" y="510"/>
                  <a:pt x="9936" y="516"/>
                  <a:pt x="9930" y="522"/>
                </a:cubicBezTo>
                <a:cubicBezTo>
                  <a:pt x="9930" y="522"/>
                  <a:pt x="9924" y="528"/>
                  <a:pt x="9918" y="528"/>
                </a:cubicBezTo>
                <a:cubicBezTo>
                  <a:pt x="9918" y="534"/>
                  <a:pt x="9912" y="540"/>
                  <a:pt x="9906" y="540"/>
                </a:cubicBezTo>
                <a:cubicBezTo>
                  <a:pt x="9871" y="540"/>
                  <a:pt x="9871" y="540"/>
                  <a:pt x="9871" y="540"/>
                </a:cubicBezTo>
                <a:cubicBezTo>
                  <a:pt x="9871" y="516"/>
                  <a:pt x="9871" y="516"/>
                  <a:pt x="9871" y="516"/>
                </a:cubicBezTo>
                <a:cubicBezTo>
                  <a:pt x="9877" y="516"/>
                  <a:pt x="9871" y="510"/>
                  <a:pt x="9877" y="504"/>
                </a:cubicBezTo>
                <a:cubicBezTo>
                  <a:pt x="9883" y="504"/>
                  <a:pt x="9883" y="510"/>
                  <a:pt x="9889" y="504"/>
                </a:cubicBezTo>
                <a:cubicBezTo>
                  <a:pt x="9895" y="504"/>
                  <a:pt x="9895" y="498"/>
                  <a:pt x="9901" y="498"/>
                </a:cubicBezTo>
                <a:cubicBezTo>
                  <a:pt x="9895" y="486"/>
                  <a:pt x="9895" y="486"/>
                  <a:pt x="9895" y="486"/>
                </a:cubicBezTo>
                <a:cubicBezTo>
                  <a:pt x="9895" y="486"/>
                  <a:pt x="9889" y="486"/>
                  <a:pt x="9883" y="486"/>
                </a:cubicBezTo>
                <a:lnTo>
                  <a:pt x="9877" y="492"/>
                </a:lnTo>
                <a:cubicBezTo>
                  <a:pt x="9871" y="498"/>
                  <a:pt x="9865" y="498"/>
                  <a:pt x="9865" y="498"/>
                </a:cubicBezTo>
                <a:cubicBezTo>
                  <a:pt x="9859" y="504"/>
                  <a:pt x="9859" y="510"/>
                  <a:pt x="9859" y="510"/>
                </a:cubicBezTo>
                <a:cubicBezTo>
                  <a:pt x="9783" y="510"/>
                  <a:pt x="9783" y="510"/>
                  <a:pt x="9783" y="510"/>
                </a:cubicBezTo>
                <a:cubicBezTo>
                  <a:pt x="9777" y="510"/>
                  <a:pt x="9777" y="516"/>
                  <a:pt x="9771" y="516"/>
                </a:cubicBezTo>
                <a:cubicBezTo>
                  <a:pt x="9765" y="516"/>
                  <a:pt x="9753" y="516"/>
                  <a:pt x="9747" y="516"/>
                </a:cubicBezTo>
                <a:cubicBezTo>
                  <a:pt x="9741" y="516"/>
                  <a:pt x="9741" y="522"/>
                  <a:pt x="9736" y="522"/>
                </a:cubicBezTo>
                <a:cubicBezTo>
                  <a:pt x="9736" y="534"/>
                  <a:pt x="9736" y="540"/>
                  <a:pt x="9736" y="545"/>
                </a:cubicBezTo>
                <a:cubicBezTo>
                  <a:pt x="9741" y="552"/>
                  <a:pt x="9747" y="552"/>
                  <a:pt x="9747" y="557"/>
                </a:cubicBezTo>
                <a:cubicBezTo>
                  <a:pt x="9753" y="563"/>
                  <a:pt x="9753" y="569"/>
                  <a:pt x="9759" y="569"/>
                </a:cubicBezTo>
                <a:cubicBezTo>
                  <a:pt x="9771" y="569"/>
                  <a:pt x="9777" y="569"/>
                  <a:pt x="9795" y="569"/>
                </a:cubicBezTo>
                <a:cubicBezTo>
                  <a:pt x="9795" y="569"/>
                  <a:pt x="9800" y="569"/>
                  <a:pt x="9806" y="569"/>
                </a:cubicBezTo>
                <a:cubicBezTo>
                  <a:pt x="9806" y="575"/>
                  <a:pt x="9806" y="581"/>
                  <a:pt x="9806" y="581"/>
                </a:cubicBezTo>
                <a:cubicBezTo>
                  <a:pt x="9800" y="587"/>
                  <a:pt x="9800" y="593"/>
                  <a:pt x="9800" y="593"/>
                </a:cubicBezTo>
                <a:cubicBezTo>
                  <a:pt x="9800" y="599"/>
                  <a:pt x="9789" y="599"/>
                  <a:pt x="9789" y="605"/>
                </a:cubicBezTo>
                <a:cubicBezTo>
                  <a:pt x="9789" y="611"/>
                  <a:pt x="9789" y="617"/>
                  <a:pt x="9795" y="623"/>
                </a:cubicBezTo>
                <a:cubicBezTo>
                  <a:pt x="9795" y="623"/>
                  <a:pt x="9800" y="623"/>
                  <a:pt x="9806" y="629"/>
                </a:cubicBezTo>
                <a:cubicBezTo>
                  <a:pt x="9806" y="634"/>
                  <a:pt x="9806" y="640"/>
                  <a:pt x="9806" y="646"/>
                </a:cubicBezTo>
                <a:cubicBezTo>
                  <a:pt x="9806" y="652"/>
                  <a:pt x="9806" y="658"/>
                  <a:pt x="9800" y="664"/>
                </a:cubicBezTo>
                <a:cubicBezTo>
                  <a:pt x="9795" y="664"/>
                  <a:pt x="9795" y="664"/>
                  <a:pt x="9789" y="658"/>
                </a:cubicBezTo>
                <a:cubicBezTo>
                  <a:pt x="9789" y="658"/>
                  <a:pt x="9783" y="658"/>
                  <a:pt x="9777" y="652"/>
                </a:cubicBezTo>
                <a:lnTo>
                  <a:pt x="9777" y="646"/>
                </a:lnTo>
                <a:cubicBezTo>
                  <a:pt x="9771" y="640"/>
                  <a:pt x="9771" y="634"/>
                  <a:pt x="9771" y="629"/>
                </a:cubicBezTo>
                <a:cubicBezTo>
                  <a:pt x="9765" y="629"/>
                  <a:pt x="9765" y="623"/>
                  <a:pt x="9759" y="623"/>
                </a:cubicBezTo>
                <a:cubicBezTo>
                  <a:pt x="9753" y="617"/>
                  <a:pt x="9753" y="617"/>
                  <a:pt x="9747" y="617"/>
                </a:cubicBezTo>
                <a:cubicBezTo>
                  <a:pt x="9741" y="611"/>
                  <a:pt x="9741" y="617"/>
                  <a:pt x="9736" y="617"/>
                </a:cubicBezTo>
                <a:cubicBezTo>
                  <a:pt x="9741" y="623"/>
                  <a:pt x="9747" y="629"/>
                  <a:pt x="9747" y="640"/>
                </a:cubicBezTo>
                <a:lnTo>
                  <a:pt x="9747" y="646"/>
                </a:lnTo>
                <a:cubicBezTo>
                  <a:pt x="9747" y="652"/>
                  <a:pt x="9747" y="658"/>
                  <a:pt x="9747" y="658"/>
                </a:cubicBezTo>
                <a:cubicBezTo>
                  <a:pt x="9753" y="664"/>
                  <a:pt x="9759" y="670"/>
                  <a:pt x="9759" y="670"/>
                </a:cubicBezTo>
                <a:cubicBezTo>
                  <a:pt x="9765" y="676"/>
                  <a:pt x="9765" y="682"/>
                  <a:pt x="9771" y="682"/>
                </a:cubicBezTo>
                <a:cubicBezTo>
                  <a:pt x="9783" y="688"/>
                  <a:pt x="9789" y="694"/>
                  <a:pt x="9800" y="694"/>
                </a:cubicBezTo>
                <a:cubicBezTo>
                  <a:pt x="9806" y="694"/>
                  <a:pt x="9806" y="688"/>
                  <a:pt x="9812" y="688"/>
                </a:cubicBezTo>
                <a:cubicBezTo>
                  <a:pt x="9812" y="682"/>
                  <a:pt x="9806" y="676"/>
                  <a:pt x="9806" y="664"/>
                </a:cubicBezTo>
                <a:cubicBezTo>
                  <a:pt x="9806" y="664"/>
                  <a:pt x="9812" y="658"/>
                  <a:pt x="9812" y="652"/>
                </a:cubicBezTo>
                <a:cubicBezTo>
                  <a:pt x="9818" y="658"/>
                  <a:pt x="9829" y="652"/>
                  <a:pt x="9835" y="658"/>
                </a:cubicBezTo>
                <a:cubicBezTo>
                  <a:pt x="9841" y="664"/>
                  <a:pt x="9835" y="676"/>
                  <a:pt x="9841" y="682"/>
                </a:cubicBezTo>
                <a:cubicBezTo>
                  <a:pt x="9847" y="688"/>
                  <a:pt x="9847" y="688"/>
                  <a:pt x="9853" y="688"/>
                </a:cubicBezTo>
                <a:cubicBezTo>
                  <a:pt x="9859" y="694"/>
                  <a:pt x="9859" y="694"/>
                  <a:pt x="9865" y="694"/>
                </a:cubicBezTo>
                <a:cubicBezTo>
                  <a:pt x="9871" y="700"/>
                  <a:pt x="9883" y="694"/>
                  <a:pt x="9889" y="694"/>
                </a:cubicBezTo>
                <a:cubicBezTo>
                  <a:pt x="9901" y="694"/>
                  <a:pt x="9901" y="694"/>
                  <a:pt x="9901" y="694"/>
                </a:cubicBezTo>
                <a:cubicBezTo>
                  <a:pt x="9906" y="694"/>
                  <a:pt x="9906" y="700"/>
                  <a:pt x="9912" y="694"/>
                </a:cubicBezTo>
                <a:cubicBezTo>
                  <a:pt x="9918" y="694"/>
                  <a:pt x="9918" y="688"/>
                  <a:pt x="9918" y="682"/>
                </a:cubicBezTo>
                <a:cubicBezTo>
                  <a:pt x="9924" y="682"/>
                  <a:pt x="9918" y="676"/>
                  <a:pt x="9918" y="670"/>
                </a:cubicBezTo>
                <a:cubicBezTo>
                  <a:pt x="9924" y="670"/>
                  <a:pt x="9924" y="664"/>
                  <a:pt x="9930" y="658"/>
                </a:cubicBezTo>
                <a:cubicBezTo>
                  <a:pt x="9930" y="658"/>
                  <a:pt x="9936" y="664"/>
                  <a:pt x="9942" y="658"/>
                </a:cubicBezTo>
                <a:cubicBezTo>
                  <a:pt x="9942" y="658"/>
                  <a:pt x="9948" y="658"/>
                  <a:pt x="9954" y="652"/>
                </a:cubicBezTo>
                <a:cubicBezTo>
                  <a:pt x="9948" y="652"/>
                  <a:pt x="9948" y="646"/>
                  <a:pt x="9948" y="646"/>
                </a:cubicBezTo>
                <a:cubicBezTo>
                  <a:pt x="9948" y="629"/>
                  <a:pt x="9948" y="629"/>
                  <a:pt x="9948" y="629"/>
                </a:cubicBezTo>
                <a:cubicBezTo>
                  <a:pt x="9972" y="623"/>
                  <a:pt x="9972" y="623"/>
                  <a:pt x="9972" y="623"/>
                </a:cubicBezTo>
                <a:cubicBezTo>
                  <a:pt x="9972" y="629"/>
                  <a:pt x="9983" y="629"/>
                  <a:pt x="9983" y="634"/>
                </a:cubicBezTo>
                <a:cubicBezTo>
                  <a:pt x="9983" y="634"/>
                  <a:pt x="9983" y="640"/>
                  <a:pt x="9983" y="646"/>
                </a:cubicBezTo>
                <a:cubicBezTo>
                  <a:pt x="9983" y="652"/>
                  <a:pt x="9983" y="658"/>
                  <a:pt x="9983" y="664"/>
                </a:cubicBezTo>
                <a:cubicBezTo>
                  <a:pt x="10031" y="664"/>
                  <a:pt x="10031" y="664"/>
                  <a:pt x="10031" y="664"/>
                </a:cubicBezTo>
                <a:cubicBezTo>
                  <a:pt x="10049" y="646"/>
                  <a:pt x="10049" y="646"/>
                  <a:pt x="10049" y="646"/>
                </a:cubicBezTo>
                <a:cubicBezTo>
                  <a:pt x="10061" y="658"/>
                  <a:pt x="10061" y="658"/>
                  <a:pt x="10061" y="658"/>
                </a:cubicBezTo>
                <a:cubicBezTo>
                  <a:pt x="10061" y="670"/>
                  <a:pt x="10061" y="676"/>
                  <a:pt x="10061" y="682"/>
                </a:cubicBezTo>
                <a:close/>
                <a:moveTo>
                  <a:pt x="17122" y="2532"/>
                </a:moveTo>
                <a:lnTo>
                  <a:pt x="17122" y="2532"/>
                </a:lnTo>
                <a:cubicBezTo>
                  <a:pt x="17134" y="2532"/>
                  <a:pt x="17134" y="2532"/>
                  <a:pt x="17140" y="2526"/>
                </a:cubicBezTo>
                <a:cubicBezTo>
                  <a:pt x="17146" y="2526"/>
                  <a:pt x="17152" y="2520"/>
                  <a:pt x="17152" y="2520"/>
                </a:cubicBezTo>
                <a:cubicBezTo>
                  <a:pt x="17294" y="2520"/>
                  <a:pt x="17294" y="2520"/>
                  <a:pt x="17294" y="2520"/>
                </a:cubicBezTo>
                <a:cubicBezTo>
                  <a:pt x="17294" y="2496"/>
                  <a:pt x="17294" y="2496"/>
                  <a:pt x="17294" y="2496"/>
                </a:cubicBezTo>
                <a:cubicBezTo>
                  <a:pt x="17300" y="2490"/>
                  <a:pt x="17294" y="2478"/>
                  <a:pt x="17300" y="2473"/>
                </a:cubicBezTo>
                <a:cubicBezTo>
                  <a:pt x="17306" y="2466"/>
                  <a:pt x="17312" y="2466"/>
                  <a:pt x="17312" y="2466"/>
                </a:cubicBezTo>
                <a:cubicBezTo>
                  <a:pt x="17318" y="2466"/>
                  <a:pt x="17324" y="2473"/>
                  <a:pt x="17330" y="2478"/>
                </a:cubicBezTo>
                <a:cubicBezTo>
                  <a:pt x="17336" y="2478"/>
                  <a:pt x="17336" y="2484"/>
                  <a:pt x="17348" y="2484"/>
                </a:cubicBezTo>
                <a:cubicBezTo>
                  <a:pt x="17353" y="2484"/>
                  <a:pt x="17359" y="2478"/>
                  <a:pt x="17365" y="2478"/>
                </a:cubicBezTo>
                <a:cubicBezTo>
                  <a:pt x="17377" y="2478"/>
                  <a:pt x="17377" y="2484"/>
                  <a:pt x="17383" y="2484"/>
                </a:cubicBezTo>
                <a:cubicBezTo>
                  <a:pt x="17389" y="2490"/>
                  <a:pt x="17389" y="2496"/>
                  <a:pt x="17395" y="2496"/>
                </a:cubicBezTo>
                <a:cubicBezTo>
                  <a:pt x="17401" y="2496"/>
                  <a:pt x="17407" y="2496"/>
                  <a:pt x="17407" y="2496"/>
                </a:cubicBezTo>
                <a:cubicBezTo>
                  <a:pt x="17413" y="2502"/>
                  <a:pt x="17413" y="2508"/>
                  <a:pt x="17419" y="2508"/>
                </a:cubicBezTo>
                <a:cubicBezTo>
                  <a:pt x="17419" y="2514"/>
                  <a:pt x="17419" y="2514"/>
                  <a:pt x="17419" y="2520"/>
                </a:cubicBezTo>
                <a:cubicBezTo>
                  <a:pt x="17413" y="2526"/>
                  <a:pt x="17407" y="2526"/>
                  <a:pt x="17407" y="2532"/>
                </a:cubicBezTo>
                <a:cubicBezTo>
                  <a:pt x="17407" y="2538"/>
                  <a:pt x="17407" y="2544"/>
                  <a:pt x="17413" y="2550"/>
                </a:cubicBezTo>
                <a:cubicBezTo>
                  <a:pt x="17413" y="2555"/>
                  <a:pt x="17419" y="2555"/>
                  <a:pt x="17425" y="2555"/>
                </a:cubicBezTo>
                <a:cubicBezTo>
                  <a:pt x="17478" y="2555"/>
                  <a:pt x="17478" y="2555"/>
                  <a:pt x="17478" y="2555"/>
                </a:cubicBezTo>
                <a:cubicBezTo>
                  <a:pt x="17490" y="2555"/>
                  <a:pt x="17496" y="2544"/>
                  <a:pt x="17502" y="2538"/>
                </a:cubicBezTo>
                <a:cubicBezTo>
                  <a:pt x="17508" y="2532"/>
                  <a:pt x="17508" y="2532"/>
                  <a:pt x="17508" y="2526"/>
                </a:cubicBezTo>
                <a:cubicBezTo>
                  <a:pt x="17514" y="2520"/>
                  <a:pt x="17514" y="2514"/>
                  <a:pt x="17519" y="2514"/>
                </a:cubicBezTo>
                <a:cubicBezTo>
                  <a:pt x="17537" y="2514"/>
                  <a:pt x="17537" y="2526"/>
                  <a:pt x="17549" y="2538"/>
                </a:cubicBezTo>
                <a:cubicBezTo>
                  <a:pt x="17555" y="2544"/>
                  <a:pt x="17561" y="2544"/>
                  <a:pt x="17561" y="2550"/>
                </a:cubicBezTo>
                <a:cubicBezTo>
                  <a:pt x="17561" y="2544"/>
                  <a:pt x="17561" y="2538"/>
                  <a:pt x="17561" y="2538"/>
                </a:cubicBezTo>
                <a:cubicBezTo>
                  <a:pt x="17561" y="2532"/>
                  <a:pt x="17567" y="2532"/>
                  <a:pt x="17567" y="2526"/>
                </a:cubicBezTo>
                <a:cubicBezTo>
                  <a:pt x="17573" y="2526"/>
                  <a:pt x="17573" y="2526"/>
                  <a:pt x="17579" y="2526"/>
                </a:cubicBezTo>
                <a:cubicBezTo>
                  <a:pt x="17585" y="2532"/>
                  <a:pt x="17585" y="2538"/>
                  <a:pt x="17591" y="2538"/>
                </a:cubicBezTo>
                <a:cubicBezTo>
                  <a:pt x="17626" y="2538"/>
                  <a:pt x="17626" y="2538"/>
                  <a:pt x="17626" y="2538"/>
                </a:cubicBezTo>
                <a:cubicBezTo>
                  <a:pt x="17626" y="2532"/>
                  <a:pt x="17626" y="2526"/>
                  <a:pt x="17626" y="2526"/>
                </a:cubicBezTo>
                <a:cubicBezTo>
                  <a:pt x="17620" y="2520"/>
                  <a:pt x="17620" y="2520"/>
                  <a:pt x="17614" y="2514"/>
                </a:cubicBezTo>
                <a:cubicBezTo>
                  <a:pt x="17614" y="2508"/>
                  <a:pt x="17614" y="2508"/>
                  <a:pt x="17614" y="2502"/>
                </a:cubicBezTo>
                <a:cubicBezTo>
                  <a:pt x="17603" y="2502"/>
                  <a:pt x="17597" y="2502"/>
                  <a:pt x="17591" y="2502"/>
                </a:cubicBezTo>
                <a:cubicBezTo>
                  <a:pt x="17585" y="2502"/>
                  <a:pt x="17585" y="2502"/>
                  <a:pt x="17579" y="2502"/>
                </a:cubicBezTo>
                <a:cubicBezTo>
                  <a:pt x="17579" y="2473"/>
                  <a:pt x="17579" y="2473"/>
                  <a:pt x="17579" y="2473"/>
                </a:cubicBezTo>
                <a:cubicBezTo>
                  <a:pt x="17579" y="2461"/>
                  <a:pt x="17591" y="2461"/>
                  <a:pt x="17597" y="2455"/>
                </a:cubicBezTo>
                <a:cubicBezTo>
                  <a:pt x="17603" y="2449"/>
                  <a:pt x="17603" y="2455"/>
                  <a:pt x="17608" y="2455"/>
                </a:cubicBezTo>
                <a:cubicBezTo>
                  <a:pt x="17614" y="2449"/>
                  <a:pt x="17614" y="2449"/>
                  <a:pt x="17614" y="2443"/>
                </a:cubicBezTo>
                <a:cubicBezTo>
                  <a:pt x="17620" y="2437"/>
                  <a:pt x="17620" y="2437"/>
                  <a:pt x="17620" y="2431"/>
                </a:cubicBezTo>
                <a:cubicBezTo>
                  <a:pt x="17626" y="2425"/>
                  <a:pt x="17626" y="2425"/>
                  <a:pt x="17632" y="2419"/>
                </a:cubicBezTo>
                <a:cubicBezTo>
                  <a:pt x="17632" y="2413"/>
                  <a:pt x="17638" y="2413"/>
                  <a:pt x="17638" y="2407"/>
                </a:cubicBezTo>
                <a:cubicBezTo>
                  <a:pt x="17644" y="2401"/>
                  <a:pt x="17644" y="2395"/>
                  <a:pt x="17650" y="2395"/>
                </a:cubicBezTo>
                <a:cubicBezTo>
                  <a:pt x="17656" y="2395"/>
                  <a:pt x="17656" y="2395"/>
                  <a:pt x="17662" y="2395"/>
                </a:cubicBezTo>
                <a:cubicBezTo>
                  <a:pt x="17674" y="2389"/>
                  <a:pt x="17674" y="2389"/>
                  <a:pt x="17674" y="2389"/>
                </a:cubicBezTo>
                <a:cubicBezTo>
                  <a:pt x="17680" y="2389"/>
                  <a:pt x="17680" y="2384"/>
                  <a:pt x="17680" y="2378"/>
                </a:cubicBezTo>
                <a:cubicBezTo>
                  <a:pt x="17691" y="2366"/>
                  <a:pt x="17697" y="2360"/>
                  <a:pt x="17703" y="2348"/>
                </a:cubicBezTo>
                <a:cubicBezTo>
                  <a:pt x="17715" y="2336"/>
                  <a:pt x="17721" y="2324"/>
                  <a:pt x="17739" y="2318"/>
                </a:cubicBezTo>
                <a:cubicBezTo>
                  <a:pt x="17745" y="2307"/>
                  <a:pt x="17751" y="2307"/>
                  <a:pt x="17763" y="2307"/>
                </a:cubicBezTo>
                <a:cubicBezTo>
                  <a:pt x="17769" y="2307"/>
                  <a:pt x="17774" y="2307"/>
                  <a:pt x="17780" y="2307"/>
                </a:cubicBezTo>
                <a:cubicBezTo>
                  <a:pt x="17786" y="2307"/>
                  <a:pt x="17792" y="2312"/>
                  <a:pt x="17798" y="2312"/>
                </a:cubicBezTo>
                <a:cubicBezTo>
                  <a:pt x="17804" y="2312"/>
                  <a:pt x="17804" y="2312"/>
                  <a:pt x="17804" y="2312"/>
                </a:cubicBezTo>
                <a:cubicBezTo>
                  <a:pt x="17810" y="2312"/>
                  <a:pt x="17810" y="2312"/>
                  <a:pt x="17816" y="2307"/>
                </a:cubicBezTo>
                <a:cubicBezTo>
                  <a:pt x="17822" y="2307"/>
                  <a:pt x="17822" y="2295"/>
                  <a:pt x="17828" y="2295"/>
                </a:cubicBezTo>
                <a:cubicBezTo>
                  <a:pt x="17834" y="2295"/>
                  <a:pt x="17834" y="2295"/>
                  <a:pt x="17834" y="2295"/>
                </a:cubicBezTo>
                <a:cubicBezTo>
                  <a:pt x="17840" y="2295"/>
                  <a:pt x="17840" y="2307"/>
                  <a:pt x="17840" y="2307"/>
                </a:cubicBezTo>
                <a:cubicBezTo>
                  <a:pt x="17846" y="2312"/>
                  <a:pt x="17846" y="2318"/>
                  <a:pt x="17851" y="2318"/>
                </a:cubicBezTo>
                <a:cubicBezTo>
                  <a:pt x="17851" y="2318"/>
                  <a:pt x="17858" y="2324"/>
                  <a:pt x="17863" y="2324"/>
                </a:cubicBezTo>
                <a:cubicBezTo>
                  <a:pt x="17863" y="2324"/>
                  <a:pt x="17869" y="2324"/>
                  <a:pt x="17875" y="2324"/>
                </a:cubicBezTo>
                <a:cubicBezTo>
                  <a:pt x="17875" y="2324"/>
                  <a:pt x="17881" y="2330"/>
                  <a:pt x="17887" y="2330"/>
                </a:cubicBezTo>
                <a:cubicBezTo>
                  <a:pt x="17881" y="2336"/>
                  <a:pt x="17875" y="2342"/>
                  <a:pt x="17875" y="2348"/>
                </a:cubicBezTo>
                <a:cubicBezTo>
                  <a:pt x="17875" y="2354"/>
                  <a:pt x="17875" y="2354"/>
                  <a:pt x="17875" y="2354"/>
                </a:cubicBezTo>
                <a:cubicBezTo>
                  <a:pt x="17875" y="2360"/>
                  <a:pt x="17875" y="2360"/>
                  <a:pt x="17881" y="2366"/>
                </a:cubicBezTo>
                <a:cubicBezTo>
                  <a:pt x="17881" y="2366"/>
                  <a:pt x="17887" y="2366"/>
                  <a:pt x="17893" y="2372"/>
                </a:cubicBezTo>
                <a:cubicBezTo>
                  <a:pt x="17893" y="2372"/>
                  <a:pt x="17893" y="2378"/>
                  <a:pt x="17893" y="2384"/>
                </a:cubicBezTo>
                <a:cubicBezTo>
                  <a:pt x="17893" y="2389"/>
                  <a:pt x="17893" y="2395"/>
                  <a:pt x="17893" y="2407"/>
                </a:cubicBezTo>
                <a:cubicBezTo>
                  <a:pt x="17905" y="2407"/>
                  <a:pt x="17905" y="2407"/>
                  <a:pt x="17905" y="2407"/>
                </a:cubicBezTo>
                <a:cubicBezTo>
                  <a:pt x="17911" y="2407"/>
                  <a:pt x="17917" y="2407"/>
                  <a:pt x="17917" y="2401"/>
                </a:cubicBezTo>
                <a:cubicBezTo>
                  <a:pt x="17923" y="2395"/>
                  <a:pt x="17923" y="2395"/>
                  <a:pt x="17929" y="2389"/>
                </a:cubicBezTo>
                <a:cubicBezTo>
                  <a:pt x="17935" y="2384"/>
                  <a:pt x="17940" y="2378"/>
                  <a:pt x="17952" y="2372"/>
                </a:cubicBezTo>
                <a:cubicBezTo>
                  <a:pt x="17958" y="2372"/>
                  <a:pt x="17958" y="2372"/>
                  <a:pt x="17964" y="2372"/>
                </a:cubicBezTo>
                <a:cubicBezTo>
                  <a:pt x="17970" y="2366"/>
                  <a:pt x="17970" y="2366"/>
                  <a:pt x="17976" y="2360"/>
                </a:cubicBezTo>
                <a:cubicBezTo>
                  <a:pt x="17982" y="2360"/>
                  <a:pt x="17982" y="2354"/>
                  <a:pt x="17982" y="2348"/>
                </a:cubicBezTo>
                <a:cubicBezTo>
                  <a:pt x="17988" y="2348"/>
                  <a:pt x="17994" y="2342"/>
                  <a:pt x="17994" y="2342"/>
                </a:cubicBezTo>
                <a:cubicBezTo>
                  <a:pt x="18000" y="2336"/>
                  <a:pt x="18000" y="2330"/>
                  <a:pt x="18006" y="2330"/>
                </a:cubicBezTo>
                <a:cubicBezTo>
                  <a:pt x="18012" y="2324"/>
                  <a:pt x="18017" y="2324"/>
                  <a:pt x="18029" y="2324"/>
                </a:cubicBezTo>
                <a:cubicBezTo>
                  <a:pt x="18029" y="2324"/>
                  <a:pt x="18035" y="2324"/>
                  <a:pt x="18041" y="2324"/>
                </a:cubicBezTo>
                <a:cubicBezTo>
                  <a:pt x="18041" y="2324"/>
                  <a:pt x="18041" y="2318"/>
                  <a:pt x="18047" y="2312"/>
                </a:cubicBezTo>
                <a:cubicBezTo>
                  <a:pt x="18047" y="2312"/>
                  <a:pt x="18047" y="2307"/>
                  <a:pt x="18047" y="2300"/>
                </a:cubicBezTo>
                <a:cubicBezTo>
                  <a:pt x="18053" y="2300"/>
                  <a:pt x="18053" y="2295"/>
                  <a:pt x="18053" y="2289"/>
                </a:cubicBezTo>
                <a:cubicBezTo>
                  <a:pt x="18059" y="2283"/>
                  <a:pt x="18053" y="2277"/>
                  <a:pt x="18053" y="2265"/>
                </a:cubicBezTo>
                <a:cubicBezTo>
                  <a:pt x="18059" y="2259"/>
                  <a:pt x="18059" y="2253"/>
                  <a:pt x="18059" y="2247"/>
                </a:cubicBezTo>
                <a:cubicBezTo>
                  <a:pt x="18071" y="2247"/>
                  <a:pt x="18077" y="2247"/>
                  <a:pt x="18083" y="2247"/>
                </a:cubicBezTo>
                <a:cubicBezTo>
                  <a:pt x="18095" y="2241"/>
                  <a:pt x="18101" y="2235"/>
                  <a:pt x="18106" y="2235"/>
                </a:cubicBezTo>
                <a:cubicBezTo>
                  <a:pt x="18166" y="2235"/>
                  <a:pt x="18166" y="2235"/>
                  <a:pt x="18166" y="2235"/>
                </a:cubicBezTo>
                <a:cubicBezTo>
                  <a:pt x="18166" y="2253"/>
                  <a:pt x="18166" y="2253"/>
                  <a:pt x="18166" y="2253"/>
                </a:cubicBezTo>
                <a:cubicBezTo>
                  <a:pt x="18160" y="2259"/>
                  <a:pt x="18160" y="2259"/>
                  <a:pt x="18154" y="2265"/>
                </a:cubicBezTo>
                <a:cubicBezTo>
                  <a:pt x="18130" y="2271"/>
                  <a:pt x="18130" y="2271"/>
                  <a:pt x="18130" y="2271"/>
                </a:cubicBezTo>
                <a:cubicBezTo>
                  <a:pt x="18124" y="2277"/>
                  <a:pt x="18124" y="2277"/>
                  <a:pt x="18118" y="2277"/>
                </a:cubicBezTo>
                <a:cubicBezTo>
                  <a:pt x="18112" y="2283"/>
                  <a:pt x="18106" y="2283"/>
                  <a:pt x="18106" y="2289"/>
                </a:cubicBezTo>
                <a:cubicBezTo>
                  <a:pt x="18106" y="2295"/>
                  <a:pt x="18101" y="2300"/>
                  <a:pt x="18101" y="2300"/>
                </a:cubicBezTo>
                <a:cubicBezTo>
                  <a:pt x="18101" y="2307"/>
                  <a:pt x="18101" y="2312"/>
                  <a:pt x="18101" y="2312"/>
                </a:cubicBezTo>
                <a:cubicBezTo>
                  <a:pt x="18101" y="2318"/>
                  <a:pt x="18101" y="2324"/>
                  <a:pt x="18101" y="2324"/>
                </a:cubicBezTo>
                <a:cubicBezTo>
                  <a:pt x="18101" y="2330"/>
                  <a:pt x="18095" y="2330"/>
                  <a:pt x="18095" y="2336"/>
                </a:cubicBezTo>
                <a:cubicBezTo>
                  <a:pt x="18095" y="2348"/>
                  <a:pt x="18089" y="2354"/>
                  <a:pt x="18083" y="2360"/>
                </a:cubicBezTo>
                <a:cubicBezTo>
                  <a:pt x="18083" y="2366"/>
                  <a:pt x="18083" y="2372"/>
                  <a:pt x="18083" y="2372"/>
                </a:cubicBezTo>
                <a:cubicBezTo>
                  <a:pt x="18083" y="2378"/>
                  <a:pt x="18083" y="2384"/>
                  <a:pt x="18077" y="2384"/>
                </a:cubicBezTo>
                <a:cubicBezTo>
                  <a:pt x="18077" y="2389"/>
                  <a:pt x="18077" y="2395"/>
                  <a:pt x="18071" y="2395"/>
                </a:cubicBezTo>
                <a:cubicBezTo>
                  <a:pt x="18065" y="2395"/>
                  <a:pt x="18065" y="2395"/>
                  <a:pt x="18059" y="2401"/>
                </a:cubicBezTo>
                <a:cubicBezTo>
                  <a:pt x="18053" y="2401"/>
                  <a:pt x="18047" y="2401"/>
                  <a:pt x="18047" y="2407"/>
                </a:cubicBezTo>
                <a:cubicBezTo>
                  <a:pt x="18041" y="2407"/>
                  <a:pt x="18035" y="2407"/>
                  <a:pt x="18035" y="2407"/>
                </a:cubicBezTo>
                <a:cubicBezTo>
                  <a:pt x="18029" y="2413"/>
                  <a:pt x="18029" y="2413"/>
                  <a:pt x="18029" y="2419"/>
                </a:cubicBezTo>
                <a:cubicBezTo>
                  <a:pt x="18029" y="2425"/>
                  <a:pt x="18029" y="2425"/>
                  <a:pt x="18029" y="2431"/>
                </a:cubicBezTo>
                <a:cubicBezTo>
                  <a:pt x="18024" y="2443"/>
                  <a:pt x="18012" y="2443"/>
                  <a:pt x="18006" y="2449"/>
                </a:cubicBezTo>
                <a:cubicBezTo>
                  <a:pt x="17994" y="2455"/>
                  <a:pt x="17982" y="2466"/>
                  <a:pt x="17970" y="2473"/>
                </a:cubicBezTo>
                <a:cubicBezTo>
                  <a:pt x="17958" y="2484"/>
                  <a:pt x="17946" y="2490"/>
                  <a:pt x="17935" y="2496"/>
                </a:cubicBezTo>
                <a:cubicBezTo>
                  <a:pt x="17917" y="2502"/>
                  <a:pt x="17911" y="2514"/>
                  <a:pt x="17899" y="2520"/>
                </a:cubicBezTo>
                <a:cubicBezTo>
                  <a:pt x="17887" y="2532"/>
                  <a:pt x="17881" y="2544"/>
                  <a:pt x="17869" y="2555"/>
                </a:cubicBezTo>
                <a:cubicBezTo>
                  <a:pt x="17869" y="2561"/>
                  <a:pt x="17863" y="2567"/>
                  <a:pt x="17863" y="2567"/>
                </a:cubicBezTo>
                <a:cubicBezTo>
                  <a:pt x="17851" y="2573"/>
                  <a:pt x="17846" y="2573"/>
                  <a:pt x="17840" y="2579"/>
                </a:cubicBezTo>
                <a:cubicBezTo>
                  <a:pt x="17834" y="2585"/>
                  <a:pt x="17840" y="2591"/>
                  <a:pt x="17834" y="2591"/>
                </a:cubicBezTo>
                <a:cubicBezTo>
                  <a:pt x="17834" y="2597"/>
                  <a:pt x="17828" y="2603"/>
                  <a:pt x="17822" y="2603"/>
                </a:cubicBezTo>
                <a:lnTo>
                  <a:pt x="17816" y="2603"/>
                </a:lnTo>
                <a:cubicBezTo>
                  <a:pt x="17810" y="2603"/>
                  <a:pt x="17804" y="2603"/>
                  <a:pt x="17798" y="2603"/>
                </a:cubicBezTo>
                <a:cubicBezTo>
                  <a:pt x="17792" y="2603"/>
                  <a:pt x="17792" y="2609"/>
                  <a:pt x="17786" y="2609"/>
                </a:cubicBezTo>
                <a:cubicBezTo>
                  <a:pt x="17786" y="2609"/>
                  <a:pt x="17780" y="2615"/>
                  <a:pt x="17774" y="2615"/>
                </a:cubicBezTo>
                <a:cubicBezTo>
                  <a:pt x="17769" y="2615"/>
                  <a:pt x="17763" y="2621"/>
                  <a:pt x="17751" y="2627"/>
                </a:cubicBezTo>
                <a:cubicBezTo>
                  <a:pt x="17745" y="2627"/>
                  <a:pt x="17745" y="2627"/>
                  <a:pt x="17739" y="2632"/>
                </a:cubicBezTo>
                <a:cubicBezTo>
                  <a:pt x="17733" y="2632"/>
                  <a:pt x="17733" y="2627"/>
                  <a:pt x="17727" y="2632"/>
                </a:cubicBezTo>
                <a:cubicBezTo>
                  <a:pt x="17721" y="2632"/>
                  <a:pt x="17721" y="2632"/>
                  <a:pt x="17715" y="2639"/>
                </a:cubicBezTo>
                <a:cubicBezTo>
                  <a:pt x="17715" y="2639"/>
                  <a:pt x="17709" y="2644"/>
                  <a:pt x="17709" y="2650"/>
                </a:cubicBezTo>
                <a:cubicBezTo>
                  <a:pt x="17709" y="2656"/>
                  <a:pt x="17715" y="2656"/>
                  <a:pt x="17715" y="2662"/>
                </a:cubicBezTo>
                <a:cubicBezTo>
                  <a:pt x="17715" y="2674"/>
                  <a:pt x="17715" y="2686"/>
                  <a:pt x="17709" y="2698"/>
                </a:cubicBezTo>
                <a:cubicBezTo>
                  <a:pt x="17709" y="2704"/>
                  <a:pt x="17703" y="2704"/>
                  <a:pt x="17697" y="2710"/>
                </a:cubicBezTo>
                <a:cubicBezTo>
                  <a:pt x="17697" y="2710"/>
                  <a:pt x="17691" y="2710"/>
                  <a:pt x="17685" y="2716"/>
                </a:cubicBezTo>
                <a:cubicBezTo>
                  <a:pt x="17685" y="2721"/>
                  <a:pt x="17685" y="2721"/>
                  <a:pt x="17685" y="2727"/>
                </a:cubicBezTo>
                <a:cubicBezTo>
                  <a:pt x="17685" y="2733"/>
                  <a:pt x="17680" y="2733"/>
                  <a:pt x="17674" y="2739"/>
                </a:cubicBezTo>
                <a:cubicBezTo>
                  <a:pt x="17674" y="2745"/>
                  <a:pt x="17674" y="2751"/>
                  <a:pt x="17674" y="2757"/>
                </a:cubicBezTo>
                <a:cubicBezTo>
                  <a:pt x="17674" y="2763"/>
                  <a:pt x="17680" y="2769"/>
                  <a:pt x="17674" y="2781"/>
                </a:cubicBezTo>
                <a:cubicBezTo>
                  <a:pt x="17674" y="2787"/>
                  <a:pt x="17662" y="2793"/>
                  <a:pt x="17662" y="2805"/>
                </a:cubicBezTo>
                <a:cubicBezTo>
                  <a:pt x="17662" y="2810"/>
                  <a:pt x="17662" y="2816"/>
                  <a:pt x="17662" y="2828"/>
                </a:cubicBezTo>
                <a:cubicBezTo>
                  <a:pt x="17662" y="2834"/>
                  <a:pt x="17662" y="2840"/>
                  <a:pt x="17662" y="2852"/>
                </a:cubicBezTo>
                <a:cubicBezTo>
                  <a:pt x="17662" y="2899"/>
                  <a:pt x="17668" y="2923"/>
                  <a:pt x="17668" y="2971"/>
                </a:cubicBezTo>
                <a:cubicBezTo>
                  <a:pt x="17668" y="2976"/>
                  <a:pt x="17668" y="2982"/>
                  <a:pt x="17668" y="2988"/>
                </a:cubicBezTo>
                <a:cubicBezTo>
                  <a:pt x="17668" y="2994"/>
                  <a:pt x="17662" y="2994"/>
                  <a:pt x="17656" y="3000"/>
                </a:cubicBezTo>
                <a:cubicBezTo>
                  <a:pt x="17685" y="3048"/>
                  <a:pt x="17685" y="3048"/>
                  <a:pt x="17685" y="3048"/>
                </a:cubicBezTo>
                <a:cubicBezTo>
                  <a:pt x="17685" y="3142"/>
                  <a:pt x="17685" y="3142"/>
                  <a:pt x="17685" y="3142"/>
                </a:cubicBezTo>
                <a:cubicBezTo>
                  <a:pt x="17691" y="3142"/>
                  <a:pt x="17691" y="3148"/>
                  <a:pt x="17697" y="3148"/>
                </a:cubicBezTo>
                <a:cubicBezTo>
                  <a:pt x="17703" y="3148"/>
                  <a:pt x="17703" y="3142"/>
                  <a:pt x="17709" y="3137"/>
                </a:cubicBezTo>
                <a:cubicBezTo>
                  <a:pt x="17715" y="3137"/>
                  <a:pt x="17721" y="3137"/>
                  <a:pt x="17721" y="3137"/>
                </a:cubicBezTo>
                <a:cubicBezTo>
                  <a:pt x="17727" y="3137"/>
                  <a:pt x="17727" y="3131"/>
                  <a:pt x="17733" y="3131"/>
                </a:cubicBezTo>
                <a:cubicBezTo>
                  <a:pt x="17739" y="3131"/>
                  <a:pt x="17739" y="3125"/>
                  <a:pt x="17745" y="3125"/>
                </a:cubicBezTo>
                <a:cubicBezTo>
                  <a:pt x="17751" y="3125"/>
                  <a:pt x="17757" y="3125"/>
                  <a:pt x="17763" y="3125"/>
                </a:cubicBezTo>
                <a:cubicBezTo>
                  <a:pt x="17763" y="3113"/>
                  <a:pt x="17763" y="3107"/>
                  <a:pt x="17763" y="3095"/>
                </a:cubicBezTo>
                <a:cubicBezTo>
                  <a:pt x="17763" y="3089"/>
                  <a:pt x="17763" y="3083"/>
                  <a:pt x="17763" y="3083"/>
                </a:cubicBezTo>
                <a:cubicBezTo>
                  <a:pt x="17769" y="3077"/>
                  <a:pt x="17769" y="3071"/>
                  <a:pt x="17774" y="3071"/>
                </a:cubicBezTo>
                <a:cubicBezTo>
                  <a:pt x="17774" y="3065"/>
                  <a:pt x="17780" y="3065"/>
                  <a:pt x="17786" y="3065"/>
                </a:cubicBezTo>
                <a:cubicBezTo>
                  <a:pt x="17786" y="3059"/>
                  <a:pt x="17792" y="3059"/>
                  <a:pt x="17792" y="3054"/>
                </a:cubicBezTo>
                <a:cubicBezTo>
                  <a:pt x="17798" y="3048"/>
                  <a:pt x="17798" y="3048"/>
                  <a:pt x="17804" y="3042"/>
                </a:cubicBezTo>
                <a:cubicBezTo>
                  <a:pt x="17810" y="3030"/>
                  <a:pt x="17810" y="3030"/>
                  <a:pt x="17810" y="3030"/>
                </a:cubicBezTo>
                <a:cubicBezTo>
                  <a:pt x="17810" y="3024"/>
                  <a:pt x="17810" y="3024"/>
                  <a:pt x="17816" y="3018"/>
                </a:cubicBezTo>
                <a:cubicBezTo>
                  <a:pt x="17816" y="3012"/>
                  <a:pt x="17822" y="3006"/>
                  <a:pt x="17828" y="3006"/>
                </a:cubicBezTo>
                <a:cubicBezTo>
                  <a:pt x="17834" y="3006"/>
                  <a:pt x="17834" y="3006"/>
                  <a:pt x="17834" y="3006"/>
                </a:cubicBezTo>
                <a:cubicBezTo>
                  <a:pt x="17840" y="3006"/>
                  <a:pt x="17840" y="3012"/>
                  <a:pt x="17846" y="3012"/>
                </a:cubicBezTo>
                <a:cubicBezTo>
                  <a:pt x="17858" y="3012"/>
                  <a:pt x="17858" y="3012"/>
                  <a:pt x="17858" y="3012"/>
                </a:cubicBezTo>
                <a:cubicBezTo>
                  <a:pt x="17858" y="3012"/>
                  <a:pt x="17863" y="3012"/>
                  <a:pt x="17869" y="3012"/>
                </a:cubicBezTo>
                <a:cubicBezTo>
                  <a:pt x="17869" y="3012"/>
                  <a:pt x="17875" y="3006"/>
                  <a:pt x="17875" y="3000"/>
                </a:cubicBezTo>
                <a:cubicBezTo>
                  <a:pt x="17881" y="3000"/>
                  <a:pt x="17881" y="2994"/>
                  <a:pt x="17881" y="2988"/>
                </a:cubicBezTo>
                <a:cubicBezTo>
                  <a:pt x="17881" y="2935"/>
                  <a:pt x="17881" y="2935"/>
                  <a:pt x="17881" y="2935"/>
                </a:cubicBezTo>
                <a:cubicBezTo>
                  <a:pt x="17887" y="2923"/>
                  <a:pt x="17893" y="2917"/>
                  <a:pt x="17899" y="2911"/>
                </a:cubicBezTo>
                <a:cubicBezTo>
                  <a:pt x="17905" y="2905"/>
                  <a:pt x="17911" y="2905"/>
                  <a:pt x="17911" y="2899"/>
                </a:cubicBezTo>
                <a:cubicBezTo>
                  <a:pt x="17994" y="2899"/>
                  <a:pt x="17994" y="2899"/>
                  <a:pt x="17994" y="2899"/>
                </a:cubicBezTo>
                <a:cubicBezTo>
                  <a:pt x="17994" y="2870"/>
                  <a:pt x="17994" y="2870"/>
                  <a:pt x="17994" y="2870"/>
                </a:cubicBezTo>
                <a:cubicBezTo>
                  <a:pt x="17994" y="2858"/>
                  <a:pt x="17988" y="2858"/>
                  <a:pt x="17982" y="2846"/>
                </a:cubicBezTo>
                <a:cubicBezTo>
                  <a:pt x="17982" y="2840"/>
                  <a:pt x="17976" y="2840"/>
                  <a:pt x="17976" y="2834"/>
                </a:cubicBezTo>
                <a:cubicBezTo>
                  <a:pt x="17976" y="2822"/>
                  <a:pt x="17976" y="2822"/>
                  <a:pt x="17976" y="2822"/>
                </a:cubicBezTo>
                <a:cubicBezTo>
                  <a:pt x="17976" y="2810"/>
                  <a:pt x="17976" y="2810"/>
                  <a:pt x="17976" y="2810"/>
                </a:cubicBezTo>
                <a:lnTo>
                  <a:pt x="17982" y="2805"/>
                </a:lnTo>
                <a:cubicBezTo>
                  <a:pt x="17988" y="2799"/>
                  <a:pt x="17994" y="2793"/>
                  <a:pt x="17994" y="2787"/>
                </a:cubicBezTo>
                <a:cubicBezTo>
                  <a:pt x="18000" y="2781"/>
                  <a:pt x="18000" y="2781"/>
                  <a:pt x="18000" y="2775"/>
                </a:cubicBezTo>
                <a:cubicBezTo>
                  <a:pt x="18006" y="2769"/>
                  <a:pt x="18006" y="2763"/>
                  <a:pt x="18012" y="2763"/>
                </a:cubicBezTo>
                <a:cubicBezTo>
                  <a:pt x="18017" y="2763"/>
                  <a:pt x="18024" y="2763"/>
                  <a:pt x="18029" y="2769"/>
                </a:cubicBezTo>
                <a:cubicBezTo>
                  <a:pt x="18035" y="2769"/>
                  <a:pt x="18029" y="2775"/>
                  <a:pt x="18035" y="2781"/>
                </a:cubicBezTo>
                <a:cubicBezTo>
                  <a:pt x="18035" y="2781"/>
                  <a:pt x="18041" y="2781"/>
                  <a:pt x="18047" y="2787"/>
                </a:cubicBezTo>
                <a:cubicBezTo>
                  <a:pt x="18065" y="2787"/>
                  <a:pt x="18065" y="2787"/>
                  <a:pt x="18065" y="2787"/>
                </a:cubicBezTo>
                <a:cubicBezTo>
                  <a:pt x="18071" y="2763"/>
                  <a:pt x="18071" y="2763"/>
                  <a:pt x="18071" y="2763"/>
                </a:cubicBezTo>
                <a:cubicBezTo>
                  <a:pt x="18065" y="2763"/>
                  <a:pt x="18065" y="2757"/>
                  <a:pt x="18059" y="2751"/>
                </a:cubicBezTo>
                <a:cubicBezTo>
                  <a:pt x="18053" y="2745"/>
                  <a:pt x="18047" y="2745"/>
                  <a:pt x="18041" y="2733"/>
                </a:cubicBezTo>
                <a:cubicBezTo>
                  <a:pt x="18041" y="2727"/>
                  <a:pt x="18041" y="2727"/>
                  <a:pt x="18041" y="2721"/>
                </a:cubicBezTo>
                <a:cubicBezTo>
                  <a:pt x="18041" y="2716"/>
                  <a:pt x="18041" y="2716"/>
                  <a:pt x="18041" y="2710"/>
                </a:cubicBezTo>
                <a:cubicBezTo>
                  <a:pt x="18041" y="2704"/>
                  <a:pt x="18035" y="2704"/>
                  <a:pt x="18035" y="2698"/>
                </a:cubicBezTo>
                <a:cubicBezTo>
                  <a:pt x="18035" y="2692"/>
                  <a:pt x="18035" y="2686"/>
                  <a:pt x="18035" y="2674"/>
                </a:cubicBezTo>
                <a:cubicBezTo>
                  <a:pt x="18035" y="2668"/>
                  <a:pt x="18029" y="2668"/>
                  <a:pt x="18035" y="2662"/>
                </a:cubicBezTo>
                <a:cubicBezTo>
                  <a:pt x="18035" y="2656"/>
                  <a:pt x="18041" y="2662"/>
                  <a:pt x="18047" y="2656"/>
                </a:cubicBezTo>
                <a:cubicBezTo>
                  <a:pt x="18047" y="2656"/>
                  <a:pt x="18053" y="2656"/>
                  <a:pt x="18053" y="2650"/>
                </a:cubicBezTo>
                <a:cubicBezTo>
                  <a:pt x="18053" y="2650"/>
                  <a:pt x="18059" y="2644"/>
                  <a:pt x="18053" y="2644"/>
                </a:cubicBezTo>
                <a:cubicBezTo>
                  <a:pt x="18053" y="2639"/>
                  <a:pt x="18047" y="2632"/>
                  <a:pt x="18047" y="2632"/>
                </a:cubicBezTo>
                <a:cubicBezTo>
                  <a:pt x="18041" y="2632"/>
                  <a:pt x="18041" y="2627"/>
                  <a:pt x="18035" y="2632"/>
                </a:cubicBezTo>
                <a:cubicBezTo>
                  <a:pt x="18029" y="2632"/>
                  <a:pt x="18029" y="2644"/>
                  <a:pt x="18029" y="2644"/>
                </a:cubicBezTo>
                <a:cubicBezTo>
                  <a:pt x="18006" y="2644"/>
                  <a:pt x="18006" y="2644"/>
                  <a:pt x="18006" y="2644"/>
                </a:cubicBezTo>
                <a:cubicBezTo>
                  <a:pt x="18006" y="2632"/>
                  <a:pt x="18000" y="2627"/>
                  <a:pt x="18006" y="2615"/>
                </a:cubicBezTo>
                <a:cubicBezTo>
                  <a:pt x="18006" y="2609"/>
                  <a:pt x="18012" y="2603"/>
                  <a:pt x="18017" y="2591"/>
                </a:cubicBezTo>
                <a:cubicBezTo>
                  <a:pt x="18017" y="2591"/>
                  <a:pt x="18017" y="2585"/>
                  <a:pt x="18017" y="2579"/>
                </a:cubicBezTo>
                <a:cubicBezTo>
                  <a:pt x="18024" y="2579"/>
                  <a:pt x="18024" y="2573"/>
                  <a:pt x="18029" y="2573"/>
                </a:cubicBezTo>
                <a:cubicBezTo>
                  <a:pt x="18035" y="2561"/>
                  <a:pt x="18041" y="2567"/>
                  <a:pt x="18047" y="2561"/>
                </a:cubicBezTo>
                <a:cubicBezTo>
                  <a:pt x="18053" y="2555"/>
                  <a:pt x="18059" y="2550"/>
                  <a:pt x="18059" y="2550"/>
                </a:cubicBezTo>
                <a:cubicBezTo>
                  <a:pt x="18059" y="2544"/>
                  <a:pt x="18059" y="2538"/>
                  <a:pt x="18059" y="2538"/>
                </a:cubicBezTo>
                <a:cubicBezTo>
                  <a:pt x="18065" y="2532"/>
                  <a:pt x="18065" y="2532"/>
                  <a:pt x="18065" y="2526"/>
                </a:cubicBezTo>
                <a:cubicBezTo>
                  <a:pt x="18071" y="2520"/>
                  <a:pt x="18071" y="2520"/>
                  <a:pt x="18071" y="2514"/>
                </a:cubicBezTo>
                <a:cubicBezTo>
                  <a:pt x="18071" y="2502"/>
                  <a:pt x="18071" y="2496"/>
                  <a:pt x="18071" y="2490"/>
                </a:cubicBezTo>
                <a:cubicBezTo>
                  <a:pt x="18071" y="2484"/>
                  <a:pt x="18071" y="2478"/>
                  <a:pt x="18071" y="2478"/>
                </a:cubicBezTo>
                <a:cubicBezTo>
                  <a:pt x="18071" y="2473"/>
                  <a:pt x="18071" y="2466"/>
                  <a:pt x="18077" y="2466"/>
                </a:cubicBezTo>
                <a:cubicBezTo>
                  <a:pt x="18077" y="2461"/>
                  <a:pt x="18083" y="2455"/>
                  <a:pt x="18083" y="2455"/>
                </a:cubicBezTo>
                <a:cubicBezTo>
                  <a:pt x="18089" y="2449"/>
                  <a:pt x="18095" y="2449"/>
                  <a:pt x="18095" y="2449"/>
                </a:cubicBezTo>
                <a:cubicBezTo>
                  <a:pt x="18101" y="2449"/>
                  <a:pt x="18101" y="2449"/>
                  <a:pt x="18106" y="2449"/>
                </a:cubicBezTo>
                <a:cubicBezTo>
                  <a:pt x="18118" y="2449"/>
                  <a:pt x="18124" y="2455"/>
                  <a:pt x="18130" y="2461"/>
                </a:cubicBezTo>
                <a:cubicBezTo>
                  <a:pt x="18136" y="2461"/>
                  <a:pt x="18130" y="2466"/>
                  <a:pt x="18136" y="2473"/>
                </a:cubicBezTo>
                <a:cubicBezTo>
                  <a:pt x="18142" y="2473"/>
                  <a:pt x="18148" y="2478"/>
                  <a:pt x="18154" y="2478"/>
                </a:cubicBezTo>
                <a:cubicBezTo>
                  <a:pt x="18160" y="2478"/>
                  <a:pt x="18166" y="2478"/>
                  <a:pt x="18172" y="2473"/>
                </a:cubicBezTo>
                <a:cubicBezTo>
                  <a:pt x="18172" y="2473"/>
                  <a:pt x="18178" y="2466"/>
                  <a:pt x="18178" y="2461"/>
                </a:cubicBezTo>
                <a:cubicBezTo>
                  <a:pt x="18183" y="2461"/>
                  <a:pt x="18183" y="2455"/>
                  <a:pt x="18190" y="2449"/>
                </a:cubicBezTo>
                <a:cubicBezTo>
                  <a:pt x="18190" y="2449"/>
                  <a:pt x="18195" y="2449"/>
                  <a:pt x="18201" y="2443"/>
                </a:cubicBezTo>
                <a:cubicBezTo>
                  <a:pt x="18201" y="2449"/>
                  <a:pt x="18207" y="2449"/>
                  <a:pt x="18207" y="2455"/>
                </a:cubicBezTo>
                <a:cubicBezTo>
                  <a:pt x="18213" y="2455"/>
                  <a:pt x="18207" y="2461"/>
                  <a:pt x="18207" y="2466"/>
                </a:cubicBezTo>
                <a:cubicBezTo>
                  <a:pt x="18213" y="2473"/>
                  <a:pt x="18219" y="2473"/>
                  <a:pt x="18219" y="2478"/>
                </a:cubicBezTo>
                <a:cubicBezTo>
                  <a:pt x="18219" y="2473"/>
                  <a:pt x="18225" y="2478"/>
                  <a:pt x="18231" y="2478"/>
                </a:cubicBezTo>
                <a:cubicBezTo>
                  <a:pt x="18237" y="2473"/>
                  <a:pt x="18237" y="2473"/>
                  <a:pt x="18243" y="2466"/>
                </a:cubicBezTo>
                <a:cubicBezTo>
                  <a:pt x="18243" y="2466"/>
                  <a:pt x="18249" y="2461"/>
                  <a:pt x="18255" y="2461"/>
                </a:cubicBezTo>
                <a:cubicBezTo>
                  <a:pt x="18260" y="2449"/>
                  <a:pt x="18260" y="2443"/>
                  <a:pt x="18272" y="2437"/>
                </a:cubicBezTo>
                <a:cubicBezTo>
                  <a:pt x="18272" y="2431"/>
                  <a:pt x="18272" y="2425"/>
                  <a:pt x="18278" y="2425"/>
                </a:cubicBezTo>
                <a:cubicBezTo>
                  <a:pt x="18284" y="2425"/>
                  <a:pt x="18290" y="2425"/>
                  <a:pt x="18296" y="2425"/>
                </a:cubicBezTo>
                <a:cubicBezTo>
                  <a:pt x="18302" y="2425"/>
                  <a:pt x="18308" y="2425"/>
                  <a:pt x="18314" y="2425"/>
                </a:cubicBezTo>
                <a:cubicBezTo>
                  <a:pt x="18320" y="2425"/>
                  <a:pt x="18320" y="2425"/>
                  <a:pt x="18326" y="2425"/>
                </a:cubicBezTo>
                <a:cubicBezTo>
                  <a:pt x="18326" y="2431"/>
                  <a:pt x="18332" y="2431"/>
                  <a:pt x="18338" y="2431"/>
                </a:cubicBezTo>
                <a:cubicBezTo>
                  <a:pt x="18421" y="2431"/>
                  <a:pt x="18421" y="2431"/>
                  <a:pt x="18421" y="2431"/>
                </a:cubicBezTo>
                <a:cubicBezTo>
                  <a:pt x="18421" y="2437"/>
                  <a:pt x="18415" y="2443"/>
                  <a:pt x="18421" y="2455"/>
                </a:cubicBezTo>
                <a:cubicBezTo>
                  <a:pt x="18421" y="2461"/>
                  <a:pt x="18415" y="2461"/>
                  <a:pt x="18421" y="2466"/>
                </a:cubicBezTo>
                <a:cubicBezTo>
                  <a:pt x="18421" y="2473"/>
                  <a:pt x="18427" y="2478"/>
                  <a:pt x="18433" y="2484"/>
                </a:cubicBezTo>
                <a:cubicBezTo>
                  <a:pt x="18438" y="2484"/>
                  <a:pt x="18444" y="2484"/>
                  <a:pt x="18444" y="2484"/>
                </a:cubicBezTo>
                <a:cubicBezTo>
                  <a:pt x="18444" y="2466"/>
                  <a:pt x="18444" y="2449"/>
                  <a:pt x="18456" y="2437"/>
                </a:cubicBezTo>
                <a:cubicBezTo>
                  <a:pt x="18462" y="2437"/>
                  <a:pt x="18468" y="2437"/>
                  <a:pt x="18468" y="2431"/>
                </a:cubicBezTo>
                <a:cubicBezTo>
                  <a:pt x="18474" y="2431"/>
                  <a:pt x="18474" y="2425"/>
                  <a:pt x="18480" y="2425"/>
                </a:cubicBezTo>
                <a:cubicBezTo>
                  <a:pt x="18486" y="2419"/>
                  <a:pt x="18486" y="2419"/>
                  <a:pt x="18492" y="2413"/>
                </a:cubicBezTo>
                <a:cubicBezTo>
                  <a:pt x="18498" y="2401"/>
                  <a:pt x="18498" y="2395"/>
                  <a:pt x="18510" y="2389"/>
                </a:cubicBezTo>
                <a:cubicBezTo>
                  <a:pt x="18510" y="2384"/>
                  <a:pt x="18515" y="2378"/>
                  <a:pt x="18515" y="2372"/>
                </a:cubicBezTo>
                <a:cubicBezTo>
                  <a:pt x="18522" y="2372"/>
                  <a:pt x="18522" y="2366"/>
                  <a:pt x="18527" y="2360"/>
                </a:cubicBezTo>
                <a:cubicBezTo>
                  <a:pt x="18533" y="2360"/>
                  <a:pt x="18539" y="2360"/>
                  <a:pt x="18551" y="2354"/>
                </a:cubicBezTo>
                <a:cubicBezTo>
                  <a:pt x="18557" y="2354"/>
                  <a:pt x="18557" y="2348"/>
                  <a:pt x="18563" y="2348"/>
                </a:cubicBezTo>
                <a:cubicBezTo>
                  <a:pt x="18581" y="2348"/>
                  <a:pt x="18581" y="2348"/>
                  <a:pt x="18581" y="2348"/>
                </a:cubicBezTo>
                <a:cubicBezTo>
                  <a:pt x="18587" y="2348"/>
                  <a:pt x="18593" y="2354"/>
                  <a:pt x="18604" y="2348"/>
                </a:cubicBezTo>
                <a:cubicBezTo>
                  <a:pt x="18610" y="2348"/>
                  <a:pt x="18610" y="2348"/>
                  <a:pt x="18616" y="2342"/>
                </a:cubicBezTo>
                <a:cubicBezTo>
                  <a:pt x="18622" y="2342"/>
                  <a:pt x="18628" y="2342"/>
                  <a:pt x="18640" y="2336"/>
                </a:cubicBezTo>
                <a:cubicBezTo>
                  <a:pt x="18646" y="2336"/>
                  <a:pt x="18646" y="2336"/>
                  <a:pt x="18652" y="2330"/>
                </a:cubicBezTo>
                <a:cubicBezTo>
                  <a:pt x="18658" y="2330"/>
                  <a:pt x="18658" y="2324"/>
                  <a:pt x="18658" y="2318"/>
                </a:cubicBezTo>
                <a:cubicBezTo>
                  <a:pt x="18664" y="2312"/>
                  <a:pt x="18664" y="2312"/>
                  <a:pt x="18670" y="2307"/>
                </a:cubicBezTo>
                <a:cubicBezTo>
                  <a:pt x="18676" y="2307"/>
                  <a:pt x="18676" y="2307"/>
                  <a:pt x="18682" y="2307"/>
                </a:cubicBezTo>
                <a:cubicBezTo>
                  <a:pt x="18693" y="2300"/>
                  <a:pt x="18699" y="2283"/>
                  <a:pt x="18717" y="2283"/>
                </a:cubicBezTo>
                <a:cubicBezTo>
                  <a:pt x="18723" y="2283"/>
                  <a:pt x="18729" y="2283"/>
                  <a:pt x="18741" y="2283"/>
                </a:cubicBezTo>
                <a:cubicBezTo>
                  <a:pt x="18747" y="2283"/>
                  <a:pt x="18753" y="2277"/>
                  <a:pt x="18753" y="2277"/>
                </a:cubicBezTo>
                <a:cubicBezTo>
                  <a:pt x="18759" y="2277"/>
                  <a:pt x="18765" y="2271"/>
                  <a:pt x="18770" y="2271"/>
                </a:cubicBezTo>
                <a:cubicBezTo>
                  <a:pt x="18782" y="2265"/>
                  <a:pt x="18782" y="2253"/>
                  <a:pt x="18794" y="2247"/>
                </a:cubicBezTo>
                <a:cubicBezTo>
                  <a:pt x="18794" y="2241"/>
                  <a:pt x="18800" y="2235"/>
                  <a:pt x="18806" y="2235"/>
                </a:cubicBezTo>
                <a:cubicBezTo>
                  <a:pt x="18812" y="2235"/>
                  <a:pt x="18818" y="2235"/>
                  <a:pt x="18824" y="2235"/>
                </a:cubicBezTo>
                <a:cubicBezTo>
                  <a:pt x="18842" y="2235"/>
                  <a:pt x="18848" y="2235"/>
                  <a:pt x="18859" y="2241"/>
                </a:cubicBezTo>
                <a:cubicBezTo>
                  <a:pt x="18865" y="2241"/>
                  <a:pt x="18865" y="2247"/>
                  <a:pt x="18871" y="2247"/>
                </a:cubicBezTo>
                <a:cubicBezTo>
                  <a:pt x="18877" y="2253"/>
                  <a:pt x="18877" y="2259"/>
                  <a:pt x="18883" y="2259"/>
                </a:cubicBezTo>
                <a:cubicBezTo>
                  <a:pt x="18889" y="2259"/>
                  <a:pt x="18889" y="2259"/>
                  <a:pt x="18895" y="2265"/>
                </a:cubicBezTo>
                <a:cubicBezTo>
                  <a:pt x="18907" y="2265"/>
                  <a:pt x="18913" y="2265"/>
                  <a:pt x="18925" y="2265"/>
                </a:cubicBezTo>
                <a:cubicBezTo>
                  <a:pt x="18942" y="2265"/>
                  <a:pt x="18942" y="2265"/>
                  <a:pt x="18942" y="2265"/>
                </a:cubicBezTo>
                <a:cubicBezTo>
                  <a:pt x="18948" y="2265"/>
                  <a:pt x="18948" y="2265"/>
                  <a:pt x="18954" y="2265"/>
                </a:cubicBezTo>
                <a:cubicBezTo>
                  <a:pt x="18954" y="2229"/>
                  <a:pt x="18954" y="2229"/>
                  <a:pt x="18954" y="2229"/>
                </a:cubicBezTo>
                <a:cubicBezTo>
                  <a:pt x="18948" y="2223"/>
                  <a:pt x="18948" y="2223"/>
                  <a:pt x="18942" y="2218"/>
                </a:cubicBezTo>
                <a:cubicBezTo>
                  <a:pt x="18942" y="2218"/>
                  <a:pt x="18937" y="2218"/>
                  <a:pt x="18931" y="2212"/>
                </a:cubicBezTo>
                <a:cubicBezTo>
                  <a:pt x="18931" y="2206"/>
                  <a:pt x="18931" y="2206"/>
                  <a:pt x="18931" y="2200"/>
                </a:cubicBezTo>
                <a:cubicBezTo>
                  <a:pt x="18925" y="2188"/>
                  <a:pt x="18925" y="2188"/>
                  <a:pt x="18925" y="2188"/>
                </a:cubicBezTo>
                <a:cubicBezTo>
                  <a:pt x="18919" y="2182"/>
                  <a:pt x="18919" y="2182"/>
                  <a:pt x="18913" y="2176"/>
                </a:cubicBezTo>
                <a:cubicBezTo>
                  <a:pt x="18913" y="2170"/>
                  <a:pt x="18907" y="2170"/>
                  <a:pt x="18907" y="2164"/>
                </a:cubicBezTo>
                <a:cubicBezTo>
                  <a:pt x="18907" y="2164"/>
                  <a:pt x="18907" y="2158"/>
                  <a:pt x="18901" y="2152"/>
                </a:cubicBezTo>
                <a:cubicBezTo>
                  <a:pt x="18901" y="2117"/>
                  <a:pt x="18901" y="2117"/>
                  <a:pt x="18901" y="2117"/>
                </a:cubicBezTo>
                <a:cubicBezTo>
                  <a:pt x="18889" y="2117"/>
                  <a:pt x="18877" y="2123"/>
                  <a:pt x="18871" y="2111"/>
                </a:cubicBezTo>
                <a:cubicBezTo>
                  <a:pt x="18865" y="2111"/>
                  <a:pt x="18865" y="2105"/>
                  <a:pt x="18865" y="2105"/>
                </a:cubicBezTo>
                <a:cubicBezTo>
                  <a:pt x="18859" y="2099"/>
                  <a:pt x="18865" y="2093"/>
                  <a:pt x="18859" y="2093"/>
                </a:cubicBezTo>
                <a:cubicBezTo>
                  <a:pt x="18859" y="2087"/>
                  <a:pt x="18859" y="2081"/>
                  <a:pt x="18853" y="2081"/>
                </a:cubicBezTo>
                <a:cubicBezTo>
                  <a:pt x="18853" y="2075"/>
                  <a:pt x="18848" y="2075"/>
                  <a:pt x="18842" y="2075"/>
                </a:cubicBezTo>
                <a:cubicBezTo>
                  <a:pt x="18782" y="2075"/>
                  <a:pt x="18782" y="2075"/>
                  <a:pt x="18782" y="2075"/>
                </a:cubicBezTo>
                <a:cubicBezTo>
                  <a:pt x="18776" y="2075"/>
                  <a:pt x="18776" y="2075"/>
                  <a:pt x="18770" y="2075"/>
                </a:cubicBezTo>
                <a:cubicBezTo>
                  <a:pt x="18765" y="2069"/>
                  <a:pt x="18770" y="2063"/>
                  <a:pt x="18765" y="2063"/>
                </a:cubicBezTo>
                <a:cubicBezTo>
                  <a:pt x="18770" y="2057"/>
                  <a:pt x="18770" y="2052"/>
                  <a:pt x="18776" y="2052"/>
                </a:cubicBezTo>
                <a:cubicBezTo>
                  <a:pt x="18776" y="2052"/>
                  <a:pt x="18782" y="2052"/>
                  <a:pt x="18788" y="2046"/>
                </a:cubicBezTo>
                <a:cubicBezTo>
                  <a:pt x="18794" y="2046"/>
                  <a:pt x="18794" y="2040"/>
                  <a:pt x="18800" y="2034"/>
                </a:cubicBezTo>
                <a:cubicBezTo>
                  <a:pt x="18800" y="2034"/>
                  <a:pt x="18806" y="2034"/>
                  <a:pt x="18812" y="2034"/>
                </a:cubicBezTo>
                <a:cubicBezTo>
                  <a:pt x="18818" y="2034"/>
                  <a:pt x="18818" y="2034"/>
                  <a:pt x="18818" y="2034"/>
                </a:cubicBezTo>
                <a:cubicBezTo>
                  <a:pt x="18830" y="2040"/>
                  <a:pt x="18836" y="2052"/>
                  <a:pt x="18842" y="2052"/>
                </a:cubicBezTo>
                <a:cubicBezTo>
                  <a:pt x="18913" y="2052"/>
                  <a:pt x="18913" y="2052"/>
                  <a:pt x="18913" y="2052"/>
                </a:cubicBezTo>
                <a:cubicBezTo>
                  <a:pt x="18925" y="2052"/>
                  <a:pt x="18931" y="2052"/>
                  <a:pt x="18937" y="2052"/>
                </a:cubicBezTo>
                <a:cubicBezTo>
                  <a:pt x="18948" y="2052"/>
                  <a:pt x="18954" y="2052"/>
                  <a:pt x="18960" y="2052"/>
                </a:cubicBezTo>
                <a:cubicBezTo>
                  <a:pt x="18972" y="2046"/>
                  <a:pt x="18972" y="2040"/>
                  <a:pt x="18978" y="2034"/>
                </a:cubicBezTo>
                <a:cubicBezTo>
                  <a:pt x="18984" y="2028"/>
                  <a:pt x="18990" y="2022"/>
                  <a:pt x="18990" y="2022"/>
                </a:cubicBezTo>
                <a:cubicBezTo>
                  <a:pt x="18996" y="2016"/>
                  <a:pt x="19002" y="2016"/>
                  <a:pt x="19002" y="2016"/>
                </a:cubicBezTo>
                <a:cubicBezTo>
                  <a:pt x="19008" y="2010"/>
                  <a:pt x="19002" y="2004"/>
                  <a:pt x="19002" y="1998"/>
                </a:cubicBezTo>
                <a:cubicBezTo>
                  <a:pt x="19002" y="1992"/>
                  <a:pt x="19008" y="1986"/>
                  <a:pt x="19002" y="1980"/>
                </a:cubicBezTo>
                <a:cubicBezTo>
                  <a:pt x="19002" y="1975"/>
                  <a:pt x="18996" y="1980"/>
                  <a:pt x="18990" y="1975"/>
                </a:cubicBezTo>
                <a:lnTo>
                  <a:pt x="18990" y="1968"/>
                </a:lnTo>
                <a:cubicBezTo>
                  <a:pt x="18990" y="1933"/>
                  <a:pt x="18990" y="1933"/>
                  <a:pt x="18990" y="1933"/>
                </a:cubicBezTo>
                <a:cubicBezTo>
                  <a:pt x="19002" y="1933"/>
                  <a:pt x="19008" y="1927"/>
                  <a:pt x="19020" y="1927"/>
                </a:cubicBezTo>
                <a:cubicBezTo>
                  <a:pt x="19031" y="1927"/>
                  <a:pt x="19043" y="1939"/>
                  <a:pt x="19049" y="1951"/>
                </a:cubicBezTo>
                <a:cubicBezTo>
                  <a:pt x="19049" y="1957"/>
                  <a:pt x="19043" y="1957"/>
                  <a:pt x="19049" y="1963"/>
                </a:cubicBezTo>
                <a:cubicBezTo>
                  <a:pt x="19049" y="1968"/>
                  <a:pt x="19049" y="1968"/>
                  <a:pt x="19049" y="1975"/>
                </a:cubicBezTo>
                <a:cubicBezTo>
                  <a:pt x="19055" y="1986"/>
                  <a:pt x="19061" y="1986"/>
                  <a:pt x="19067" y="1998"/>
                </a:cubicBezTo>
                <a:cubicBezTo>
                  <a:pt x="19162" y="1998"/>
                  <a:pt x="19162" y="1998"/>
                  <a:pt x="19162" y="1998"/>
                </a:cubicBezTo>
                <a:cubicBezTo>
                  <a:pt x="19168" y="1998"/>
                  <a:pt x="19168" y="1998"/>
                  <a:pt x="19174" y="1998"/>
                </a:cubicBezTo>
                <a:cubicBezTo>
                  <a:pt x="19180" y="1998"/>
                  <a:pt x="19186" y="2004"/>
                  <a:pt x="19192" y="2004"/>
                </a:cubicBezTo>
                <a:cubicBezTo>
                  <a:pt x="19192" y="2010"/>
                  <a:pt x="19197" y="2010"/>
                  <a:pt x="19203" y="2016"/>
                </a:cubicBezTo>
                <a:cubicBezTo>
                  <a:pt x="19203" y="2028"/>
                  <a:pt x="19203" y="2034"/>
                  <a:pt x="19203" y="2046"/>
                </a:cubicBezTo>
                <a:cubicBezTo>
                  <a:pt x="19257" y="2046"/>
                  <a:pt x="19257" y="2046"/>
                  <a:pt x="19257" y="2046"/>
                </a:cubicBezTo>
                <a:cubicBezTo>
                  <a:pt x="19263" y="2046"/>
                  <a:pt x="19269" y="2052"/>
                  <a:pt x="19280" y="2057"/>
                </a:cubicBezTo>
                <a:cubicBezTo>
                  <a:pt x="19280" y="2063"/>
                  <a:pt x="19280" y="2069"/>
                  <a:pt x="19286" y="2069"/>
                </a:cubicBezTo>
                <a:cubicBezTo>
                  <a:pt x="19292" y="2075"/>
                  <a:pt x="19298" y="2081"/>
                  <a:pt x="19310" y="2087"/>
                </a:cubicBezTo>
                <a:cubicBezTo>
                  <a:pt x="19316" y="2087"/>
                  <a:pt x="19316" y="2087"/>
                  <a:pt x="19322" y="2093"/>
                </a:cubicBezTo>
                <a:cubicBezTo>
                  <a:pt x="19328" y="2093"/>
                  <a:pt x="19334" y="2099"/>
                  <a:pt x="19340" y="2099"/>
                </a:cubicBezTo>
                <a:cubicBezTo>
                  <a:pt x="19346" y="2099"/>
                  <a:pt x="19346" y="2099"/>
                  <a:pt x="19346" y="2099"/>
                </a:cubicBezTo>
                <a:cubicBezTo>
                  <a:pt x="19352" y="2099"/>
                  <a:pt x="19358" y="2093"/>
                  <a:pt x="19358" y="2093"/>
                </a:cubicBezTo>
                <a:cubicBezTo>
                  <a:pt x="19358" y="2087"/>
                  <a:pt x="19358" y="2081"/>
                  <a:pt x="19358" y="2081"/>
                </a:cubicBezTo>
                <a:cubicBezTo>
                  <a:pt x="19358" y="2069"/>
                  <a:pt x="19358" y="2063"/>
                  <a:pt x="19358" y="2057"/>
                </a:cubicBezTo>
                <a:cubicBezTo>
                  <a:pt x="19358" y="2052"/>
                  <a:pt x="19358" y="2052"/>
                  <a:pt x="19358" y="2046"/>
                </a:cubicBezTo>
                <a:cubicBezTo>
                  <a:pt x="19369" y="2046"/>
                  <a:pt x="19369" y="2046"/>
                  <a:pt x="19369" y="2046"/>
                </a:cubicBezTo>
                <a:cubicBezTo>
                  <a:pt x="19375" y="2046"/>
                  <a:pt x="19381" y="2046"/>
                  <a:pt x="19387" y="2040"/>
                </a:cubicBezTo>
                <a:cubicBezTo>
                  <a:pt x="19387" y="2028"/>
                  <a:pt x="19393" y="2022"/>
                  <a:pt x="19387" y="2010"/>
                </a:cubicBezTo>
                <a:cubicBezTo>
                  <a:pt x="19387" y="2004"/>
                  <a:pt x="19387" y="1998"/>
                  <a:pt x="19387" y="1998"/>
                </a:cubicBezTo>
                <a:cubicBezTo>
                  <a:pt x="19387" y="1992"/>
                  <a:pt x="19387" y="1986"/>
                  <a:pt x="19387" y="1986"/>
                </a:cubicBezTo>
                <a:cubicBezTo>
                  <a:pt x="19387" y="1980"/>
                  <a:pt x="19387" y="1975"/>
                  <a:pt x="19387" y="1975"/>
                </a:cubicBezTo>
                <a:cubicBezTo>
                  <a:pt x="19393" y="1968"/>
                  <a:pt x="19399" y="1968"/>
                  <a:pt x="19399" y="1968"/>
                </a:cubicBezTo>
                <a:cubicBezTo>
                  <a:pt x="19411" y="1975"/>
                  <a:pt x="19411" y="1980"/>
                  <a:pt x="19423" y="1986"/>
                </a:cubicBezTo>
                <a:cubicBezTo>
                  <a:pt x="19429" y="1986"/>
                  <a:pt x="19429" y="1992"/>
                  <a:pt x="19435" y="1992"/>
                </a:cubicBezTo>
                <a:cubicBezTo>
                  <a:pt x="19446" y="1992"/>
                  <a:pt x="19446" y="1992"/>
                  <a:pt x="19446" y="1992"/>
                </a:cubicBezTo>
                <a:cubicBezTo>
                  <a:pt x="19452" y="1992"/>
                  <a:pt x="19452" y="1992"/>
                  <a:pt x="19458" y="1992"/>
                </a:cubicBezTo>
                <a:cubicBezTo>
                  <a:pt x="19464" y="1992"/>
                  <a:pt x="19464" y="1992"/>
                  <a:pt x="19470" y="1986"/>
                </a:cubicBezTo>
                <a:cubicBezTo>
                  <a:pt x="19470" y="1986"/>
                  <a:pt x="19476" y="1980"/>
                  <a:pt x="19476" y="1975"/>
                </a:cubicBezTo>
                <a:cubicBezTo>
                  <a:pt x="19482" y="1975"/>
                  <a:pt x="19488" y="1968"/>
                  <a:pt x="19488" y="1968"/>
                </a:cubicBezTo>
                <a:cubicBezTo>
                  <a:pt x="19494" y="1963"/>
                  <a:pt x="19494" y="1957"/>
                  <a:pt x="19494" y="1957"/>
                </a:cubicBezTo>
                <a:cubicBezTo>
                  <a:pt x="19500" y="1957"/>
                  <a:pt x="19500" y="1957"/>
                  <a:pt x="19506" y="1957"/>
                </a:cubicBezTo>
                <a:cubicBezTo>
                  <a:pt x="19512" y="1957"/>
                  <a:pt x="19512" y="1951"/>
                  <a:pt x="19518" y="1951"/>
                </a:cubicBezTo>
                <a:cubicBezTo>
                  <a:pt x="19524" y="1945"/>
                  <a:pt x="19529" y="1945"/>
                  <a:pt x="19529" y="1945"/>
                </a:cubicBezTo>
                <a:cubicBezTo>
                  <a:pt x="19529" y="1939"/>
                  <a:pt x="19529" y="1933"/>
                  <a:pt x="19529" y="1933"/>
                </a:cubicBezTo>
                <a:cubicBezTo>
                  <a:pt x="19529" y="1921"/>
                  <a:pt x="19524" y="1915"/>
                  <a:pt x="19512" y="1915"/>
                </a:cubicBezTo>
                <a:cubicBezTo>
                  <a:pt x="19512" y="1909"/>
                  <a:pt x="19506" y="1909"/>
                  <a:pt x="19506" y="1909"/>
                </a:cubicBezTo>
                <a:cubicBezTo>
                  <a:pt x="19494" y="1903"/>
                  <a:pt x="19488" y="1909"/>
                  <a:pt x="19482" y="1903"/>
                </a:cubicBezTo>
                <a:cubicBezTo>
                  <a:pt x="19476" y="1903"/>
                  <a:pt x="19482" y="1897"/>
                  <a:pt x="19476" y="1891"/>
                </a:cubicBezTo>
                <a:cubicBezTo>
                  <a:pt x="19476" y="1891"/>
                  <a:pt x="19470" y="1886"/>
                  <a:pt x="19470" y="1880"/>
                </a:cubicBezTo>
                <a:cubicBezTo>
                  <a:pt x="19464" y="1880"/>
                  <a:pt x="19464" y="1880"/>
                  <a:pt x="19458" y="1874"/>
                </a:cubicBezTo>
                <a:cubicBezTo>
                  <a:pt x="19452" y="1868"/>
                  <a:pt x="19440" y="1868"/>
                  <a:pt x="19435" y="1868"/>
                </a:cubicBezTo>
                <a:cubicBezTo>
                  <a:pt x="19423" y="1868"/>
                  <a:pt x="19423" y="1868"/>
                  <a:pt x="19423" y="1868"/>
                </a:cubicBezTo>
                <a:cubicBezTo>
                  <a:pt x="19411" y="1868"/>
                  <a:pt x="19411" y="1874"/>
                  <a:pt x="19399" y="1874"/>
                </a:cubicBezTo>
                <a:cubicBezTo>
                  <a:pt x="19387" y="1874"/>
                  <a:pt x="19381" y="1868"/>
                  <a:pt x="19369" y="1868"/>
                </a:cubicBezTo>
                <a:cubicBezTo>
                  <a:pt x="19358" y="1868"/>
                  <a:pt x="19358" y="1868"/>
                  <a:pt x="19358" y="1868"/>
                </a:cubicBezTo>
                <a:cubicBezTo>
                  <a:pt x="19352" y="1868"/>
                  <a:pt x="19352" y="1868"/>
                  <a:pt x="19346" y="1868"/>
                </a:cubicBezTo>
                <a:cubicBezTo>
                  <a:pt x="19340" y="1868"/>
                  <a:pt x="19334" y="1862"/>
                  <a:pt x="19334" y="1862"/>
                </a:cubicBezTo>
                <a:cubicBezTo>
                  <a:pt x="19328" y="1856"/>
                  <a:pt x="19328" y="1850"/>
                  <a:pt x="19322" y="1850"/>
                </a:cubicBezTo>
                <a:cubicBezTo>
                  <a:pt x="19316" y="1850"/>
                  <a:pt x="19310" y="1850"/>
                  <a:pt x="19310" y="1850"/>
                </a:cubicBezTo>
                <a:cubicBezTo>
                  <a:pt x="19304" y="1850"/>
                  <a:pt x="19298" y="1850"/>
                  <a:pt x="19292" y="1850"/>
                </a:cubicBezTo>
                <a:cubicBezTo>
                  <a:pt x="19292" y="1850"/>
                  <a:pt x="19286" y="1856"/>
                  <a:pt x="19280" y="1856"/>
                </a:cubicBezTo>
                <a:cubicBezTo>
                  <a:pt x="19286" y="1862"/>
                  <a:pt x="19286" y="1868"/>
                  <a:pt x="19292" y="1868"/>
                </a:cubicBezTo>
                <a:cubicBezTo>
                  <a:pt x="19298" y="1868"/>
                  <a:pt x="19298" y="1868"/>
                  <a:pt x="19304" y="1868"/>
                </a:cubicBezTo>
                <a:cubicBezTo>
                  <a:pt x="19304" y="1868"/>
                  <a:pt x="19310" y="1874"/>
                  <a:pt x="19316" y="1874"/>
                </a:cubicBezTo>
                <a:cubicBezTo>
                  <a:pt x="19322" y="1880"/>
                  <a:pt x="19316" y="1886"/>
                  <a:pt x="19316" y="1891"/>
                </a:cubicBezTo>
                <a:cubicBezTo>
                  <a:pt x="19316" y="1897"/>
                  <a:pt x="19316" y="1897"/>
                  <a:pt x="19316" y="1897"/>
                </a:cubicBezTo>
                <a:cubicBezTo>
                  <a:pt x="19316" y="1897"/>
                  <a:pt x="19316" y="1903"/>
                  <a:pt x="19316" y="1909"/>
                </a:cubicBezTo>
                <a:cubicBezTo>
                  <a:pt x="19310" y="1915"/>
                  <a:pt x="19304" y="1915"/>
                  <a:pt x="19298" y="1915"/>
                </a:cubicBezTo>
                <a:cubicBezTo>
                  <a:pt x="19280" y="1915"/>
                  <a:pt x="19274" y="1909"/>
                  <a:pt x="19269" y="1897"/>
                </a:cubicBezTo>
                <a:cubicBezTo>
                  <a:pt x="19269" y="1891"/>
                  <a:pt x="19269" y="1891"/>
                  <a:pt x="19269" y="1886"/>
                </a:cubicBezTo>
                <a:cubicBezTo>
                  <a:pt x="19269" y="1814"/>
                  <a:pt x="19269" y="1814"/>
                  <a:pt x="19269" y="1814"/>
                </a:cubicBezTo>
                <a:cubicBezTo>
                  <a:pt x="19269" y="1809"/>
                  <a:pt x="19263" y="1809"/>
                  <a:pt x="19257" y="1802"/>
                </a:cubicBezTo>
                <a:cubicBezTo>
                  <a:pt x="19251" y="1802"/>
                  <a:pt x="19251" y="1802"/>
                  <a:pt x="19245" y="1802"/>
                </a:cubicBezTo>
                <a:cubicBezTo>
                  <a:pt x="19239" y="1797"/>
                  <a:pt x="19239" y="1797"/>
                  <a:pt x="19233" y="1797"/>
                </a:cubicBezTo>
                <a:cubicBezTo>
                  <a:pt x="19221" y="1797"/>
                  <a:pt x="19221" y="1797"/>
                  <a:pt x="19221" y="1797"/>
                </a:cubicBezTo>
                <a:cubicBezTo>
                  <a:pt x="19215" y="1797"/>
                  <a:pt x="19215" y="1791"/>
                  <a:pt x="19209" y="1791"/>
                </a:cubicBezTo>
                <a:cubicBezTo>
                  <a:pt x="19197" y="1791"/>
                  <a:pt x="19192" y="1791"/>
                  <a:pt x="19186" y="1791"/>
                </a:cubicBezTo>
                <a:cubicBezTo>
                  <a:pt x="19180" y="1785"/>
                  <a:pt x="19180" y="1779"/>
                  <a:pt x="19174" y="1779"/>
                </a:cubicBezTo>
                <a:cubicBezTo>
                  <a:pt x="19168" y="1773"/>
                  <a:pt x="19162" y="1773"/>
                  <a:pt x="19162" y="1773"/>
                </a:cubicBezTo>
                <a:cubicBezTo>
                  <a:pt x="19156" y="1773"/>
                  <a:pt x="19150" y="1767"/>
                  <a:pt x="19144" y="1767"/>
                </a:cubicBezTo>
                <a:cubicBezTo>
                  <a:pt x="19138" y="1767"/>
                  <a:pt x="19132" y="1761"/>
                  <a:pt x="19126" y="1761"/>
                </a:cubicBezTo>
                <a:cubicBezTo>
                  <a:pt x="19120" y="1755"/>
                  <a:pt x="19114" y="1755"/>
                  <a:pt x="19114" y="1749"/>
                </a:cubicBezTo>
                <a:cubicBezTo>
                  <a:pt x="19108" y="1743"/>
                  <a:pt x="19103" y="1743"/>
                  <a:pt x="19103" y="1737"/>
                </a:cubicBezTo>
                <a:cubicBezTo>
                  <a:pt x="19097" y="1731"/>
                  <a:pt x="19103" y="1725"/>
                  <a:pt x="19097" y="1725"/>
                </a:cubicBezTo>
                <a:cubicBezTo>
                  <a:pt x="19097" y="1725"/>
                  <a:pt x="19091" y="1725"/>
                  <a:pt x="19085" y="1725"/>
                </a:cubicBezTo>
                <a:cubicBezTo>
                  <a:pt x="19079" y="1720"/>
                  <a:pt x="19079" y="1720"/>
                  <a:pt x="19073" y="1720"/>
                </a:cubicBezTo>
                <a:cubicBezTo>
                  <a:pt x="19061" y="1720"/>
                  <a:pt x="19055" y="1720"/>
                  <a:pt x="19049" y="1720"/>
                </a:cubicBezTo>
                <a:cubicBezTo>
                  <a:pt x="19043" y="1720"/>
                  <a:pt x="19037" y="1714"/>
                  <a:pt x="19037" y="1714"/>
                </a:cubicBezTo>
                <a:cubicBezTo>
                  <a:pt x="19025" y="1714"/>
                  <a:pt x="19020" y="1714"/>
                  <a:pt x="19008" y="1714"/>
                </a:cubicBezTo>
                <a:cubicBezTo>
                  <a:pt x="19008" y="1702"/>
                  <a:pt x="19014" y="1690"/>
                  <a:pt x="19002" y="1684"/>
                </a:cubicBezTo>
                <a:cubicBezTo>
                  <a:pt x="18996" y="1672"/>
                  <a:pt x="18984" y="1666"/>
                  <a:pt x="18972" y="1660"/>
                </a:cubicBezTo>
                <a:cubicBezTo>
                  <a:pt x="18960" y="1654"/>
                  <a:pt x="18960" y="1648"/>
                  <a:pt x="18954" y="1648"/>
                </a:cubicBezTo>
                <a:cubicBezTo>
                  <a:pt x="18948" y="1642"/>
                  <a:pt x="18942" y="1642"/>
                  <a:pt x="18931" y="1642"/>
                </a:cubicBezTo>
                <a:cubicBezTo>
                  <a:pt x="18925" y="1636"/>
                  <a:pt x="18919" y="1642"/>
                  <a:pt x="18907" y="1642"/>
                </a:cubicBezTo>
                <a:cubicBezTo>
                  <a:pt x="18901" y="1642"/>
                  <a:pt x="18901" y="1636"/>
                  <a:pt x="18895" y="1636"/>
                </a:cubicBezTo>
                <a:cubicBezTo>
                  <a:pt x="18889" y="1631"/>
                  <a:pt x="18883" y="1631"/>
                  <a:pt x="18883" y="1631"/>
                </a:cubicBezTo>
                <a:cubicBezTo>
                  <a:pt x="18877" y="1625"/>
                  <a:pt x="18877" y="1619"/>
                  <a:pt x="18871" y="1619"/>
                </a:cubicBezTo>
                <a:cubicBezTo>
                  <a:pt x="18865" y="1619"/>
                  <a:pt x="18859" y="1619"/>
                  <a:pt x="18859" y="1619"/>
                </a:cubicBezTo>
                <a:cubicBezTo>
                  <a:pt x="18853" y="1613"/>
                  <a:pt x="18853" y="1613"/>
                  <a:pt x="18848" y="1613"/>
                </a:cubicBezTo>
                <a:cubicBezTo>
                  <a:pt x="18836" y="1613"/>
                  <a:pt x="18836" y="1613"/>
                  <a:pt x="18836" y="1613"/>
                </a:cubicBezTo>
                <a:cubicBezTo>
                  <a:pt x="18824" y="1613"/>
                  <a:pt x="18824" y="1613"/>
                  <a:pt x="18824" y="1613"/>
                </a:cubicBezTo>
                <a:cubicBezTo>
                  <a:pt x="18818" y="1613"/>
                  <a:pt x="18818" y="1607"/>
                  <a:pt x="18812" y="1607"/>
                </a:cubicBezTo>
                <a:cubicBezTo>
                  <a:pt x="18806" y="1607"/>
                  <a:pt x="18800" y="1601"/>
                  <a:pt x="18800" y="1601"/>
                </a:cubicBezTo>
                <a:cubicBezTo>
                  <a:pt x="18788" y="1595"/>
                  <a:pt x="18776" y="1595"/>
                  <a:pt x="18770" y="1589"/>
                </a:cubicBezTo>
                <a:cubicBezTo>
                  <a:pt x="18765" y="1589"/>
                  <a:pt x="18765" y="1583"/>
                  <a:pt x="18759" y="1577"/>
                </a:cubicBezTo>
                <a:cubicBezTo>
                  <a:pt x="18747" y="1577"/>
                  <a:pt x="18735" y="1577"/>
                  <a:pt x="18723" y="1577"/>
                </a:cubicBezTo>
                <a:cubicBezTo>
                  <a:pt x="18705" y="1577"/>
                  <a:pt x="18705" y="1577"/>
                  <a:pt x="18705" y="1577"/>
                </a:cubicBezTo>
                <a:cubicBezTo>
                  <a:pt x="18699" y="1577"/>
                  <a:pt x="18699" y="1583"/>
                  <a:pt x="18693" y="1583"/>
                </a:cubicBezTo>
                <a:cubicBezTo>
                  <a:pt x="18687" y="1589"/>
                  <a:pt x="18687" y="1595"/>
                  <a:pt x="18682" y="1595"/>
                </a:cubicBezTo>
                <a:cubicBezTo>
                  <a:pt x="18676" y="1601"/>
                  <a:pt x="18670" y="1601"/>
                  <a:pt x="18664" y="1601"/>
                </a:cubicBezTo>
                <a:cubicBezTo>
                  <a:pt x="18652" y="1601"/>
                  <a:pt x="18646" y="1595"/>
                  <a:pt x="18634" y="1595"/>
                </a:cubicBezTo>
                <a:cubicBezTo>
                  <a:pt x="18622" y="1595"/>
                  <a:pt x="18622" y="1595"/>
                  <a:pt x="18622" y="1595"/>
                </a:cubicBezTo>
                <a:cubicBezTo>
                  <a:pt x="18616" y="1595"/>
                  <a:pt x="18610" y="1595"/>
                  <a:pt x="18604" y="1589"/>
                </a:cubicBezTo>
                <a:cubicBezTo>
                  <a:pt x="18599" y="1589"/>
                  <a:pt x="18599" y="1583"/>
                  <a:pt x="18593" y="1577"/>
                </a:cubicBezTo>
                <a:cubicBezTo>
                  <a:pt x="18593" y="1577"/>
                  <a:pt x="18587" y="1583"/>
                  <a:pt x="18587" y="1577"/>
                </a:cubicBezTo>
                <a:cubicBezTo>
                  <a:pt x="18575" y="1577"/>
                  <a:pt x="18569" y="1577"/>
                  <a:pt x="18557" y="1571"/>
                </a:cubicBezTo>
                <a:cubicBezTo>
                  <a:pt x="18551" y="1565"/>
                  <a:pt x="18545" y="1559"/>
                  <a:pt x="18533" y="1559"/>
                </a:cubicBezTo>
                <a:cubicBezTo>
                  <a:pt x="18533" y="1554"/>
                  <a:pt x="18527" y="1554"/>
                  <a:pt x="18522" y="1554"/>
                </a:cubicBezTo>
                <a:cubicBezTo>
                  <a:pt x="18515" y="1554"/>
                  <a:pt x="18515" y="1554"/>
                  <a:pt x="18510" y="1554"/>
                </a:cubicBezTo>
                <a:cubicBezTo>
                  <a:pt x="18498" y="1554"/>
                  <a:pt x="18498" y="1554"/>
                  <a:pt x="18492" y="1554"/>
                </a:cubicBezTo>
                <a:cubicBezTo>
                  <a:pt x="18486" y="1554"/>
                  <a:pt x="18480" y="1559"/>
                  <a:pt x="18480" y="1559"/>
                </a:cubicBezTo>
                <a:cubicBezTo>
                  <a:pt x="18474" y="1565"/>
                  <a:pt x="18468" y="1565"/>
                  <a:pt x="18468" y="1571"/>
                </a:cubicBezTo>
                <a:cubicBezTo>
                  <a:pt x="18468" y="1571"/>
                  <a:pt x="18474" y="1577"/>
                  <a:pt x="18468" y="1577"/>
                </a:cubicBezTo>
                <a:cubicBezTo>
                  <a:pt x="18468" y="1583"/>
                  <a:pt x="18462" y="1589"/>
                  <a:pt x="18462" y="1589"/>
                </a:cubicBezTo>
                <a:cubicBezTo>
                  <a:pt x="18462" y="1595"/>
                  <a:pt x="18456" y="1601"/>
                  <a:pt x="18456" y="1601"/>
                </a:cubicBezTo>
                <a:cubicBezTo>
                  <a:pt x="18450" y="1607"/>
                  <a:pt x="18450" y="1607"/>
                  <a:pt x="18444" y="1613"/>
                </a:cubicBezTo>
                <a:cubicBezTo>
                  <a:pt x="18450" y="1613"/>
                  <a:pt x="18450" y="1613"/>
                  <a:pt x="18456" y="1619"/>
                </a:cubicBezTo>
                <a:cubicBezTo>
                  <a:pt x="18462" y="1619"/>
                  <a:pt x="18462" y="1625"/>
                  <a:pt x="18468" y="1625"/>
                </a:cubicBezTo>
                <a:cubicBezTo>
                  <a:pt x="18468" y="1631"/>
                  <a:pt x="18474" y="1631"/>
                  <a:pt x="18480" y="1631"/>
                </a:cubicBezTo>
                <a:cubicBezTo>
                  <a:pt x="18486" y="1636"/>
                  <a:pt x="18486" y="1648"/>
                  <a:pt x="18486" y="1654"/>
                </a:cubicBezTo>
                <a:cubicBezTo>
                  <a:pt x="18486" y="1660"/>
                  <a:pt x="18486" y="1660"/>
                  <a:pt x="18486" y="1666"/>
                </a:cubicBezTo>
                <a:cubicBezTo>
                  <a:pt x="18480" y="1672"/>
                  <a:pt x="18474" y="1672"/>
                  <a:pt x="18474" y="1678"/>
                </a:cubicBezTo>
                <a:cubicBezTo>
                  <a:pt x="18468" y="1678"/>
                  <a:pt x="18468" y="1684"/>
                  <a:pt x="18468" y="1690"/>
                </a:cubicBezTo>
                <a:cubicBezTo>
                  <a:pt x="18462" y="1690"/>
                  <a:pt x="18462" y="1696"/>
                  <a:pt x="18456" y="1696"/>
                </a:cubicBezTo>
                <a:cubicBezTo>
                  <a:pt x="18409" y="1696"/>
                  <a:pt x="18409" y="1696"/>
                  <a:pt x="18409" y="1696"/>
                </a:cubicBezTo>
                <a:cubicBezTo>
                  <a:pt x="18409" y="1654"/>
                  <a:pt x="18409" y="1654"/>
                  <a:pt x="18409" y="1654"/>
                </a:cubicBezTo>
                <a:cubicBezTo>
                  <a:pt x="18349" y="1654"/>
                  <a:pt x="18349" y="1654"/>
                  <a:pt x="18349" y="1654"/>
                </a:cubicBezTo>
                <a:cubicBezTo>
                  <a:pt x="18349" y="1613"/>
                  <a:pt x="18349" y="1613"/>
                  <a:pt x="18349" y="1613"/>
                </a:cubicBezTo>
                <a:cubicBezTo>
                  <a:pt x="18356" y="1613"/>
                  <a:pt x="18356" y="1613"/>
                  <a:pt x="18356" y="1613"/>
                </a:cubicBezTo>
                <a:cubicBezTo>
                  <a:pt x="18373" y="1613"/>
                  <a:pt x="18379" y="1613"/>
                  <a:pt x="18391" y="1613"/>
                </a:cubicBezTo>
                <a:cubicBezTo>
                  <a:pt x="18403" y="1607"/>
                  <a:pt x="18409" y="1601"/>
                  <a:pt x="18415" y="1595"/>
                </a:cubicBezTo>
                <a:cubicBezTo>
                  <a:pt x="18415" y="1583"/>
                  <a:pt x="18415" y="1583"/>
                  <a:pt x="18415" y="1583"/>
                </a:cubicBezTo>
                <a:cubicBezTo>
                  <a:pt x="18409" y="1583"/>
                  <a:pt x="18403" y="1583"/>
                  <a:pt x="18403" y="1583"/>
                </a:cubicBezTo>
                <a:cubicBezTo>
                  <a:pt x="18397" y="1583"/>
                  <a:pt x="18397" y="1577"/>
                  <a:pt x="18391" y="1577"/>
                </a:cubicBezTo>
                <a:cubicBezTo>
                  <a:pt x="18314" y="1577"/>
                  <a:pt x="18314" y="1577"/>
                  <a:pt x="18314" y="1577"/>
                </a:cubicBezTo>
                <a:cubicBezTo>
                  <a:pt x="18314" y="1589"/>
                  <a:pt x="18314" y="1595"/>
                  <a:pt x="18314" y="1601"/>
                </a:cubicBezTo>
                <a:cubicBezTo>
                  <a:pt x="18314" y="1607"/>
                  <a:pt x="18314" y="1613"/>
                  <a:pt x="18314" y="1613"/>
                </a:cubicBezTo>
                <a:cubicBezTo>
                  <a:pt x="18314" y="1619"/>
                  <a:pt x="18308" y="1625"/>
                  <a:pt x="18308" y="1625"/>
                </a:cubicBezTo>
                <a:cubicBezTo>
                  <a:pt x="18302" y="1631"/>
                  <a:pt x="18296" y="1625"/>
                  <a:pt x="18296" y="1631"/>
                </a:cubicBezTo>
                <a:cubicBezTo>
                  <a:pt x="18290" y="1631"/>
                  <a:pt x="18284" y="1636"/>
                  <a:pt x="18278" y="1636"/>
                </a:cubicBezTo>
                <a:cubicBezTo>
                  <a:pt x="18272" y="1636"/>
                  <a:pt x="18272" y="1636"/>
                  <a:pt x="18272" y="1636"/>
                </a:cubicBezTo>
                <a:cubicBezTo>
                  <a:pt x="18267" y="1631"/>
                  <a:pt x="18260" y="1631"/>
                  <a:pt x="18260" y="1625"/>
                </a:cubicBezTo>
                <a:cubicBezTo>
                  <a:pt x="18249" y="1625"/>
                  <a:pt x="18243" y="1619"/>
                  <a:pt x="18237" y="1619"/>
                </a:cubicBezTo>
                <a:cubicBezTo>
                  <a:pt x="18213" y="1613"/>
                  <a:pt x="18195" y="1619"/>
                  <a:pt x="18172" y="1619"/>
                </a:cubicBezTo>
                <a:cubicBezTo>
                  <a:pt x="18124" y="1619"/>
                  <a:pt x="18124" y="1619"/>
                  <a:pt x="18124" y="1619"/>
                </a:cubicBezTo>
                <a:cubicBezTo>
                  <a:pt x="18118" y="1619"/>
                  <a:pt x="18112" y="1619"/>
                  <a:pt x="18106" y="1619"/>
                </a:cubicBezTo>
                <a:cubicBezTo>
                  <a:pt x="18095" y="1619"/>
                  <a:pt x="18089" y="1631"/>
                  <a:pt x="18077" y="1631"/>
                </a:cubicBezTo>
                <a:cubicBezTo>
                  <a:pt x="18071" y="1631"/>
                  <a:pt x="18071" y="1631"/>
                  <a:pt x="18059" y="1631"/>
                </a:cubicBezTo>
                <a:cubicBezTo>
                  <a:pt x="18053" y="1631"/>
                  <a:pt x="18053" y="1631"/>
                  <a:pt x="18047" y="1631"/>
                </a:cubicBezTo>
                <a:cubicBezTo>
                  <a:pt x="18041" y="1631"/>
                  <a:pt x="18035" y="1631"/>
                  <a:pt x="18029" y="1625"/>
                </a:cubicBezTo>
                <a:cubicBezTo>
                  <a:pt x="18024" y="1619"/>
                  <a:pt x="18024" y="1613"/>
                  <a:pt x="18017" y="1613"/>
                </a:cubicBezTo>
                <a:cubicBezTo>
                  <a:pt x="18017" y="1607"/>
                  <a:pt x="18012" y="1607"/>
                  <a:pt x="18006" y="1607"/>
                </a:cubicBezTo>
                <a:cubicBezTo>
                  <a:pt x="17982" y="1607"/>
                  <a:pt x="17982" y="1607"/>
                  <a:pt x="17982" y="1607"/>
                </a:cubicBezTo>
                <a:cubicBezTo>
                  <a:pt x="17982" y="1613"/>
                  <a:pt x="17982" y="1619"/>
                  <a:pt x="17982" y="1625"/>
                </a:cubicBezTo>
                <a:cubicBezTo>
                  <a:pt x="17982" y="1631"/>
                  <a:pt x="17982" y="1631"/>
                  <a:pt x="17982" y="1636"/>
                </a:cubicBezTo>
                <a:cubicBezTo>
                  <a:pt x="17982" y="1672"/>
                  <a:pt x="17982" y="1672"/>
                  <a:pt x="17982" y="1672"/>
                </a:cubicBezTo>
                <a:cubicBezTo>
                  <a:pt x="17970" y="1678"/>
                  <a:pt x="17970" y="1678"/>
                  <a:pt x="17970" y="1678"/>
                </a:cubicBezTo>
                <a:cubicBezTo>
                  <a:pt x="17958" y="1672"/>
                  <a:pt x="17958" y="1672"/>
                  <a:pt x="17958" y="1672"/>
                </a:cubicBezTo>
                <a:cubicBezTo>
                  <a:pt x="17958" y="1648"/>
                  <a:pt x="17958" y="1648"/>
                  <a:pt x="17958" y="1648"/>
                </a:cubicBezTo>
                <a:cubicBezTo>
                  <a:pt x="17958" y="1642"/>
                  <a:pt x="17958" y="1631"/>
                  <a:pt x="17952" y="1625"/>
                </a:cubicBezTo>
                <a:cubicBezTo>
                  <a:pt x="17952" y="1619"/>
                  <a:pt x="17946" y="1619"/>
                  <a:pt x="17940" y="1619"/>
                </a:cubicBezTo>
                <a:cubicBezTo>
                  <a:pt x="17940" y="1613"/>
                  <a:pt x="17935" y="1613"/>
                  <a:pt x="17929" y="1613"/>
                </a:cubicBezTo>
                <a:cubicBezTo>
                  <a:pt x="17929" y="1613"/>
                  <a:pt x="17923" y="1607"/>
                  <a:pt x="17917" y="1607"/>
                </a:cubicBezTo>
                <a:cubicBezTo>
                  <a:pt x="17917" y="1607"/>
                  <a:pt x="17911" y="1607"/>
                  <a:pt x="17905" y="1601"/>
                </a:cubicBezTo>
                <a:cubicBezTo>
                  <a:pt x="17905" y="1601"/>
                  <a:pt x="17899" y="1595"/>
                  <a:pt x="17893" y="1589"/>
                </a:cubicBezTo>
                <a:cubicBezTo>
                  <a:pt x="17893" y="1583"/>
                  <a:pt x="17887" y="1577"/>
                  <a:pt x="17887" y="1571"/>
                </a:cubicBezTo>
                <a:cubicBezTo>
                  <a:pt x="17887" y="1559"/>
                  <a:pt x="17893" y="1554"/>
                  <a:pt x="17893" y="1542"/>
                </a:cubicBezTo>
                <a:cubicBezTo>
                  <a:pt x="17893" y="1542"/>
                  <a:pt x="17899" y="1536"/>
                  <a:pt x="17899" y="1530"/>
                </a:cubicBezTo>
                <a:cubicBezTo>
                  <a:pt x="17899" y="1524"/>
                  <a:pt x="17893" y="1524"/>
                  <a:pt x="17893" y="1518"/>
                </a:cubicBezTo>
                <a:cubicBezTo>
                  <a:pt x="17893" y="1512"/>
                  <a:pt x="17887" y="1512"/>
                  <a:pt x="17887" y="1506"/>
                </a:cubicBezTo>
                <a:cubicBezTo>
                  <a:pt x="17881" y="1506"/>
                  <a:pt x="17881" y="1500"/>
                  <a:pt x="17881" y="1494"/>
                </a:cubicBezTo>
                <a:cubicBezTo>
                  <a:pt x="17875" y="1494"/>
                  <a:pt x="17869" y="1494"/>
                  <a:pt x="17869" y="1494"/>
                </a:cubicBezTo>
                <a:cubicBezTo>
                  <a:pt x="17863" y="1488"/>
                  <a:pt x="17858" y="1488"/>
                  <a:pt x="17858" y="1488"/>
                </a:cubicBezTo>
                <a:cubicBezTo>
                  <a:pt x="17851" y="1482"/>
                  <a:pt x="17858" y="1476"/>
                  <a:pt x="17851" y="1476"/>
                </a:cubicBezTo>
                <a:cubicBezTo>
                  <a:pt x="17851" y="1470"/>
                  <a:pt x="17846" y="1470"/>
                  <a:pt x="17840" y="1470"/>
                </a:cubicBezTo>
                <a:cubicBezTo>
                  <a:pt x="17840" y="1470"/>
                  <a:pt x="17834" y="1470"/>
                  <a:pt x="17828" y="1470"/>
                </a:cubicBezTo>
                <a:cubicBezTo>
                  <a:pt x="17828" y="1470"/>
                  <a:pt x="17822" y="1465"/>
                  <a:pt x="17816" y="1465"/>
                </a:cubicBezTo>
                <a:cubicBezTo>
                  <a:pt x="17816" y="1465"/>
                  <a:pt x="17810" y="1465"/>
                  <a:pt x="17804" y="1465"/>
                </a:cubicBezTo>
                <a:cubicBezTo>
                  <a:pt x="17798" y="1465"/>
                  <a:pt x="17798" y="1459"/>
                  <a:pt x="17792" y="1459"/>
                </a:cubicBezTo>
                <a:cubicBezTo>
                  <a:pt x="17786" y="1459"/>
                  <a:pt x="17780" y="1459"/>
                  <a:pt x="17769" y="1459"/>
                </a:cubicBezTo>
                <a:cubicBezTo>
                  <a:pt x="17763" y="1459"/>
                  <a:pt x="17757" y="1459"/>
                  <a:pt x="17745" y="1459"/>
                </a:cubicBezTo>
                <a:cubicBezTo>
                  <a:pt x="17739" y="1459"/>
                  <a:pt x="17739" y="1459"/>
                  <a:pt x="17733" y="1459"/>
                </a:cubicBezTo>
                <a:cubicBezTo>
                  <a:pt x="17727" y="1459"/>
                  <a:pt x="17727" y="1459"/>
                  <a:pt x="17721" y="1465"/>
                </a:cubicBezTo>
                <a:cubicBezTo>
                  <a:pt x="17715" y="1465"/>
                  <a:pt x="17715" y="1465"/>
                  <a:pt x="17709" y="1470"/>
                </a:cubicBezTo>
                <a:cubicBezTo>
                  <a:pt x="17703" y="1470"/>
                  <a:pt x="17709" y="1476"/>
                  <a:pt x="17703" y="1482"/>
                </a:cubicBezTo>
                <a:cubicBezTo>
                  <a:pt x="17697" y="1482"/>
                  <a:pt x="17691" y="1482"/>
                  <a:pt x="17685" y="1482"/>
                </a:cubicBezTo>
                <a:cubicBezTo>
                  <a:pt x="17685" y="1482"/>
                  <a:pt x="17680" y="1488"/>
                  <a:pt x="17674" y="1488"/>
                </a:cubicBezTo>
                <a:cubicBezTo>
                  <a:pt x="17650" y="1488"/>
                  <a:pt x="17650" y="1488"/>
                  <a:pt x="17650" y="1488"/>
                </a:cubicBezTo>
                <a:cubicBezTo>
                  <a:pt x="17644" y="1488"/>
                  <a:pt x="17638" y="1488"/>
                  <a:pt x="17638" y="1488"/>
                </a:cubicBezTo>
                <a:cubicBezTo>
                  <a:pt x="17620" y="1488"/>
                  <a:pt x="17614" y="1488"/>
                  <a:pt x="17597" y="1488"/>
                </a:cubicBezTo>
                <a:cubicBezTo>
                  <a:pt x="17585" y="1488"/>
                  <a:pt x="17579" y="1488"/>
                  <a:pt x="17573" y="1494"/>
                </a:cubicBezTo>
                <a:cubicBezTo>
                  <a:pt x="17567" y="1494"/>
                  <a:pt x="17567" y="1500"/>
                  <a:pt x="17561" y="1500"/>
                </a:cubicBezTo>
                <a:cubicBezTo>
                  <a:pt x="17549" y="1500"/>
                  <a:pt x="17549" y="1500"/>
                  <a:pt x="17549" y="1500"/>
                </a:cubicBezTo>
                <a:cubicBezTo>
                  <a:pt x="17543" y="1500"/>
                  <a:pt x="17537" y="1500"/>
                  <a:pt x="17537" y="1500"/>
                </a:cubicBezTo>
                <a:cubicBezTo>
                  <a:pt x="17531" y="1500"/>
                  <a:pt x="17531" y="1494"/>
                  <a:pt x="17525" y="1494"/>
                </a:cubicBezTo>
                <a:cubicBezTo>
                  <a:pt x="17519" y="1494"/>
                  <a:pt x="17519" y="1494"/>
                  <a:pt x="17514" y="1494"/>
                </a:cubicBezTo>
                <a:cubicBezTo>
                  <a:pt x="17508" y="1488"/>
                  <a:pt x="17508" y="1482"/>
                  <a:pt x="17502" y="1482"/>
                </a:cubicBezTo>
                <a:cubicBezTo>
                  <a:pt x="17496" y="1476"/>
                  <a:pt x="17496" y="1470"/>
                  <a:pt x="17490" y="1470"/>
                </a:cubicBezTo>
                <a:cubicBezTo>
                  <a:pt x="17484" y="1470"/>
                  <a:pt x="17478" y="1470"/>
                  <a:pt x="17478" y="1470"/>
                </a:cubicBezTo>
                <a:cubicBezTo>
                  <a:pt x="17448" y="1470"/>
                  <a:pt x="17448" y="1470"/>
                  <a:pt x="17448" y="1470"/>
                </a:cubicBezTo>
                <a:cubicBezTo>
                  <a:pt x="17442" y="1470"/>
                  <a:pt x="17442" y="1465"/>
                  <a:pt x="17436" y="1465"/>
                </a:cubicBezTo>
                <a:cubicBezTo>
                  <a:pt x="17431" y="1465"/>
                  <a:pt x="17425" y="1465"/>
                  <a:pt x="17419" y="1465"/>
                </a:cubicBezTo>
                <a:cubicBezTo>
                  <a:pt x="17413" y="1465"/>
                  <a:pt x="17407" y="1459"/>
                  <a:pt x="17401" y="1459"/>
                </a:cubicBezTo>
                <a:cubicBezTo>
                  <a:pt x="17395" y="1459"/>
                  <a:pt x="17395" y="1453"/>
                  <a:pt x="17389" y="1453"/>
                </a:cubicBezTo>
                <a:cubicBezTo>
                  <a:pt x="17401" y="1441"/>
                  <a:pt x="17401" y="1441"/>
                  <a:pt x="17401" y="1441"/>
                </a:cubicBezTo>
                <a:cubicBezTo>
                  <a:pt x="17389" y="1435"/>
                  <a:pt x="17383" y="1435"/>
                  <a:pt x="17377" y="1429"/>
                </a:cubicBezTo>
                <a:cubicBezTo>
                  <a:pt x="17371" y="1423"/>
                  <a:pt x="17371" y="1423"/>
                  <a:pt x="17365" y="1417"/>
                </a:cubicBezTo>
                <a:cubicBezTo>
                  <a:pt x="17359" y="1417"/>
                  <a:pt x="17365" y="1411"/>
                  <a:pt x="17359" y="1411"/>
                </a:cubicBezTo>
                <a:cubicBezTo>
                  <a:pt x="17353" y="1405"/>
                  <a:pt x="17348" y="1405"/>
                  <a:pt x="17336" y="1405"/>
                </a:cubicBezTo>
                <a:cubicBezTo>
                  <a:pt x="17312" y="1405"/>
                  <a:pt x="17312" y="1405"/>
                  <a:pt x="17312" y="1405"/>
                </a:cubicBezTo>
                <a:cubicBezTo>
                  <a:pt x="17306" y="1393"/>
                  <a:pt x="17306" y="1393"/>
                  <a:pt x="17306" y="1393"/>
                </a:cubicBezTo>
                <a:cubicBezTo>
                  <a:pt x="17312" y="1393"/>
                  <a:pt x="17312" y="1387"/>
                  <a:pt x="17318" y="1382"/>
                </a:cubicBezTo>
                <a:cubicBezTo>
                  <a:pt x="17324" y="1376"/>
                  <a:pt x="17330" y="1376"/>
                  <a:pt x="17342" y="1370"/>
                </a:cubicBezTo>
                <a:cubicBezTo>
                  <a:pt x="17336" y="1358"/>
                  <a:pt x="17336" y="1358"/>
                  <a:pt x="17336" y="1358"/>
                </a:cubicBezTo>
                <a:cubicBezTo>
                  <a:pt x="17330" y="1358"/>
                  <a:pt x="17324" y="1358"/>
                  <a:pt x="17324" y="1358"/>
                </a:cubicBezTo>
                <a:cubicBezTo>
                  <a:pt x="17318" y="1358"/>
                  <a:pt x="17312" y="1352"/>
                  <a:pt x="17306" y="1352"/>
                </a:cubicBezTo>
                <a:cubicBezTo>
                  <a:pt x="17164" y="1352"/>
                  <a:pt x="17164" y="1352"/>
                  <a:pt x="17164" y="1352"/>
                </a:cubicBezTo>
                <a:cubicBezTo>
                  <a:pt x="17164" y="1364"/>
                  <a:pt x="17164" y="1364"/>
                  <a:pt x="17164" y="1376"/>
                </a:cubicBezTo>
                <a:cubicBezTo>
                  <a:pt x="17164" y="1382"/>
                  <a:pt x="17158" y="1382"/>
                  <a:pt x="17152" y="1387"/>
                </a:cubicBezTo>
                <a:cubicBezTo>
                  <a:pt x="17146" y="1393"/>
                  <a:pt x="17146" y="1399"/>
                  <a:pt x="17134" y="1405"/>
                </a:cubicBezTo>
                <a:cubicBezTo>
                  <a:pt x="17128" y="1405"/>
                  <a:pt x="17128" y="1405"/>
                  <a:pt x="17122" y="1405"/>
                </a:cubicBezTo>
                <a:cubicBezTo>
                  <a:pt x="17110" y="1405"/>
                  <a:pt x="17110" y="1405"/>
                  <a:pt x="17110" y="1405"/>
                </a:cubicBezTo>
                <a:cubicBezTo>
                  <a:pt x="17104" y="1405"/>
                  <a:pt x="17104" y="1399"/>
                  <a:pt x="17099" y="1399"/>
                </a:cubicBezTo>
                <a:cubicBezTo>
                  <a:pt x="17104" y="1393"/>
                  <a:pt x="17104" y="1387"/>
                  <a:pt x="17104" y="1387"/>
                </a:cubicBezTo>
                <a:cubicBezTo>
                  <a:pt x="17104" y="1382"/>
                  <a:pt x="17110" y="1376"/>
                  <a:pt x="17110" y="1370"/>
                </a:cubicBezTo>
                <a:cubicBezTo>
                  <a:pt x="17110" y="1370"/>
                  <a:pt x="17110" y="1364"/>
                  <a:pt x="17110" y="1358"/>
                </a:cubicBezTo>
                <a:cubicBezTo>
                  <a:pt x="17110" y="1358"/>
                  <a:pt x="17116" y="1352"/>
                  <a:pt x="17122" y="1346"/>
                </a:cubicBezTo>
                <a:lnTo>
                  <a:pt x="17128" y="1346"/>
                </a:lnTo>
                <a:cubicBezTo>
                  <a:pt x="17134" y="1346"/>
                  <a:pt x="17128" y="1340"/>
                  <a:pt x="17128" y="1334"/>
                </a:cubicBezTo>
                <a:cubicBezTo>
                  <a:pt x="17122" y="1334"/>
                  <a:pt x="17116" y="1334"/>
                  <a:pt x="17110" y="1334"/>
                </a:cubicBezTo>
                <a:cubicBezTo>
                  <a:pt x="17104" y="1334"/>
                  <a:pt x="17099" y="1328"/>
                  <a:pt x="17093" y="1328"/>
                </a:cubicBezTo>
                <a:cubicBezTo>
                  <a:pt x="17087" y="1328"/>
                  <a:pt x="17087" y="1322"/>
                  <a:pt x="17081" y="1322"/>
                </a:cubicBezTo>
                <a:cubicBezTo>
                  <a:pt x="17075" y="1322"/>
                  <a:pt x="17075" y="1322"/>
                  <a:pt x="17069" y="1322"/>
                </a:cubicBezTo>
                <a:cubicBezTo>
                  <a:pt x="17057" y="1316"/>
                  <a:pt x="17057" y="1310"/>
                  <a:pt x="17045" y="1310"/>
                </a:cubicBezTo>
                <a:cubicBezTo>
                  <a:pt x="17039" y="1310"/>
                  <a:pt x="17039" y="1310"/>
                  <a:pt x="17033" y="1310"/>
                </a:cubicBezTo>
                <a:cubicBezTo>
                  <a:pt x="17027" y="1310"/>
                  <a:pt x="17027" y="1310"/>
                  <a:pt x="17021" y="1310"/>
                </a:cubicBezTo>
                <a:cubicBezTo>
                  <a:pt x="17010" y="1310"/>
                  <a:pt x="17004" y="1310"/>
                  <a:pt x="16992" y="1310"/>
                </a:cubicBezTo>
                <a:cubicBezTo>
                  <a:pt x="16986" y="1310"/>
                  <a:pt x="16980" y="1310"/>
                  <a:pt x="16968" y="1310"/>
                </a:cubicBezTo>
                <a:cubicBezTo>
                  <a:pt x="16962" y="1304"/>
                  <a:pt x="16962" y="1299"/>
                  <a:pt x="16956" y="1299"/>
                </a:cubicBezTo>
                <a:cubicBezTo>
                  <a:pt x="16950" y="1299"/>
                  <a:pt x="16944" y="1299"/>
                  <a:pt x="16938" y="1299"/>
                </a:cubicBezTo>
                <a:cubicBezTo>
                  <a:pt x="16933" y="1299"/>
                  <a:pt x="16926" y="1293"/>
                  <a:pt x="16915" y="1293"/>
                </a:cubicBezTo>
                <a:cubicBezTo>
                  <a:pt x="16903" y="1287"/>
                  <a:pt x="16891" y="1293"/>
                  <a:pt x="16879" y="1293"/>
                </a:cubicBezTo>
                <a:cubicBezTo>
                  <a:pt x="16873" y="1293"/>
                  <a:pt x="16867" y="1287"/>
                  <a:pt x="16855" y="1287"/>
                </a:cubicBezTo>
                <a:cubicBezTo>
                  <a:pt x="16855" y="1287"/>
                  <a:pt x="16849" y="1281"/>
                  <a:pt x="16844" y="1281"/>
                </a:cubicBezTo>
                <a:cubicBezTo>
                  <a:pt x="16838" y="1281"/>
                  <a:pt x="16838" y="1287"/>
                  <a:pt x="16832" y="1293"/>
                </a:cubicBezTo>
                <a:cubicBezTo>
                  <a:pt x="16832" y="1293"/>
                  <a:pt x="16838" y="1299"/>
                  <a:pt x="16832" y="1304"/>
                </a:cubicBezTo>
                <a:cubicBezTo>
                  <a:pt x="16832" y="1310"/>
                  <a:pt x="16832" y="1316"/>
                  <a:pt x="16832" y="1328"/>
                </a:cubicBezTo>
                <a:cubicBezTo>
                  <a:pt x="16767" y="1328"/>
                  <a:pt x="16767" y="1328"/>
                  <a:pt x="16767" y="1328"/>
                </a:cubicBezTo>
                <a:cubicBezTo>
                  <a:pt x="16760" y="1328"/>
                  <a:pt x="16755" y="1334"/>
                  <a:pt x="16743" y="1334"/>
                </a:cubicBezTo>
                <a:cubicBezTo>
                  <a:pt x="16743" y="1340"/>
                  <a:pt x="16743" y="1340"/>
                  <a:pt x="16743" y="1346"/>
                </a:cubicBezTo>
                <a:cubicBezTo>
                  <a:pt x="16743" y="1352"/>
                  <a:pt x="16743" y="1358"/>
                  <a:pt x="16749" y="1358"/>
                </a:cubicBezTo>
                <a:cubicBezTo>
                  <a:pt x="16749" y="1364"/>
                  <a:pt x="16755" y="1370"/>
                  <a:pt x="16755" y="1370"/>
                </a:cubicBezTo>
                <a:cubicBezTo>
                  <a:pt x="16760" y="1376"/>
                  <a:pt x="16767" y="1376"/>
                  <a:pt x="16767" y="1376"/>
                </a:cubicBezTo>
                <a:cubicBezTo>
                  <a:pt x="16772" y="1382"/>
                  <a:pt x="16778" y="1376"/>
                  <a:pt x="16778" y="1382"/>
                </a:cubicBezTo>
                <a:cubicBezTo>
                  <a:pt x="16784" y="1382"/>
                  <a:pt x="16784" y="1387"/>
                  <a:pt x="16784" y="1393"/>
                </a:cubicBezTo>
                <a:cubicBezTo>
                  <a:pt x="16790" y="1393"/>
                  <a:pt x="16796" y="1393"/>
                  <a:pt x="16796" y="1399"/>
                </a:cubicBezTo>
                <a:cubicBezTo>
                  <a:pt x="16796" y="1405"/>
                  <a:pt x="16796" y="1405"/>
                  <a:pt x="16802" y="1411"/>
                </a:cubicBezTo>
                <a:cubicBezTo>
                  <a:pt x="16802" y="1417"/>
                  <a:pt x="16802" y="1417"/>
                  <a:pt x="16802" y="1423"/>
                </a:cubicBezTo>
                <a:cubicBezTo>
                  <a:pt x="16802" y="1429"/>
                  <a:pt x="16802" y="1429"/>
                  <a:pt x="16802" y="1435"/>
                </a:cubicBezTo>
                <a:cubicBezTo>
                  <a:pt x="16790" y="1435"/>
                  <a:pt x="16790" y="1435"/>
                  <a:pt x="16790" y="1435"/>
                </a:cubicBezTo>
                <a:cubicBezTo>
                  <a:pt x="16778" y="1435"/>
                  <a:pt x="16772" y="1429"/>
                  <a:pt x="16767" y="1429"/>
                </a:cubicBezTo>
                <a:cubicBezTo>
                  <a:pt x="16760" y="1429"/>
                  <a:pt x="16760" y="1423"/>
                  <a:pt x="16755" y="1423"/>
                </a:cubicBezTo>
                <a:cubicBezTo>
                  <a:pt x="16749" y="1423"/>
                  <a:pt x="16743" y="1429"/>
                  <a:pt x="16737" y="1423"/>
                </a:cubicBezTo>
                <a:lnTo>
                  <a:pt x="16731" y="1423"/>
                </a:lnTo>
                <a:cubicBezTo>
                  <a:pt x="16725" y="1423"/>
                  <a:pt x="16719" y="1417"/>
                  <a:pt x="16719" y="1417"/>
                </a:cubicBezTo>
                <a:cubicBezTo>
                  <a:pt x="16713" y="1411"/>
                  <a:pt x="16707" y="1411"/>
                  <a:pt x="16707" y="1411"/>
                </a:cubicBezTo>
                <a:cubicBezTo>
                  <a:pt x="16701" y="1411"/>
                  <a:pt x="16701" y="1417"/>
                  <a:pt x="16695" y="1417"/>
                </a:cubicBezTo>
                <a:cubicBezTo>
                  <a:pt x="16683" y="1417"/>
                  <a:pt x="16678" y="1411"/>
                  <a:pt x="16666" y="1411"/>
                </a:cubicBezTo>
                <a:cubicBezTo>
                  <a:pt x="16666" y="1429"/>
                  <a:pt x="16666" y="1429"/>
                  <a:pt x="16666" y="1429"/>
                </a:cubicBezTo>
                <a:cubicBezTo>
                  <a:pt x="16678" y="1435"/>
                  <a:pt x="16678" y="1435"/>
                  <a:pt x="16678" y="1435"/>
                </a:cubicBezTo>
                <a:cubicBezTo>
                  <a:pt x="16683" y="1435"/>
                  <a:pt x="16683" y="1435"/>
                  <a:pt x="16689" y="1441"/>
                </a:cubicBezTo>
                <a:cubicBezTo>
                  <a:pt x="16695" y="1441"/>
                  <a:pt x="16701" y="1447"/>
                  <a:pt x="16701" y="1453"/>
                </a:cubicBezTo>
                <a:cubicBezTo>
                  <a:pt x="16701" y="1465"/>
                  <a:pt x="16695" y="1465"/>
                  <a:pt x="16695" y="1476"/>
                </a:cubicBezTo>
                <a:cubicBezTo>
                  <a:pt x="16683" y="1470"/>
                  <a:pt x="16678" y="1470"/>
                  <a:pt x="16666" y="1465"/>
                </a:cubicBezTo>
                <a:cubicBezTo>
                  <a:pt x="16666" y="1459"/>
                  <a:pt x="16660" y="1459"/>
                  <a:pt x="16660" y="1453"/>
                </a:cubicBezTo>
                <a:cubicBezTo>
                  <a:pt x="16654" y="1453"/>
                  <a:pt x="16648" y="1447"/>
                  <a:pt x="16648" y="1441"/>
                </a:cubicBezTo>
                <a:cubicBezTo>
                  <a:pt x="16642" y="1441"/>
                  <a:pt x="16636" y="1441"/>
                  <a:pt x="16636" y="1435"/>
                </a:cubicBezTo>
                <a:cubicBezTo>
                  <a:pt x="16630" y="1435"/>
                  <a:pt x="16630" y="1429"/>
                  <a:pt x="16624" y="1423"/>
                </a:cubicBezTo>
                <a:cubicBezTo>
                  <a:pt x="16624" y="1423"/>
                  <a:pt x="16630" y="1417"/>
                  <a:pt x="16624" y="1417"/>
                </a:cubicBezTo>
                <a:cubicBezTo>
                  <a:pt x="16624" y="1411"/>
                  <a:pt x="16618" y="1411"/>
                  <a:pt x="16612" y="1411"/>
                </a:cubicBezTo>
                <a:cubicBezTo>
                  <a:pt x="16606" y="1411"/>
                  <a:pt x="16601" y="1411"/>
                  <a:pt x="16589" y="1411"/>
                </a:cubicBezTo>
                <a:cubicBezTo>
                  <a:pt x="16583" y="1411"/>
                  <a:pt x="16583" y="1411"/>
                  <a:pt x="16577" y="1411"/>
                </a:cubicBezTo>
                <a:cubicBezTo>
                  <a:pt x="16571" y="1411"/>
                  <a:pt x="16571" y="1411"/>
                  <a:pt x="16565" y="1411"/>
                </a:cubicBezTo>
                <a:cubicBezTo>
                  <a:pt x="16565" y="1411"/>
                  <a:pt x="16565" y="1417"/>
                  <a:pt x="16565" y="1423"/>
                </a:cubicBezTo>
                <a:cubicBezTo>
                  <a:pt x="16565" y="1429"/>
                  <a:pt x="16559" y="1429"/>
                  <a:pt x="16553" y="1429"/>
                </a:cubicBezTo>
                <a:cubicBezTo>
                  <a:pt x="16547" y="1441"/>
                  <a:pt x="16535" y="1441"/>
                  <a:pt x="16517" y="1441"/>
                </a:cubicBezTo>
                <a:cubicBezTo>
                  <a:pt x="16506" y="1441"/>
                  <a:pt x="16500" y="1435"/>
                  <a:pt x="16488" y="1429"/>
                </a:cubicBezTo>
                <a:cubicBezTo>
                  <a:pt x="16476" y="1429"/>
                  <a:pt x="16470" y="1429"/>
                  <a:pt x="16458" y="1423"/>
                </a:cubicBezTo>
                <a:cubicBezTo>
                  <a:pt x="16458" y="1423"/>
                  <a:pt x="16452" y="1429"/>
                  <a:pt x="16446" y="1423"/>
                </a:cubicBezTo>
                <a:cubicBezTo>
                  <a:pt x="16446" y="1423"/>
                  <a:pt x="16446" y="1417"/>
                  <a:pt x="16440" y="1417"/>
                </a:cubicBezTo>
                <a:cubicBezTo>
                  <a:pt x="16435" y="1411"/>
                  <a:pt x="16435" y="1411"/>
                  <a:pt x="16428" y="1411"/>
                </a:cubicBezTo>
                <a:cubicBezTo>
                  <a:pt x="16423" y="1411"/>
                  <a:pt x="16423" y="1411"/>
                  <a:pt x="16417" y="1417"/>
                </a:cubicBezTo>
                <a:cubicBezTo>
                  <a:pt x="16411" y="1417"/>
                  <a:pt x="16417" y="1423"/>
                  <a:pt x="16411" y="1423"/>
                </a:cubicBezTo>
                <a:cubicBezTo>
                  <a:pt x="16393" y="1423"/>
                  <a:pt x="16393" y="1417"/>
                  <a:pt x="16375" y="1417"/>
                </a:cubicBezTo>
                <a:cubicBezTo>
                  <a:pt x="16369" y="1417"/>
                  <a:pt x="16363" y="1417"/>
                  <a:pt x="16357" y="1423"/>
                </a:cubicBezTo>
                <a:cubicBezTo>
                  <a:pt x="16357" y="1429"/>
                  <a:pt x="16363" y="1441"/>
                  <a:pt x="16363" y="1447"/>
                </a:cubicBezTo>
                <a:cubicBezTo>
                  <a:pt x="16363" y="1465"/>
                  <a:pt x="16363" y="1470"/>
                  <a:pt x="16363" y="1482"/>
                </a:cubicBezTo>
                <a:cubicBezTo>
                  <a:pt x="16363" y="1494"/>
                  <a:pt x="16363" y="1494"/>
                  <a:pt x="16357" y="1506"/>
                </a:cubicBezTo>
                <a:cubicBezTo>
                  <a:pt x="16298" y="1506"/>
                  <a:pt x="16298" y="1506"/>
                  <a:pt x="16298" y="1506"/>
                </a:cubicBezTo>
                <a:cubicBezTo>
                  <a:pt x="16298" y="1494"/>
                  <a:pt x="16304" y="1482"/>
                  <a:pt x="16292" y="1470"/>
                </a:cubicBezTo>
                <a:cubicBezTo>
                  <a:pt x="16292" y="1465"/>
                  <a:pt x="16286" y="1465"/>
                  <a:pt x="16280" y="1465"/>
                </a:cubicBezTo>
                <a:cubicBezTo>
                  <a:pt x="16280" y="1459"/>
                  <a:pt x="16274" y="1453"/>
                  <a:pt x="16269" y="1453"/>
                </a:cubicBezTo>
                <a:cubicBezTo>
                  <a:pt x="16262" y="1453"/>
                  <a:pt x="16262" y="1453"/>
                  <a:pt x="16257" y="1447"/>
                </a:cubicBezTo>
                <a:cubicBezTo>
                  <a:pt x="16251" y="1447"/>
                  <a:pt x="16251" y="1441"/>
                  <a:pt x="16245" y="1441"/>
                </a:cubicBezTo>
                <a:cubicBezTo>
                  <a:pt x="16239" y="1435"/>
                  <a:pt x="16239" y="1435"/>
                  <a:pt x="16233" y="1429"/>
                </a:cubicBezTo>
                <a:cubicBezTo>
                  <a:pt x="16227" y="1429"/>
                  <a:pt x="16227" y="1423"/>
                  <a:pt x="16221" y="1417"/>
                </a:cubicBezTo>
                <a:cubicBezTo>
                  <a:pt x="16209" y="1411"/>
                  <a:pt x="16203" y="1405"/>
                  <a:pt x="16203" y="1393"/>
                </a:cubicBezTo>
                <a:cubicBezTo>
                  <a:pt x="16203" y="1387"/>
                  <a:pt x="16203" y="1387"/>
                  <a:pt x="16203" y="1387"/>
                </a:cubicBezTo>
                <a:cubicBezTo>
                  <a:pt x="16203" y="1382"/>
                  <a:pt x="16203" y="1382"/>
                  <a:pt x="16203" y="1376"/>
                </a:cubicBezTo>
                <a:cubicBezTo>
                  <a:pt x="16203" y="1376"/>
                  <a:pt x="16215" y="1376"/>
                  <a:pt x="16215" y="1370"/>
                </a:cubicBezTo>
                <a:cubicBezTo>
                  <a:pt x="16215" y="1364"/>
                  <a:pt x="16209" y="1364"/>
                  <a:pt x="16209" y="1358"/>
                </a:cubicBezTo>
                <a:cubicBezTo>
                  <a:pt x="16209" y="1346"/>
                  <a:pt x="16209" y="1340"/>
                  <a:pt x="16209" y="1334"/>
                </a:cubicBezTo>
                <a:cubicBezTo>
                  <a:pt x="16209" y="1322"/>
                  <a:pt x="16209" y="1316"/>
                  <a:pt x="16209" y="1310"/>
                </a:cubicBezTo>
                <a:cubicBezTo>
                  <a:pt x="16209" y="1299"/>
                  <a:pt x="16203" y="1293"/>
                  <a:pt x="16203" y="1281"/>
                </a:cubicBezTo>
                <a:cubicBezTo>
                  <a:pt x="16203" y="1275"/>
                  <a:pt x="16209" y="1269"/>
                  <a:pt x="16203" y="1263"/>
                </a:cubicBezTo>
                <a:cubicBezTo>
                  <a:pt x="16203" y="1257"/>
                  <a:pt x="16203" y="1251"/>
                  <a:pt x="16203" y="1251"/>
                </a:cubicBezTo>
                <a:cubicBezTo>
                  <a:pt x="16197" y="1245"/>
                  <a:pt x="16191" y="1245"/>
                  <a:pt x="16191" y="1239"/>
                </a:cubicBezTo>
                <a:cubicBezTo>
                  <a:pt x="16185" y="1233"/>
                  <a:pt x="16180" y="1233"/>
                  <a:pt x="16174" y="1227"/>
                </a:cubicBezTo>
                <a:cubicBezTo>
                  <a:pt x="16168" y="1227"/>
                  <a:pt x="16168" y="1221"/>
                  <a:pt x="16162" y="1221"/>
                </a:cubicBezTo>
                <a:cubicBezTo>
                  <a:pt x="16156" y="1221"/>
                  <a:pt x="16150" y="1221"/>
                  <a:pt x="16138" y="1221"/>
                </a:cubicBezTo>
                <a:cubicBezTo>
                  <a:pt x="16132" y="1221"/>
                  <a:pt x="16126" y="1221"/>
                  <a:pt x="16120" y="1227"/>
                </a:cubicBezTo>
                <a:cubicBezTo>
                  <a:pt x="16120" y="1227"/>
                  <a:pt x="16120" y="1233"/>
                  <a:pt x="16114" y="1239"/>
                </a:cubicBezTo>
                <a:cubicBezTo>
                  <a:pt x="16114" y="1239"/>
                  <a:pt x="16114" y="1245"/>
                  <a:pt x="16114" y="1251"/>
                </a:cubicBezTo>
                <a:cubicBezTo>
                  <a:pt x="16108" y="1251"/>
                  <a:pt x="16102" y="1251"/>
                  <a:pt x="16091" y="1251"/>
                </a:cubicBezTo>
                <a:cubicBezTo>
                  <a:pt x="16079" y="1251"/>
                  <a:pt x="16067" y="1251"/>
                  <a:pt x="16061" y="1239"/>
                </a:cubicBezTo>
                <a:cubicBezTo>
                  <a:pt x="16061" y="1233"/>
                  <a:pt x="16061" y="1227"/>
                  <a:pt x="16055" y="1227"/>
                </a:cubicBezTo>
                <a:cubicBezTo>
                  <a:pt x="16055" y="1221"/>
                  <a:pt x="16049" y="1215"/>
                  <a:pt x="16049" y="1215"/>
                </a:cubicBezTo>
                <a:cubicBezTo>
                  <a:pt x="16043" y="1210"/>
                  <a:pt x="16043" y="1204"/>
                  <a:pt x="16037" y="1204"/>
                </a:cubicBezTo>
                <a:cubicBezTo>
                  <a:pt x="16031" y="1204"/>
                  <a:pt x="16031" y="1204"/>
                  <a:pt x="16025" y="1204"/>
                </a:cubicBezTo>
                <a:cubicBezTo>
                  <a:pt x="16014" y="1204"/>
                  <a:pt x="16008" y="1204"/>
                  <a:pt x="15996" y="1198"/>
                </a:cubicBezTo>
                <a:cubicBezTo>
                  <a:pt x="15990" y="1198"/>
                  <a:pt x="15996" y="1192"/>
                  <a:pt x="15990" y="1186"/>
                </a:cubicBezTo>
                <a:cubicBezTo>
                  <a:pt x="15978" y="1180"/>
                  <a:pt x="15972" y="1180"/>
                  <a:pt x="15960" y="1180"/>
                </a:cubicBezTo>
                <a:cubicBezTo>
                  <a:pt x="15954" y="1180"/>
                  <a:pt x="15948" y="1180"/>
                  <a:pt x="15942" y="1186"/>
                </a:cubicBezTo>
                <a:cubicBezTo>
                  <a:pt x="15936" y="1186"/>
                  <a:pt x="15930" y="1186"/>
                  <a:pt x="15925" y="1186"/>
                </a:cubicBezTo>
                <a:cubicBezTo>
                  <a:pt x="15919" y="1192"/>
                  <a:pt x="15919" y="1192"/>
                  <a:pt x="15913" y="1198"/>
                </a:cubicBezTo>
                <a:cubicBezTo>
                  <a:pt x="15907" y="1198"/>
                  <a:pt x="15901" y="1204"/>
                  <a:pt x="15895" y="1204"/>
                </a:cubicBezTo>
                <a:cubicBezTo>
                  <a:pt x="15889" y="1204"/>
                  <a:pt x="15889" y="1210"/>
                  <a:pt x="15883" y="1215"/>
                </a:cubicBezTo>
                <a:cubicBezTo>
                  <a:pt x="15895" y="1239"/>
                  <a:pt x="15895" y="1239"/>
                  <a:pt x="15895" y="1239"/>
                </a:cubicBezTo>
                <a:cubicBezTo>
                  <a:pt x="15895" y="1245"/>
                  <a:pt x="15901" y="1245"/>
                  <a:pt x="15901" y="1251"/>
                </a:cubicBezTo>
                <a:cubicBezTo>
                  <a:pt x="15907" y="1251"/>
                  <a:pt x="15913" y="1257"/>
                  <a:pt x="15913" y="1263"/>
                </a:cubicBezTo>
                <a:cubicBezTo>
                  <a:pt x="15913" y="1263"/>
                  <a:pt x="15913" y="1269"/>
                  <a:pt x="15913" y="1275"/>
                </a:cubicBezTo>
                <a:cubicBezTo>
                  <a:pt x="15913" y="1281"/>
                  <a:pt x="15913" y="1281"/>
                  <a:pt x="15913" y="1287"/>
                </a:cubicBezTo>
                <a:cubicBezTo>
                  <a:pt x="15836" y="1287"/>
                  <a:pt x="15836" y="1287"/>
                  <a:pt x="15836" y="1287"/>
                </a:cubicBezTo>
                <a:cubicBezTo>
                  <a:pt x="15830" y="1287"/>
                  <a:pt x="15830" y="1293"/>
                  <a:pt x="15824" y="1293"/>
                </a:cubicBezTo>
                <a:cubicBezTo>
                  <a:pt x="15812" y="1299"/>
                  <a:pt x="15806" y="1304"/>
                  <a:pt x="15788" y="1304"/>
                </a:cubicBezTo>
                <a:cubicBezTo>
                  <a:pt x="15776" y="1304"/>
                  <a:pt x="15770" y="1299"/>
                  <a:pt x="15759" y="1293"/>
                </a:cubicBezTo>
                <a:cubicBezTo>
                  <a:pt x="15753" y="1293"/>
                  <a:pt x="15747" y="1287"/>
                  <a:pt x="15741" y="1287"/>
                </a:cubicBezTo>
                <a:cubicBezTo>
                  <a:pt x="15729" y="1281"/>
                  <a:pt x="15723" y="1281"/>
                  <a:pt x="15717" y="1281"/>
                </a:cubicBezTo>
                <a:cubicBezTo>
                  <a:pt x="15711" y="1281"/>
                  <a:pt x="15711" y="1269"/>
                  <a:pt x="15705" y="1269"/>
                </a:cubicBezTo>
                <a:cubicBezTo>
                  <a:pt x="15699" y="1263"/>
                  <a:pt x="15693" y="1263"/>
                  <a:pt x="15687" y="1263"/>
                </a:cubicBezTo>
                <a:cubicBezTo>
                  <a:pt x="15681" y="1263"/>
                  <a:pt x="15681" y="1269"/>
                  <a:pt x="15676" y="1269"/>
                </a:cubicBezTo>
                <a:cubicBezTo>
                  <a:pt x="15670" y="1269"/>
                  <a:pt x="15670" y="1281"/>
                  <a:pt x="15664" y="1281"/>
                </a:cubicBezTo>
                <a:cubicBezTo>
                  <a:pt x="15658" y="1281"/>
                  <a:pt x="15652" y="1275"/>
                  <a:pt x="15646" y="1269"/>
                </a:cubicBezTo>
                <a:cubicBezTo>
                  <a:pt x="15640" y="1263"/>
                  <a:pt x="15646" y="1257"/>
                  <a:pt x="15646" y="1251"/>
                </a:cubicBezTo>
                <a:cubicBezTo>
                  <a:pt x="15646" y="1227"/>
                  <a:pt x="15646" y="1227"/>
                  <a:pt x="15646" y="1227"/>
                </a:cubicBezTo>
                <a:cubicBezTo>
                  <a:pt x="15640" y="1221"/>
                  <a:pt x="15634" y="1215"/>
                  <a:pt x="15628" y="1215"/>
                </a:cubicBezTo>
                <a:cubicBezTo>
                  <a:pt x="15622" y="1210"/>
                  <a:pt x="15622" y="1204"/>
                  <a:pt x="15616" y="1204"/>
                </a:cubicBezTo>
                <a:cubicBezTo>
                  <a:pt x="15616" y="1204"/>
                  <a:pt x="15610" y="1204"/>
                  <a:pt x="15604" y="1204"/>
                </a:cubicBezTo>
                <a:cubicBezTo>
                  <a:pt x="15604" y="1204"/>
                  <a:pt x="15598" y="1204"/>
                  <a:pt x="15592" y="1204"/>
                </a:cubicBezTo>
                <a:cubicBezTo>
                  <a:pt x="15592" y="1204"/>
                  <a:pt x="15587" y="1204"/>
                  <a:pt x="15581" y="1210"/>
                </a:cubicBezTo>
                <a:cubicBezTo>
                  <a:pt x="15581" y="1210"/>
                  <a:pt x="15581" y="1221"/>
                  <a:pt x="15575" y="1221"/>
                </a:cubicBezTo>
                <a:cubicBezTo>
                  <a:pt x="15569" y="1221"/>
                  <a:pt x="15563" y="1215"/>
                  <a:pt x="15557" y="1215"/>
                </a:cubicBezTo>
                <a:cubicBezTo>
                  <a:pt x="15545" y="1215"/>
                  <a:pt x="15545" y="1215"/>
                  <a:pt x="15545" y="1215"/>
                </a:cubicBezTo>
                <a:cubicBezTo>
                  <a:pt x="15539" y="1215"/>
                  <a:pt x="15539" y="1210"/>
                  <a:pt x="15533" y="1210"/>
                </a:cubicBezTo>
                <a:cubicBezTo>
                  <a:pt x="15474" y="1210"/>
                  <a:pt x="15474" y="1210"/>
                  <a:pt x="15474" y="1210"/>
                </a:cubicBezTo>
                <a:cubicBezTo>
                  <a:pt x="15450" y="1215"/>
                  <a:pt x="15450" y="1215"/>
                  <a:pt x="15450" y="1215"/>
                </a:cubicBezTo>
                <a:cubicBezTo>
                  <a:pt x="15438" y="1215"/>
                  <a:pt x="15432" y="1210"/>
                  <a:pt x="15421" y="1210"/>
                </a:cubicBezTo>
                <a:cubicBezTo>
                  <a:pt x="15415" y="1210"/>
                  <a:pt x="15415" y="1210"/>
                  <a:pt x="15409" y="1210"/>
                </a:cubicBezTo>
                <a:lnTo>
                  <a:pt x="15409" y="1221"/>
                </a:lnTo>
                <a:cubicBezTo>
                  <a:pt x="15403" y="1227"/>
                  <a:pt x="15397" y="1221"/>
                  <a:pt x="15385" y="1221"/>
                </a:cubicBezTo>
                <a:cubicBezTo>
                  <a:pt x="15367" y="1221"/>
                  <a:pt x="15367" y="1221"/>
                  <a:pt x="15367" y="1221"/>
                </a:cubicBezTo>
                <a:cubicBezTo>
                  <a:pt x="15367" y="1221"/>
                  <a:pt x="15361" y="1221"/>
                  <a:pt x="15355" y="1221"/>
                </a:cubicBezTo>
                <a:cubicBezTo>
                  <a:pt x="15355" y="1221"/>
                  <a:pt x="15349" y="1221"/>
                  <a:pt x="15344" y="1221"/>
                </a:cubicBezTo>
                <a:cubicBezTo>
                  <a:pt x="15344" y="1215"/>
                  <a:pt x="15349" y="1210"/>
                  <a:pt x="15349" y="1198"/>
                </a:cubicBezTo>
                <a:cubicBezTo>
                  <a:pt x="15349" y="1198"/>
                  <a:pt x="15344" y="1192"/>
                  <a:pt x="15344" y="1186"/>
                </a:cubicBezTo>
                <a:lnTo>
                  <a:pt x="15344" y="1180"/>
                </a:lnTo>
                <a:cubicBezTo>
                  <a:pt x="15326" y="1174"/>
                  <a:pt x="15326" y="1174"/>
                  <a:pt x="15326" y="1174"/>
                </a:cubicBezTo>
                <a:cubicBezTo>
                  <a:pt x="15326" y="1174"/>
                  <a:pt x="15320" y="1174"/>
                  <a:pt x="15314" y="1180"/>
                </a:cubicBezTo>
                <a:cubicBezTo>
                  <a:pt x="15314" y="1180"/>
                  <a:pt x="15314" y="1186"/>
                  <a:pt x="15308" y="1186"/>
                </a:cubicBezTo>
                <a:cubicBezTo>
                  <a:pt x="15302" y="1198"/>
                  <a:pt x="15296" y="1204"/>
                  <a:pt x="15278" y="1204"/>
                </a:cubicBezTo>
                <a:cubicBezTo>
                  <a:pt x="15272" y="1204"/>
                  <a:pt x="15272" y="1204"/>
                  <a:pt x="15266" y="1198"/>
                </a:cubicBezTo>
                <a:cubicBezTo>
                  <a:pt x="15260" y="1198"/>
                  <a:pt x="15255" y="1192"/>
                  <a:pt x="15255" y="1186"/>
                </a:cubicBezTo>
                <a:cubicBezTo>
                  <a:pt x="15255" y="1180"/>
                  <a:pt x="15255" y="1180"/>
                  <a:pt x="15255" y="1180"/>
                </a:cubicBezTo>
                <a:cubicBezTo>
                  <a:pt x="15266" y="1180"/>
                  <a:pt x="15272" y="1180"/>
                  <a:pt x="15278" y="1180"/>
                </a:cubicBezTo>
                <a:cubicBezTo>
                  <a:pt x="15284" y="1180"/>
                  <a:pt x="15284" y="1180"/>
                  <a:pt x="15290" y="1180"/>
                </a:cubicBezTo>
                <a:cubicBezTo>
                  <a:pt x="15296" y="1174"/>
                  <a:pt x="15296" y="1174"/>
                  <a:pt x="15302" y="1168"/>
                </a:cubicBezTo>
                <a:cubicBezTo>
                  <a:pt x="15302" y="1168"/>
                  <a:pt x="15302" y="1162"/>
                  <a:pt x="15308" y="1156"/>
                </a:cubicBezTo>
                <a:cubicBezTo>
                  <a:pt x="15308" y="1156"/>
                  <a:pt x="15314" y="1156"/>
                  <a:pt x="15320" y="1156"/>
                </a:cubicBezTo>
                <a:cubicBezTo>
                  <a:pt x="15320" y="1150"/>
                  <a:pt x="15326" y="1150"/>
                  <a:pt x="15332" y="1150"/>
                </a:cubicBezTo>
                <a:cubicBezTo>
                  <a:pt x="15337" y="1144"/>
                  <a:pt x="15337" y="1138"/>
                  <a:pt x="15337" y="1132"/>
                </a:cubicBezTo>
                <a:cubicBezTo>
                  <a:pt x="15337" y="1127"/>
                  <a:pt x="15337" y="1127"/>
                  <a:pt x="15337" y="1127"/>
                </a:cubicBezTo>
                <a:cubicBezTo>
                  <a:pt x="15337" y="1121"/>
                  <a:pt x="15337" y="1121"/>
                  <a:pt x="15332" y="1115"/>
                </a:cubicBezTo>
                <a:cubicBezTo>
                  <a:pt x="15326" y="1109"/>
                  <a:pt x="15320" y="1115"/>
                  <a:pt x="15314" y="1115"/>
                </a:cubicBezTo>
                <a:cubicBezTo>
                  <a:pt x="15302" y="1115"/>
                  <a:pt x="15296" y="1115"/>
                  <a:pt x="15284" y="1115"/>
                </a:cubicBezTo>
                <a:cubicBezTo>
                  <a:pt x="15284" y="1121"/>
                  <a:pt x="15278" y="1121"/>
                  <a:pt x="15278" y="1127"/>
                </a:cubicBezTo>
                <a:cubicBezTo>
                  <a:pt x="15272" y="1127"/>
                  <a:pt x="15266" y="1127"/>
                  <a:pt x="15266" y="1132"/>
                </a:cubicBezTo>
                <a:cubicBezTo>
                  <a:pt x="15260" y="1132"/>
                  <a:pt x="15260" y="1144"/>
                  <a:pt x="15260" y="1144"/>
                </a:cubicBezTo>
                <a:cubicBezTo>
                  <a:pt x="15255" y="1150"/>
                  <a:pt x="15255" y="1156"/>
                  <a:pt x="15249" y="1156"/>
                </a:cubicBezTo>
                <a:cubicBezTo>
                  <a:pt x="15249" y="1162"/>
                  <a:pt x="15243" y="1162"/>
                  <a:pt x="15237" y="1168"/>
                </a:cubicBezTo>
                <a:cubicBezTo>
                  <a:pt x="15231" y="1168"/>
                  <a:pt x="15231" y="1180"/>
                  <a:pt x="15225" y="1180"/>
                </a:cubicBezTo>
                <a:cubicBezTo>
                  <a:pt x="15154" y="1180"/>
                  <a:pt x="15154" y="1180"/>
                  <a:pt x="15154" y="1180"/>
                </a:cubicBezTo>
                <a:cubicBezTo>
                  <a:pt x="15142" y="1186"/>
                  <a:pt x="15142" y="1186"/>
                  <a:pt x="15142" y="1186"/>
                </a:cubicBezTo>
                <a:lnTo>
                  <a:pt x="15142" y="1192"/>
                </a:lnTo>
                <a:cubicBezTo>
                  <a:pt x="15148" y="1204"/>
                  <a:pt x="15154" y="1204"/>
                  <a:pt x="15154" y="1210"/>
                </a:cubicBezTo>
                <a:cubicBezTo>
                  <a:pt x="15154" y="1215"/>
                  <a:pt x="15154" y="1215"/>
                  <a:pt x="15154" y="1215"/>
                </a:cubicBezTo>
                <a:cubicBezTo>
                  <a:pt x="15154" y="1221"/>
                  <a:pt x="15142" y="1221"/>
                  <a:pt x="15142" y="1221"/>
                </a:cubicBezTo>
                <a:cubicBezTo>
                  <a:pt x="15136" y="1227"/>
                  <a:pt x="15136" y="1233"/>
                  <a:pt x="15130" y="1233"/>
                </a:cubicBezTo>
                <a:cubicBezTo>
                  <a:pt x="15124" y="1239"/>
                  <a:pt x="15118" y="1239"/>
                  <a:pt x="15112" y="1239"/>
                </a:cubicBezTo>
                <a:cubicBezTo>
                  <a:pt x="15106" y="1239"/>
                  <a:pt x="15106" y="1239"/>
                  <a:pt x="15106" y="1239"/>
                </a:cubicBezTo>
                <a:cubicBezTo>
                  <a:pt x="15100" y="1239"/>
                  <a:pt x="15100" y="1233"/>
                  <a:pt x="15094" y="1233"/>
                </a:cubicBezTo>
                <a:cubicBezTo>
                  <a:pt x="15089" y="1233"/>
                  <a:pt x="15083" y="1233"/>
                  <a:pt x="15071" y="1233"/>
                </a:cubicBezTo>
                <a:cubicBezTo>
                  <a:pt x="15065" y="1233"/>
                  <a:pt x="15065" y="1239"/>
                  <a:pt x="15059" y="1239"/>
                </a:cubicBezTo>
                <a:cubicBezTo>
                  <a:pt x="15053" y="1245"/>
                  <a:pt x="15053" y="1245"/>
                  <a:pt x="15047" y="1251"/>
                </a:cubicBezTo>
                <a:cubicBezTo>
                  <a:pt x="15041" y="1251"/>
                  <a:pt x="15035" y="1251"/>
                  <a:pt x="15023" y="1251"/>
                </a:cubicBezTo>
                <a:cubicBezTo>
                  <a:pt x="15000" y="1251"/>
                  <a:pt x="15000" y="1251"/>
                  <a:pt x="15000" y="1251"/>
                </a:cubicBezTo>
                <a:cubicBezTo>
                  <a:pt x="14988" y="1251"/>
                  <a:pt x="14982" y="1257"/>
                  <a:pt x="14970" y="1257"/>
                </a:cubicBezTo>
                <a:cubicBezTo>
                  <a:pt x="14964" y="1257"/>
                  <a:pt x="14964" y="1257"/>
                  <a:pt x="14964" y="1257"/>
                </a:cubicBezTo>
                <a:lnTo>
                  <a:pt x="14964" y="1251"/>
                </a:lnTo>
                <a:cubicBezTo>
                  <a:pt x="14970" y="1251"/>
                  <a:pt x="14976" y="1251"/>
                  <a:pt x="14976" y="1251"/>
                </a:cubicBezTo>
                <a:cubicBezTo>
                  <a:pt x="14982" y="1245"/>
                  <a:pt x="14982" y="1239"/>
                  <a:pt x="14988" y="1239"/>
                </a:cubicBezTo>
                <a:cubicBezTo>
                  <a:pt x="14988" y="1233"/>
                  <a:pt x="14994" y="1233"/>
                  <a:pt x="15000" y="1227"/>
                </a:cubicBezTo>
                <a:cubicBezTo>
                  <a:pt x="15000" y="1227"/>
                  <a:pt x="15005" y="1221"/>
                  <a:pt x="15005" y="1215"/>
                </a:cubicBezTo>
                <a:cubicBezTo>
                  <a:pt x="15012" y="1215"/>
                  <a:pt x="15012" y="1215"/>
                  <a:pt x="15017" y="1210"/>
                </a:cubicBezTo>
                <a:cubicBezTo>
                  <a:pt x="15023" y="1210"/>
                  <a:pt x="15035" y="1215"/>
                  <a:pt x="15041" y="1210"/>
                </a:cubicBezTo>
                <a:cubicBezTo>
                  <a:pt x="15047" y="1210"/>
                  <a:pt x="15047" y="1215"/>
                  <a:pt x="15053" y="1210"/>
                </a:cubicBezTo>
                <a:cubicBezTo>
                  <a:pt x="15059" y="1210"/>
                  <a:pt x="15053" y="1204"/>
                  <a:pt x="15059" y="1198"/>
                </a:cubicBezTo>
                <a:cubicBezTo>
                  <a:pt x="15065" y="1198"/>
                  <a:pt x="15065" y="1192"/>
                  <a:pt x="15071" y="1192"/>
                </a:cubicBezTo>
                <a:cubicBezTo>
                  <a:pt x="15077" y="1186"/>
                  <a:pt x="15089" y="1186"/>
                  <a:pt x="15094" y="1174"/>
                </a:cubicBezTo>
                <a:cubicBezTo>
                  <a:pt x="15100" y="1168"/>
                  <a:pt x="15100" y="1156"/>
                  <a:pt x="15106" y="1150"/>
                </a:cubicBezTo>
                <a:cubicBezTo>
                  <a:pt x="15112" y="1144"/>
                  <a:pt x="15118" y="1144"/>
                  <a:pt x="15130" y="1144"/>
                </a:cubicBezTo>
                <a:cubicBezTo>
                  <a:pt x="15142" y="1144"/>
                  <a:pt x="15142" y="1144"/>
                  <a:pt x="15142" y="1144"/>
                </a:cubicBezTo>
                <a:cubicBezTo>
                  <a:pt x="15148" y="1144"/>
                  <a:pt x="15148" y="1144"/>
                  <a:pt x="15154" y="1144"/>
                </a:cubicBezTo>
                <a:cubicBezTo>
                  <a:pt x="15154" y="1144"/>
                  <a:pt x="15160" y="1144"/>
                  <a:pt x="15166" y="1144"/>
                </a:cubicBezTo>
                <a:cubicBezTo>
                  <a:pt x="15166" y="1144"/>
                  <a:pt x="15171" y="1138"/>
                  <a:pt x="15178" y="1138"/>
                </a:cubicBezTo>
                <a:cubicBezTo>
                  <a:pt x="15178" y="1132"/>
                  <a:pt x="15178" y="1127"/>
                  <a:pt x="15178" y="1127"/>
                </a:cubicBezTo>
                <a:cubicBezTo>
                  <a:pt x="15183" y="1121"/>
                  <a:pt x="15183" y="1121"/>
                  <a:pt x="15189" y="1115"/>
                </a:cubicBezTo>
                <a:cubicBezTo>
                  <a:pt x="15195" y="1109"/>
                  <a:pt x="15201" y="1109"/>
                  <a:pt x="15207" y="1109"/>
                </a:cubicBezTo>
                <a:cubicBezTo>
                  <a:pt x="15219" y="1109"/>
                  <a:pt x="15219" y="1109"/>
                  <a:pt x="15219" y="1109"/>
                </a:cubicBezTo>
                <a:cubicBezTo>
                  <a:pt x="15225" y="1109"/>
                  <a:pt x="15231" y="1109"/>
                  <a:pt x="15231" y="1109"/>
                </a:cubicBezTo>
                <a:cubicBezTo>
                  <a:pt x="15237" y="1109"/>
                  <a:pt x="15243" y="1109"/>
                  <a:pt x="15249" y="1109"/>
                </a:cubicBezTo>
                <a:cubicBezTo>
                  <a:pt x="15249" y="1103"/>
                  <a:pt x="15255" y="1103"/>
                  <a:pt x="15260" y="1103"/>
                </a:cubicBezTo>
                <a:cubicBezTo>
                  <a:pt x="15260" y="1103"/>
                  <a:pt x="15266" y="1097"/>
                  <a:pt x="15272" y="1097"/>
                </a:cubicBezTo>
                <a:cubicBezTo>
                  <a:pt x="15272" y="1091"/>
                  <a:pt x="15278" y="1091"/>
                  <a:pt x="15278" y="1085"/>
                </a:cubicBezTo>
                <a:cubicBezTo>
                  <a:pt x="15284" y="1085"/>
                  <a:pt x="15278" y="1079"/>
                  <a:pt x="15278" y="1073"/>
                </a:cubicBezTo>
                <a:cubicBezTo>
                  <a:pt x="15284" y="1067"/>
                  <a:pt x="15284" y="1061"/>
                  <a:pt x="15284" y="1050"/>
                </a:cubicBezTo>
                <a:cubicBezTo>
                  <a:pt x="15344" y="1050"/>
                  <a:pt x="15344" y="1050"/>
                  <a:pt x="15344" y="1050"/>
                </a:cubicBezTo>
                <a:cubicBezTo>
                  <a:pt x="15344" y="1044"/>
                  <a:pt x="15344" y="1044"/>
                  <a:pt x="15349" y="1032"/>
                </a:cubicBezTo>
                <a:cubicBezTo>
                  <a:pt x="15349" y="1032"/>
                  <a:pt x="15344" y="1026"/>
                  <a:pt x="15349" y="1026"/>
                </a:cubicBezTo>
                <a:cubicBezTo>
                  <a:pt x="15349" y="1020"/>
                  <a:pt x="15349" y="1014"/>
                  <a:pt x="15349" y="1014"/>
                </a:cubicBezTo>
                <a:cubicBezTo>
                  <a:pt x="15355" y="1008"/>
                  <a:pt x="15361" y="1014"/>
                  <a:pt x="15361" y="1014"/>
                </a:cubicBezTo>
                <a:cubicBezTo>
                  <a:pt x="15367" y="1008"/>
                  <a:pt x="15367" y="1008"/>
                  <a:pt x="15367" y="1002"/>
                </a:cubicBezTo>
                <a:cubicBezTo>
                  <a:pt x="15367" y="996"/>
                  <a:pt x="15367" y="990"/>
                  <a:pt x="15367" y="990"/>
                </a:cubicBezTo>
                <a:cubicBezTo>
                  <a:pt x="15367" y="984"/>
                  <a:pt x="15367" y="978"/>
                  <a:pt x="15361" y="978"/>
                </a:cubicBezTo>
                <a:cubicBezTo>
                  <a:pt x="15361" y="972"/>
                  <a:pt x="15355" y="978"/>
                  <a:pt x="15349" y="972"/>
                </a:cubicBezTo>
                <a:cubicBezTo>
                  <a:pt x="15349" y="972"/>
                  <a:pt x="15355" y="966"/>
                  <a:pt x="15349" y="961"/>
                </a:cubicBezTo>
                <a:lnTo>
                  <a:pt x="15349" y="955"/>
                </a:lnTo>
                <a:cubicBezTo>
                  <a:pt x="15344" y="949"/>
                  <a:pt x="15337" y="955"/>
                  <a:pt x="15337" y="955"/>
                </a:cubicBezTo>
                <a:cubicBezTo>
                  <a:pt x="15332" y="949"/>
                  <a:pt x="15337" y="943"/>
                  <a:pt x="15337" y="943"/>
                </a:cubicBezTo>
                <a:cubicBezTo>
                  <a:pt x="15332" y="937"/>
                  <a:pt x="15332" y="931"/>
                  <a:pt x="15332" y="925"/>
                </a:cubicBezTo>
                <a:cubicBezTo>
                  <a:pt x="15326" y="919"/>
                  <a:pt x="15320" y="919"/>
                  <a:pt x="15314" y="913"/>
                </a:cubicBezTo>
                <a:cubicBezTo>
                  <a:pt x="15308" y="913"/>
                  <a:pt x="15308" y="907"/>
                  <a:pt x="15302" y="907"/>
                </a:cubicBezTo>
                <a:cubicBezTo>
                  <a:pt x="15296" y="907"/>
                  <a:pt x="15296" y="907"/>
                  <a:pt x="15290" y="907"/>
                </a:cubicBezTo>
                <a:cubicBezTo>
                  <a:pt x="15284" y="907"/>
                  <a:pt x="15284" y="901"/>
                  <a:pt x="15278" y="901"/>
                </a:cubicBezTo>
                <a:cubicBezTo>
                  <a:pt x="15278" y="889"/>
                  <a:pt x="15278" y="884"/>
                  <a:pt x="15278" y="872"/>
                </a:cubicBezTo>
                <a:cubicBezTo>
                  <a:pt x="15195" y="872"/>
                  <a:pt x="15195" y="872"/>
                  <a:pt x="15195" y="872"/>
                </a:cubicBezTo>
                <a:cubicBezTo>
                  <a:pt x="15183" y="872"/>
                  <a:pt x="15178" y="866"/>
                  <a:pt x="15171" y="866"/>
                </a:cubicBezTo>
                <a:cubicBezTo>
                  <a:pt x="15160" y="860"/>
                  <a:pt x="15154" y="860"/>
                  <a:pt x="15142" y="860"/>
                </a:cubicBezTo>
                <a:cubicBezTo>
                  <a:pt x="15142" y="860"/>
                  <a:pt x="15136" y="860"/>
                  <a:pt x="15130" y="860"/>
                </a:cubicBezTo>
                <a:cubicBezTo>
                  <a:pt x="15130" y="860"/>
                  <a:pt x="15124" y="866"/>
                  <a:pt x="15118" y="866"/>
                </a:cubicBezTo>
                <a:cubicBezTo>
                  <a:pt x="15118" y="866"/>
                  <a:pt x="15118" y="877"/>
                  <a:pt x="15112" y="877"/>
                </a:cubicBezTo>
                <a:cubicBezTo>
                  <a:pt x="15112" y="877"/>
                  <a:pt x="15106" y="877"/>
                  <a:pt x="15100" y="877"/>
                </a:cubicBezTo>
                <a:cubicBezTo>
                  <a:pt x="15094" y="872"/>
                  <a:pt x="15089" y="866"/>
                  <a:pt x="15083" y="860"/>
                </a:cubicBezTo>
                <a:cubicBezTo>
                  <a:pt x="15077" y="860"/>
                  <a:pt x="15071" y="860"/>
                  <a:pt x="15071" y="860"/>
                </a:cubicBezTo>
                <a:cubicBezTo>
                  <a:pt x="15065" y="854"/>
                  <a:pt x="15059" y="854"/>
                  <a:pt x="15053" y="854"/>
                </a:cubicBezTo>
                <a:cubicBezTo>
                  <a:pt x="15047" y="854"/>
                  <a:pt x="15041" y="860"/>
                  <a:pt x="15035" y="860"/>
                </a:cubicBezTo>
                <a:cubicBezTo>
                  <a:pt x="15035" y="889"/>
                  <a:pt x="15035" y="889"/>
                  <a:pt x="15035" y="889"/>
                </a:cubicBezTo>
                <a:cubicBezTo>
                  <a:pt x="15000" y="889"/>
                  <a:pt x="15000" y="889"/>
                  <a:pt x="15000" y="889"/>
                </a:cubicBezTo>
                <a:cubicBezTo>
                  <a:pt x="14988" y="884"/>
                  <a:pt x="14988" y="884"/>
                  <a:pt x="14988" y="884"/>
                </a:cubicBezTo>
                <a:cubicBezTo>
                  <a:pt x="14994" y="877"/>
                  <a:pt x="14994" y="872"/>
                  <a:pt x="14994" y="872"/>
                </a:cubicBezTo>
                <a:cubicBezTo>
                  <a:pt x="15000" y="872"/>
                  <a:pt x="15005" y="872"/>
                  <a:pt x="15005" y="872"/>
                </a:cubicBezTo>
                <a:cubicBezTo>
                  <a:pt x="15012" y="860"/>
                  <a:pt x="15017" y="854"/>
                  <a:pt x="15017" y="848"/>
                </a:cubicBezTo>
                <a:cubicBezTo>
                  <a:pt x="15017" y="842"/>
                  <a:pt x="15017" y="842"/>
                  <a:pt x="15017" y="836"/>
                </a:cubicBezTo>
                <a:cubicBezTo>
                  <a:pt x="14952" y="836"/>
                  <a:pt x="14952" y="836"/>
                  <a:pt x="14952" y="836"/>
                </a:cubicBezTo>
                <a:cubicBezTo>
                  <a:pt x="14946" y="836"/>
                  <a:pt x="14940" y="830"/>
                  <a:pt x="14928" y="830"/>
                </a:cubicBezTo>
                <a:cubicBezTo>
                  <a:pt x="14917" y="830"/>
                  <a:pt x="14911" y="830"/>
                  <a:pt x="14899" y="830"/>
                </a:cubicBezTo>
                <a:lnTo>
                  <a:pt x="14893" y="824"/>
                </a:lnTo>
                <a:cubicBezTo>
                  <a:pt x="14893" y="824"/>
                  <a:pt x="14893" y="818"/>
                  <a:pt x="14893" y="812"/>
                </a:cubicBezTo>
                <a:cubicBezTo>
                  <a:pt x="14899" y="806"/>
                  <a:pt x="14905" y="800"/>
                  <a:pt x="14917" y="795"/>
                </a:cubicBezTo>
                <a:cubicBezTo>
                  <a:pt x="14917" y="795"/>
                  <a:pt x="14923" y="795"/>
                  <a:pt x="14928" y="795"/>
                </a:cubicBezTo>
                <a:cubicBezTo>
                  <a:pt x="14934" y="795"/>
                  <a:pt x="14934" y="789"/>
                  <a:pt x="14940" y="789"/>
                </a:cubicBezTo>
                <a:cubicBezTo>
                  <a:pt x="14940" y="765"/>
                  <a:pt x="14940" y="765"/>
                  <a:pt x="14940" y="765"/>
                </a:cubicBezTo>
                <a:cubicBezTo>
                  <a:pt x="14810" y="765"/>
                  <a:pt x="14810" y="765"/>
                  <a:pt x="14810" y="765"/>
                </a:cubicBezTo>
                <a:cubicBezTo>
                  <a:pt x="14804" y="765"/>
                  <a:pt x="14798" y="765"/>
                  <a:pt x="14798" y="771"/>
                </a:cubicBezTo>
                <a:cubicBezTo>
                  <a:pt x="14786" y="771"/>
                  <a:pt x="14780" y="777"/>
                  <a:pt x="14774" y="777"/>
                </a:cubicBezTo>
                <a:cubicBezTo>
                  <a:pt x="14768" y="777"/>
                  <a:pt x="14762" y="777"/>
                  <a:pt x="14762" y="777"/>
                </a:cubicBezTo>
                <a:cubicBezTo>
                  <a:pt x="14751" y="783"/>
                  <a:pt x="14739" y="783"/>
                  <a:pt x="14727" y="789"/>
                </a:cubicBezTo>
                <a:cubicBezTo>
                  <a:pt x="14721" y="789"/>
                  <a:pt x="14721" y="789"/>
                  <a:pt x="14715" y="795"/>
                </a:cubicBezTo>
                <a:cubicBezTo>
                  <a:pt x="14709" y="795"/>
                  <a:pt x="14709" y="800"/>
                  <a:pt x="14703" y="800"/>
                </a:cubicBezTo>
                <a:cubicBezTo>
                  <a:pt x="14697" y="806"/>
                  <a:pt x="14697" y="806"/>
                  <a:pt x="14697" y="812"/>
                </a:cubicBezTo>
                <a:cubicBezTo>
                  <a:pt x="14697" y="818"/>
                  <a:pt x="14697" y="824"/>
                  <a:pt x="14697" y="824"/>
                </a:cubicBezTo>
                <a:cubicBezTo>
                  <a:pt x="14697" y="830"/>
                  <a:pt x="14697" y="836"/>
                  <a:pt x="14697" y="836"/>
                </a:cubicBezTo>
                <a:cubicBezTo>
                  <a:pt x="14691" y="842"/>
                  <a:pt x="14691" y="848"/>
                  <a:pt x="14685" y="848"/>
                </a:cubicBezTo>
                <a:cubicBezTo>
                  <a:pt x="14679" y="854"/>
                  <a:pt x="14673" y="854"/>
                  <a:pt x="14662" y="860"/>
                </a:cubicBezTo>
                <a:cubicBezTo>
                  <a:pt x="14668" y="866"/>
                  <a:pt x="14668" y="866"/>
                  <a:pt x="14668" y="872"/>
                </a:cubicBezTo>
                <a:cubicBezTo>
                  <a:pt x="14673" y="877"/>
                  <a:pt x="14679" y="877"/>
                  <a:pt x="14679" y="877"/>
                </a:cubicBezTo>
                <a:cubicBezTo>
                  <a:pt x="14679" y="889"/>
                  <a:pt x="14679" y="889"/>
                  <a:pt x="14679" y="889"/>
                </a:cubicBezTo>
                <a:cubicBezTo>
                  <a:pt x="14567" y="889"/>
                  <a:pt x="14567" y="889"/>
                  <a:pt x="14567" y="889"/>
                </a:cubicBezTo>
                <a:cubicBezTo>
                  <a:pt x="14561" y="901"/>
                  <a:pt x="14567" y="907"/>
                  <a:pt x="14561" y="913"/>
                </a:cubicBezTo>
                <a:cubicBezTo>
                  <a:pt x="14549" y="919"/>
                  <a:pt x="14543" y="913"/>
                  <a:pt x="14531" y="919"/>
                </a:cubicBezTo>
                <a:cubicBezTo>
                  <a:pt x="14531" y="925"/>
                  <a:pt x="14537" y="931"/>
                  <a:pt x="14531" y="931"/>
                </a:cubicBezTo>
                <a:cubicBezTo>
                  <a:pt x="14531" y="937"/>
                  <a:pt x="14525" y="943"/>
                  <a:pt x="14525" y="943"/>
                </a:cubicBezTo>
                <a:cubicBezTo>
                  <a:pt x="14519" y="949"/>
                  <a:pt x="14519" y="949"/>
                  <a:pt x="14513" y="949"/>
                </a:cubicBezTo>
                <a:cubicBezTo>
                  <a:pt x="14502" y="955"/>
                  <a:pt x="14496" y="955"/>
                  <a:pt x="14484" y="955"/>
                </a:cubicBezTo>
                <a:cubicBezTo>
                  <a:pt x="14472" y="955"/>
                  <a:pt x="14466" y="955"/>
                  <a:pt x="14460" y="955"/>
                </a:cubicBezTo>
                <a:cubicBezTo>
                  <a:pt x="14460" y="949"/>
                  <a:pt x="14454" y="949"/>
                  <a:pt x="14448" y="949"/>
                </a:cubicBezTo>
                <a:cubicBezTo>
                  <a:pt x="14448" y="943"/>
                  <a:pt x="14442" y="943"/>
                  <a:pt x="14436" y="937"/>
                </a:cubicBezTo>
                <a:cubicBezTo>
                  <a:pt x="14436" y="937"/>
                  <a:pt x="14436" y="931"/>
                  <a:pt x="14430" y="925"/>
                </a:cubicBezTo>
                <a:cubicBezTo>
                  <a:pt x="14424" y="925"/>
                  <a:pt x="14424" y="925"/>
                  <a:pt x="14419" y="925"/>
                </a:cubicBezTo>
                <a:cubicBezTo>
                  <a:pt x="14413" y="925"/>
                  <a:pt x="14413" y="925"/>
                  <a:pt x="14407" y="925"/>
                </a:cubicBezTo>
                <a:cubicBezTo>
                  <a:pt x="14395" y="925"/>
                  <a:pt x="14389" y="925"/>
                  <a:pt x="14377" y="925"/>
                </a:cubicBezTo>
                <a:cubicBezTo>
                  <a:pt x="14365" y="925"/>
                  <a:pt x="14365" y="925"/>
                  <a:pt x="14365" y="925"/>
                </a:cubicBezTo>
                <a:cubicBezTo>
                  <a:pt x="14359" y="925"/>
                  <a:pt x="14353" y="913"/>
                  <a:pt x="14341" y="913"/>
                </a:cubicBezTo>
                <a:cubicBezTo>
                  <a:pt x="14336" y="913"/>
                  <a:pt x="14330" y="919"/>
                  <a:pt x="14330" y="919"/>
                </a:cubicBezTo>
                <a:cubicBezTo>
                  <a:pt x="14324" y="919"/>
                  <a:pt x="14318" y="913"/>
                  <a:pt x="14312" y="919"/>
                </a:cubicBezTo>
                <a:cubicBezTo>
                  <a:pt x="14312" y="925"/>
                  <a:pt x="14306" y="925"/>
                  <a:pt x="14306" y="931"/>
                </a:cubicBezTo>
                <a:cubicBezTo>
                  <a:pt x="14300" y="937"/>
                  <a:pt x="14312" y="943"/>
                  <a:pt x="14306" y="949"/>
                </a:cubicBezTo>
                <a:lnTo>
                  <a:pt x="14306" y="955"/>
                </a:lnTo>
                <a:cubicBezTo>
                  <a:pt x="14306" y="961"/>
                  <a:pt x="14294" y="961"/>
                  <a:pt x="14294" y="961"/>
                </a:cubicBezTo>
                <a:cubicBezTo>
                  <a:pt x="14288" y="966"/>
                  <a:pt x="14282" y="966"/>
                  <a:pt x="14276" y="966"/>
                </a:cubicBezTo>
                <a:cubicBezTo>
                  <a:pt x="14217" y="966"/>
                  <a:pt x="14217" y="966"/>
                  <a:pt x="14217" y="966"/>
                </a:cubicBezTo>
                <a:cubicBezTo>
                  <a:pt x="14205" y="966"/>
                  <a:pt x="14199" y="972"/>
                  <a:pt x="14187" y="978"/>
                </a:cubicBezTo>
                <a:cubicBezTo>
                  <a:pt x="14181" y="984"/>
                  <a:pt x="14175" y="984"/>
                  <a:pt x="14175" y="984"/>
                </a:cubicBezTo>
                <a:cubicBezTo>
                  <a:pt x="14164" y="990"/>
                  <a:pt x="14158" y="996"/>
                  <a:pt x="14152" y="996"/>
                </a:cubicBezTo>
                <a:cubicBezTo>
                  <a:pt x="14146" y="996"/>
                  <a:pt x="14140" y="996"/>
                  <a:pt x="14140" y="1002"/>
                </a:cubicBezTo>
                <a:cubicBezTo>
                  <a:pt x="14134" y="1002"/>
                  <a:pt x="14134" y="1014"/>
                  <a:pt x="14122" y="1014"/>
                </a:cubicBezTo>
                <a:lnTo>
                  <a:pt x="14116" y="1008"/>
                </a:lnTo>
                <a:cubicBezTo>
                  <a:pt x="14110" y="1008"/>
                  <a:pt x="14110" y="996"/>
                  <a:pt x="14110" y="996"/>
                </a:cubicBezTo>
                <a:cubicBezTo>
                  <a:pt x="14104" y="996"/>
                  <a:pt x="14098" y="996"/>
                  <a:pt x="14092" y="996"/>
                </a:cubicBezTo>
                <a:cubicBezTo>
                  <a:pt x="14087" y="996"/>
                  <a:pt x="14081" y="996"/>
                  <a:pt x="14069" y="1002"/>
                </a:cubicBezTo>
                <a:cubicBezTo>
                  <a:pt x="14063" y="1002"/>
                  <a:pt x="14063" y="1008"/>
                  <a:pt x="14057" y="1008"/>
                </a:cubicBezTo>
                <a:cubicBezTo>
                  <a:pt x="14051" y="1014"/>
                  <a:pt x="14045" y="1014"/>
                  <a:pt x="14039" y="1020"/>
                </a:cubicBezTo>
                <a:cubicBezTo>
                  <a:pt x="14033" y="1026"/>
                  <a:pt x="14033" y="1032"/>
                  <a:pt x="14027" y="1032"/>
                </a:cubicBezTo>
                <a:cubicBezTo>
                  <a:pt x="14021" y="1032"/>
                  <a:pt x="14015" y="1032"/>
                  <a:pt x="14015" y="1032"/>
                </a:cubicBezTo>
                <a:cubicBezTo>
                  <a:pt x="14009" y="1038"/>
                  <a:pt x="14003" y="1032"/>
                  <a:pt x="13998" y="1032"/>
                </a:cubicBezTo>
                <a:cubicBezTo>
                  <a:pt x="13986" y="1032"/>
                  <a:pt x="13980" y="1032"/>
                  <a:pt x="13968" y="1038"/>
                </a:cubicBezTo>
                <a:cubicBezTo>
                  <a:pt x="13962" y="1038"/>
                  <a:pt x="13956" y="1044"/>
                  <a:pt x="13950" y="1050"/>
                </a:cubicBezTo>
                <a:cubicBezTo>
                  <a:pt x="13944" y="1050"/>
                  <a:pt x="13944" y="1055"/>
                  <a:pt x="13938" y="1061"/>
                </a:cubicBezTo>
                <a:cubicBezTo>
                  <a:pt x="13938" y="1067"/>
                  <a:pt x="13938" y="1073"/>
                  <a:pt x="13938" y="1073"/>
                </a:cubicBezTo>
                <a:cubicBezTo>
                  <a:pt x="13932" y="1079"/>
                  <a:pt x="13932" y="1085"/>
                  <a:pt x="13932" y="1085"/>
                </a:cubicBezTo>
                <a:cubicBezTo>
                  <a:pt x="13926" y="1085"/>
                  <a:pt x="13921" y="1085"/>
                  <a:pt x="13921" y="1085"/>
                </a:cubicBezTo>
                <a:cubicBezTo>
                  <a:pt x="13915" y="1085"/>
                  <a:pt x="13909" y="1085"/>
                  <a:pt x="13903" y="1085"/>
                </a:cubicBezTo>
                <a:cubicBezTo>
                  <a:pt x="13903" y="1085"/>
                  <a:pt x="13897" y="1091"/>
                  <a:pt x="13891" y="1091"/>
                </a:cubicBezTo>
                <a:lnTo>
                  <a:pt x="13885" y="1091"/>
                </a:lnTo>
                <a:cubicBezTo>
                  <a:pt x="13879" y="1091"/>
                  <a:pt x="13873" y="1091"/>
                  <a:pt x="13873" y="1097"/>
                </a:cubicBezTo>
                <a:cubicBezTo>
                  <a:pt x="13867" y="1097"/>
                  <a:pt x="13861" y="1097"/>
                  <a:pt x="13861" y="1109"/>
                </a:cubicBezTo>
                <a:cubicBezTo>
                  <a:pt x="13861" y="1115"/>
                  <a:pt x="13867" y="1121"/>
                  <a:pt x="13873" y="1127"/>
                </a:cubicBezTo>
                <a:cubicBezTo>
                  <a:pt x="13873" y="1132"/>
                  <a:pt x="13879" y="1132"/>
                  <a:pt x="13885" y="1132"/>
                </a:cubicBezTo>
                <a:cubicBezTo>
                  <a:pt x="13891" y="1138"/>
                  <a:pt x="13897" y="1138"/>
                  <a:pt x="13909" y="1144"/>
                </a:cubicBezTo>
                <a:cubicBezTo>
                  <a:pt x="13915" y="1144"/>
                  <a:pt x="13915" y="1144"/>
                  <a:pt x="13921" y="1150"/>
                </a:cubicBezTo>
                <a:cubicBezTo>
                  <a:pt x="13921" y="1150"/>
                  <a:pt x="13921" y="1156"/>
                  <a:pt x="13921" y="1162"/>
                </a:cubicBezTo>
                <a:cubicBezTo>
                  <a:pt x="13921" y="1174"/>
                  <a:pt x="13921" y="1174"/>
                  <a:pt x="13921" y="1174"/>
                </a:cubicBezTo>
                <a:cubicBezTo>
                  <a:pt x="13921" y="1174"/>
                  <a:pt x="13915" y="1180"/>
                  <a:pt x="13909" y="1186"/>
                </a:cubicBezTo>
                <a:cubicBezTo>
                  <a:pt x="13909" y="1180"/>
                  <a:pt x="13903" y="1180"/>
                  <a:pt x="13897" y="1180"/>
                </a:cubicBezTo>
                <a:cubicBezTo>
                  <a:pt x="13885" y="1180"/>
                  <a:pt x="13879" y="1174"/>
                  <a:pt x="13861" y="1174"/>
                </a:cubicBezTo>
                <a:cubicBezTo>
                  <a:pt x="13855" y="1174"/>
                  <a:pt x="13849" y="1174"/>
                  <a:pt x="13837" y="1180"/>
                </a:cubicBezTo>
                <a:cubicBezTo>
                  <a:pt x="13837" y="1180"/>
                  <a:pt x="13832" y="1180"/>
                  <a:pt x="13826" y="1180"/>
                </a:cubicBezTo>
                <a:cubicBezTo>
                  <a:pt x="13826" y="1180"/>
                  <a:pt x="13826" y="1186"/>
                  <a:pt x="13820" y="1192"/>
                </a:cubicBezTo>
                <a:cubicBezTo>
                  <a:pt x="13814" y="1192"/>
                  <a:pt x="13814" y="1198"/>
                  <a:pt x="13808" y="1198"/>
                </a:cubicBezTo>
                <a:cubicBezTo>
                  <a:pt x="13802" y="1204"/>
                  <a:pt x="13802" y="1198"/>
                  <a:pt x="13796" y="1198"/>
                </a:cubicBezTo>
                <a:cubicBezTo>
                  <a:pt x="13790" y="1198"/>
                  <a:pt x="13790" y="1204"/>
                  <a:pt x="13784" y="1198"/>
                </a:cubicBezTo>
                <a:cubicBezTo>
                  <a:pt x="13778" y="1198"/>
                  <a:pt x="13778" y="1186"/>
                  <a:pt x="13772" y="1186"/>
                </a:cubicBezTo>
                <a:cubicBezTo>
                  <a:pt x="13760" y="1186"/>
                  <a:pt x="13755" y="1192"/>
                  <a:pt x="13737" y="1192"/>
                </a:cubicBezTo>
                <a:cubicBezTo>
                  <a:pt x="13731" y="1192"/>
                  <a:pt x="13725" y="1192"/>
                  <a:pt x="13719" y="1192"/>
                </a:cubicBezTo>
                <a:cubicBezTo>
                  <a:pt x="13713" y="1192"/>
                  <a:pt x="13707" y="1192"/>
                  <a:pt x="13707" y="1192"/>
                </a:cubicBezTo>
                <a:cubicBezTo>
                  <a:pt x="13701" y="1198"/>
                  <a:pt x="13695" y="1198"/>
                  <a:pt x="13695" y="1198"/>
                </a:cubicBezTo>
                <a:cubicBezTo>
                  <a:pt x="13642" y="1198"/>
                  <a:pt x="13642" y="1198"/>
                  <a:pt x="13642" y="1198"/>
                </a:cubicBezTo>
                <a:cubicBezTo>
                  <a:pt x="13636" y="1198"/>
                  <a:pt x="13630" y="1198"/>
                  <a:pt x="13630" y="1198"/>
                </a:cubicBezTo>
                <a:cubicBezTo>
                  <a:pt x="13624" y="1198"/>
                  <a:pt x="13618" y="1198"/>
                  <a:pt x="13618" y="1198"/>
                </a:cubicBezTo>
                <a:cubicBezTo>
                  <a:pt x="13612" y="1204"/>
                  <a:pt x="13618" y="1210"/>
                  <a:pt x="13612" y="1210"/>
                </a:cubicBezTo>
                <a:cubicBezTo>
                  <a:pt x="13612" y="1215"/>
                  <a:pt x="13606" y="1221"/>
                  <a:pt x="13606" y="1221"/>
                </a:cubicBezTo>
                <a:cubicBezTo>
                  <a:pt x="13547" y="1221"/>
                  <a:pt x="13547" y="1221"/>
                  <a:pt x="13547" y="1221"/>
                </a:cubicBezTo>
                <a:cubicBezTo>
                  <a:pt x="13535" y="1221"/>
                  <a:pt x="13535" y="1233"/>
                  <a:pt x="13523" y="1239"/>
                </a:cubicBezTo>
                <a:cubicBezTo>
                  <a:pt x="13529" y="1245"/>
                  <a:pt x="13529" y="1245"/>
                  <a:pt x="13529" y="1251"/>
                </a:cubicBezTo>
                <a:cubicBezTo>
                  <a:pt x="13535" y="1257"/>
                  <a:pt x="13541" y="1257"/>
                  <a:pt x="13541" y="1263"/>
                </a:cubicBezTo>
                <a:cubicBezTo>
                  <a:pt x="13547" y="1269"/>
                  <a:pt x="13553" y="1269"/>
                  <a:pt x="13553" y="1275"/>
                </a:cubicBezTo>
                <a:cubicBezTo>
                  <a:pt x="13559" y="1281"/>
                  <a:pt x="13565" y="1281"/>
                  <a:pt x="13565" y="1281"/>
                </a:cubicBezTo>
                <a:cubicBezTo>
                  <a:pt x="13565" y="1293"/>
                  <a:pt x="13565" y="1299"/>
                  <a:pt x="13565" y="1304"/>
                </a:cubicBezTo>
                <a:cubicBezTo>
                  <a:pt x="13565" y="1310"/>
                  <a:pt x="13565" y="1316"/>
                  <a:pt x="13565" y="1316"/>
                </a:cubicBezTo>
                <a:cubicBezTo>
                  <a:pt x="13565" y="1322"/>
                  <a:pt x="13571" y="1322"/>
                  <a:pt x="13571" y="1328"/>
                </a:cubicBezTo>
                <a:cubicBezTo>
                  <a:pt x="13571" y="1334"/>
                  <a:pt x="13571" y="1340"/>
                  <a:pt x="13577" y="1340"/>
                </a:cubicBezTo>
                <a:cubicBezTo>
                  <a:pt x="13582" y="1346"/>
                  <a:pt x="13589" y="1340"/>
                  <a:pt x="13600" y="1340"/>
                </a:cubicBezTo>
                <a:cubicBezTo>
                  <a:pt x="13618" y="1340"/>
                  <a:pt x="13618" y="1340"/>
                  <a:pt x="13618" y="1340"/>
                </a:cubicBezTo>
                <a:cubicBezTo>
                  <a:pt x="13624" y="1340"/>
                  <a:pt x="13630" y="1340"/>
                  <a:pt x="13636" y="1340"/>
                </a:cubicBezTo>
                <a:cubicBezTo>
                  <a:pt x="13636" y="1340"/>
                  <a:pt x="13642" y="1346"/>
                  <a:pt x="13648" y="1346"/>
                </a:cubicBezTo>
                <a:cubicBezTo>
                  <a:pt x="13648" y="1346"/>
                  <a:pt x="13648" y="1352"/>
                  <a:pt x="13654" y="1358"/>
                </a:cubicBezTo>
                <a:cubicBezTo>
                  <a:pt x="13660" y="1364"/>
                  <a:pt x="13666" y="1364"/>
                  <a:pt x="13666" y="1370"/>
                </a:cubicBezTo>
                <a:cubicBezTo>
                  <a:pt x="13666" y="1370"/>
                  <a:pt x="13666" y="1376"/>
                  <a:pt x="13666" y="1382"/>
                </a:cubicBezTo>
                <a:cubicBezTo>
                  <a:pt x="13666" y="1393"/>
                  <a:pt x="13666" y="1393"/>
                  <a:pt x="13666" y="1393"/>
                </a:cubicBezTo>
                <a:cubicBezTo>
                  <a:pt x="13666" y="1405"/>
                  <a:pt x="13654" y="1411"/>
                  <a:pt x="13642" y="1411"/>
                </a:cubicBezTo>
                <a:cubicBezTo>
                  <a:pt x="13630" y="1411"/>
                  <a:pt x="13630" y="1405"/>
                  <a:pt x="13624" y="1405"/>
                </a:cubicBezTo>
                <a:cubicBezTo>
                  <a:pt x="13618" y="1399"/>
                  <a:pt x="13612" y="1399"/>
                  <a:pt x="13612" y="1399"/>
                </a:cubicBezTo>
                <a:cubicBezTo>
                  <a:pt x="13606" y="1393"/>
                  <a:pt x="13612" y="1387"/>
                  <a:pt x="13606" y="1387"/>
                </a:cubicBezTo>
                <a:cubicBezTo>
                  <a:pt x="13600" y="1382"/>
                  <a:pt x="13600" y="1387"/>
                  <a:pt x="13594" y="1387"/>
                </a:cubicBezTo>
                <a:cubicBezTo>
                  <a:pt x="13589" y="1382"/>
                  <a:pt x="13582" y="1382"/>
                  <a:pt x="13582" y="1382"/>
                </a:cubicBezTo>
                <a:cubicBezTo>
                  <a:pt x="13577" y="1382"/>
                  <a:pt x="13571" y="1382"/>
                  <a:pt x="13571" y="1376"/>
                </a:cubicBezTo>
                <a:cubicBezTo>
                  <a:pt x="13565" y="1376"/>
                  <a:pt x="13559" y="1376"/>
                  <a:pt x="13559" y="1376"/>
                </a:cubicBezTo>
                <a:cubicBezTo>
                  <a:pt x="13553" y="1370"/>
                  <a:pt x="13559" y="1364"/>
                  <a:pt x="13553" y="1364"/>
                </a:cubicBezTo>
                <a:cubicBezTo>
                  <a:pt x="13553" y="1358"/>
                  <a:pt x="13553" y="1358"/>
                  <a:pt x="13553" y="1352"/>
                </a:cubicBezTo>
                <a:cubicBezTo>
                  <a:pt x="13547" y="1346"/>
                  <a:pt x="13541" y="1346"/>
                  <a:pt x="13541" y="1346"/>
                </a:cubicBezTo>
                <a:cubicBezTo>
                  <a:pt x="13470" y="1346"/>
                  <a:pt x="13470" y="1346"/>
                  <a:pt x="13470" y="1346"/>
                </a:cubicBezTo>
                <a:cubicBezTo>
                  <a:pt x="13464" y="1346"/>
                  <a:pt x="13458" y="1340"/>
                  <a:pt x="13446" y="1334"/>
                </a:cubicBezTo>
                <a:lnTo>
                  <a:pt x="13446" y="1322"/>
                </a:lnTo>
                <a:cubicBezTo>
                  <a:pt x="13440" y="1316"/>
                  <a:pt x="13428" y="1316"/>
                  <a:pt x="13423" y="1316"/>
                </a:cubicBezTo>
                <a:cubicBezTo>
                  <a:pt x="13416" y="1316"/>
                  <a:pt x="13416" y="1316"/>
                  <a:pt x="13411" y="1316"/>
                </a:cubicBezTo>
                <a:cubicBezTo>
                  <a:pt x="13405" y="1316"/>
                  <a:pt x="13405" y="1322"/>
                  <a:pt x="13399" y="1328"/>
                </a:cubicBezTo>
                <a:cubicBezTo>
                  <a:pt x="13399" y="1328"/>
                  <a:pt x="13393" y="1328"/>
                  <a:pt x="13387" y="1328"/>
                </a:cubicBezTo>
                <a:cubicBezTo>
                  <a:pt x="13375" y="1334"/>
                  <a:pt x="13369" y="1334"/>
                  <a:pt x="13351" y="1340"/>
                </a:cubicBezTo>
                <a:cubicBezTo>
                  <a:pt x="13357" y="1346"/>
                  <a:pt x="13357" y="1346"/>
                  <a:pt x="13357" y="1346"/>
                </a:cubicBezTo>
                <a:cubicBezTo>
                  <a:pt x="13363" y="1352"/>
                  <a:pt x="13363" y="1352"/>
                  <a:pt x="13369" y="1352"/>
                </a:cubicBezTo>
                <a:cubicBezTo>
                  <a:pt x="13375" y="1352"/>
                  <a:pt x="13381" y="1352"/>
                  <a:pt x="13393" y="1352"/>
                </a:cubicBezTo>
                <a:cubicBezTo>
                  <a:pt x="13393" y="1352"/>
                  <a:pt x="13399" y="1352"/>
                  <a:pt x="13405" y="1352"/>
                </a:cubicBezTo>
                <a:cubicBezTo>
                  <a:pt x="13405" y="1352"/>
                  <a:pt x="13411" y="1358"/>
                  <a:pt x="13411" y="1364"/>
                </a:cubicBezTo>
                <a:cubicBezTo>
                  <a:pt x="13416" y="1370"/>
                  <a:pt x="13423" y="1370"/>
                  <a:pt x="13423" y="1376"/>
                </a:cubicBezTo>
                <a:cubicBezTo>
                  <a:pt x="13423" y="1382"/>
                  <a:pt x="13416" y="1382"/>
                  <a:pt x="13416" y="1387"/>
                </a:cubicBezTo>
                <a:cubicBezTo>
                  <a:pt x="13405" y="1387"/>
                  <a:pt x="13399" y="1387"/>
                  <a:pt x="13387" y="1382"/>
                </a:cubicBezTo>
                <a:cubicBezTo>
                  <a:pt x="13387" y="1382"/>
                  <a:pt x="13381" y="1382"/>
                  <a:pt x="13375" y="1382"/>
                </a:cubicBezTo>
                <a:cubicBezTo>
                  <a:pt x="13369" y="1376"/>
                  <a:pt x="13375" y="1370"/>
                  <a:pt x="13369" y="1370"/>
                </a:cubicBezTo>
                <a:cubicBezTo>
                  <a:pt x="13363" y="1364"/>
                  <a:pt x="13357" y="1370"/>
                  <a:pt x="13351" y="1370"/>
                </a:cubicBezTo>
                <a:cubicBezTo>
                  <a:pt x="13345" y="1370"/>
                  <a:pt x="13345" y="1370"/>
                  <a:pt x="13345" y="1370"/>
                </a:cubicBezTo>
                <a:cubicBezTo>
                  <a:pt x="13339" y="1370"/>
                  <a:pt x="13334" y="1364"/>
                  <a:pt x="13334" y="1370"/>
                </a:cubicBezTo>
                <a:cubicBezTo>
                  <a:pt x="13328" y="1370"/>
                  <a:pt x="13328" y="1376"/>
                  <a:pt x="13328" y="1382"/>
                </a:cubicBezTo>
                <a:cubicBezTo>
                  <a:pt x="13322" y="1382"/>
                  <a:pt x="13322" y="1387"/>
                  <a:pt x="13322" y="1393"/>
                </a:cubicBezTo>
                <a:cubicBezTo>
                  <a:pt x="13322" y="1399"/>
                  <a:pt x="13310" y="1399"/>
                  <a:pt x="13310" y="1405"/>
                </a:cubicBezTo>
                <a:cubicBezTo>
                  <a:pt x="13310" y="1417"/>
                  <a:pt x="13328" y="1429"/>
                  <a:pt x="13339" y="1429"/>
                </a:cubicBezTo>
                <a:cubicBezTo>
                  <a:pt x="13345" y="1429"/>
                  <a:pt x="13351" y="1429"/>
                  <a:pt x="13363" y="1429"/>
                </a:cubicBezTo>
                <a:cubicBezTo>
                  <a:pt x="13369" y="1429"/>
                  <a:pt x="13369" y="1429"/>
                  <a:pt x="13375" y="1429"/>
                </a:cubicBezTo>
                <a:cubicBezTo>
                  <a:pt x="13387" y="1435"/>
                  <a:pt x="13399" y="1441"/>
                  <a:pt x="13411" y="1447"/>
                </a:cubicBezTo>
                <a:cubicBezTo>
                  <a:pt x="13411" y="1447"/>
                  <a:pt x="13411" y="1453"/>
                  <a:pt x="13416" y="1459"/>
                </a:cubicBezTo>
                <a:cubicBezTo>
                  <a:pt x="13423" y="1459"/>
                  <a:pt x="13423" y="1459"/>
                  <a:pt x="13428" y="1459"/>
                </a:cubicBezTo>
                <a:cubicBezTo>
                  <a:pt x="13434" y="1465"/>
                  <a:pt x="13434" y="1465"/>
                  <a:pt x="13440" y="1465"/>
                </a:cubicBezTo>
                <a:cubicBezTo>
                  <a:pt x="13440" y="1470"/>
                  <a:pt x="13446" y="1470"/>
                  <a:pt x="13446" y="1476"/>
                </a:cubicBezTo>
                <a:cubicBezTo>
                  <a:pt x="13446" y="1482"/>
                  <a:pt x="13440" y="1482"/>
                  <a:pt x="13440" y="1488"/>
                </a:cubicBezTo>
                <a:cubicBezTo>
                  <a:pt x="13434" y="1482"/>
                  <a:pt x="13434" y="1476"/>
                  <a:pt x="13428" y="1470"/>
                </a:cubicBezTo>
                <a:cubicBezTo>
                  <a:pt x="13423" y="1470"/>
                  <a:pt x="13411" y="1470"/>
                  <a:pt x="13405" y="1470"/>
                </a:cubicBezTo>
                <a:cubicBezTo>
                  <a:pt x="13399" y="1465"/>
                  <a:pt x="13399" y="1459"/>
                  <a:pt x="13393" y="1459"/>
                </a:cubicBezTo>
                <a:cubicBezTo>
                  <a:pt x="13393" y="1459"/>
                  <a:pt x="13387" y="1459"/>
                  <a:pt x="13381" y="1459"/>
                </a:cubicBezTo>
                <a:cubicBezTo>
                  <a:pt x="13381" y="1459"/>
                  <a:pt x="13375" y="1459"/>
                  <a:pt x="13369" y="1459"/>
                </a:cubicBezTo>
                <a:cubicBezTo>
                  <a:pt x="13369" y="1459"/>
                  <a:pt x="13363" y="1453"/>
                  <a:pt x="13357" y="1453"/>
                </a:cubicBezTo>
                <a:lnTo>
                  <a:pt x="13351" y="1447"/>
                </a:lnTo>
                <a:cubicBezTo>
                  <a:pt x="13334" y="1447"/>
                  <a:pt x="13328" y="1453"/>
                  <a:pt x="13316" y="1447"/>
                </a:cubicBezTo>
                <a:cubicBezTo>
                  <a:pt x="13304" y="1447"/>
                  <a:pt x="13298" y="1447"/>
                  <a:pt x="13292" y="1441"/>
                </a:cubicBezTo>
                <a:cubicBezTo>
                  <a:pt x="13286" y="1435"/>
                  <a:pt x="13280" y="1435"/>
                  <a:pt x="13280" y="1429"/>
                </a:cubicBezTo>
                <a:cubicBezTo>
                  <a:pt x="13280" y="1423"/>
                  <a:pt x="13274" y="1423"/>
                  <a:pt x="13274" y="1417"/>
                </a:cubicBezTo>
                <a:cubicBezTo>
                  <a:pt x="13274" y="1411"/>
                  <a:pt x="13274" y="1411"/>
                  <a:pt x="13274" y="1405"/>
                </a:cubicBezTo>
                <a:cubicBezTo>
                  <a:pt x="13274" y="1382"/>
                  <a:pt x="13274" y="1382"/>
                  <a:pt x="13274" y="1382"/>
                </a:cubicBezTo>
                <a:cubicBezTo>
                  <a:pt x="13274" y="1376"/>
                  <a:pt x="13274" y="1370"/>
                  <a:pt x="13274" y="1358"/>
                </a:cubicBezTo>
                <a:cubicBezTo>
                  <a:pt x="13274" y="1358"/>
                  <a:pt x="13280" y="1352"/>
                  <a:pt x="13280" y="1346"/>
                </a:cubicBezTo>
                <a:cubicBezTo>
                  <a:pt x="13286" y="1346"/>
                  <a:pt x="13280" y="1340"/>
                  <a:pt x="13280" y="1340"/>
                </a:cubicBezTo>
                <a:cubicBezTo>
                  <a:pt x="13280" y="1334"/>
                  <a:pt x="13286" y="1328"/>
                  <a:pt x="13280" y="1328"/>
                </a:cubicBezTo>
                <a:cubicBezTo>
                  <a:pt x="13280" y="1322"/>
                  <a:pt x="13280" y="1316"/>
                  <a:pt x="13280" y="1316"/>
                </a:cubicBezTo>
                <a:cubicBezTo>
                  <a:pt x="13280" y="1310"/>
                  <a:pt x="13268" y="1310"/>
                  <a:pt x="13268" y="1310"/>
                </a:cubicBezTo>
                <a:cubicBezTo>
                  <a:pt x="13268" y="1304"/>
                  <a:pt x="13268" y="1299"/>
                  <a:pt x="13268" y="1299"/>
                </a:cubicBezTo>
                <a:cubicBezTo>
                  <a:pt x="13262" y="1287"/>
                  <a:pt x="13262" y="1281"/>
                  <a:pt x="13257" y="1275"/>
                </a:cubicBezTo>
                <a:cubicBezTo>
                  <a:pt x="13250" y="1275"/>
                  <a:pt x="13250" y="1281"/>
                  <a:pt x="13245" y="1281"/>
                </a:cubicBezTo>
                <a:cubicBezTo>
                  <a:pt x="13239" y="1281"/>
                  <a:pt x="13239" y="1281"/>
                  <a:pt x="13233" y="1281"/>
                </a:cubicBezTo>
                <a:cubicBezTo>
                  <a:pt x="13233" y="1287"/>
                  <a:pt x="13233" y="1293"/>
                  <a:pt x="13233" y="1299"/>
                </a:cubicBezTo>
                <a:cubicBezTo>
                  <a:pt x="13233" y="1299"/>
                  <a:pt x="13239" y="1304"/>
                  <a:pt x="13239" y="1310"/>
                </a:cubicBezTo>
                <a:cubicBezTo>
                  <a:pt x="13239" y="1322"/>
                  <a:pt x="13239" y="1328"/>
                  <a:pt x="13239" y="1340"/>
                </a:cubicBezTo>
                <a:cubicBezTo>
                  <a:pt x="13239" y="1346"/>
                  <a:pt x="13233" y="1352"/>
                  <a:pt x="13233" y="1352"/>
                </a:cubicBezTo>
                <a:cubicBezTo>
                  <a:pt x="13233" y="1370"/>
                  <a:pt x="13233" y="1370"/>
                  <a:pt x="13233" y="1370"/>
                </a:cubicBezTo>
                <a:cubicBezTo>
                  <a:pt x="13227" y="1370"/>
                  <a:pt x="13221" y="1364"/>
                  <a:pt x="13209" y="1364"/>
                </a:cubicBezTo>
                <a:cubicBezTo>
                  <a:pt x="13203" y="1364"/>
                  <a:pt x="13203" y="1370"/>
                  <a:pt x="13197" y="1370"/>
                </a:cubicBezTo>
                <a:cubicBezTo>
                  <a:pt x="13191" y="1370"/>
                  <a:pt x="13191" y="1370"/>
                  <a:pt x="13185" y="1370"/>
                </a:cubicBezTo>
                <a:cubicBezTo>
                  <a:pt x="13185" y="1376"/>
                  <a:pt x="13185" y="1382"/>
                  <a:pt x="13185" y="1387"/>
                </a:cubicBezTo>
                <a:cubicBezTo>
                  <a:pt x="13185" y="1387"/>
                  <a:pt x="13185" y="1393"/>
                  <a:pt x="13185" y="1399"/>
                </a:cubicBezTo>
                <a:cubicBezTo>
                  <a:pt x="13179" y="1399"/>
                  <a:pt x="13173" y="1399"/>
                  <a:pt x="13173" y="1405"/>
                </a:cubicBezTo>
                <a:cubicBezTo>
                  <a:pt x="13168" y="1405"/>
                  <a:pt x="13162" y="1405"/>
                  <a:pt x="13162" y="1405"/>
                </a:cubicBezTo>
                <a:cubicBezTo>
                  <a:pt x="13150" y="1411"/>
                  <a:pt x="13144" y="1417"/>
                  <a:pt x="13144" y="1429"/>
                </a:cubicBezTo>
                <a:cubicBezTo>
                  <a:pt x="13144" y="1435"/>
                  <a:pt x="13144" y="1435"/>
                  <a:pt x="13144" y="1435"/>
                </a:cubicBezTo>
                <a:cubicBezTo>
                  <a:pt x="13150" y="1453"/>
                  <a:pt x="13162" y="1459"/>
                  <a:pt x="13173" y="1470"/>
                </a:cubicBezTo>
                <a:cubicBezTo>
                  <a:pt x="13179" y="1476"/>
                  <a:pt x="13185" y="1476"/>
                  <a:pt x="13191" y="1488"/>
                </a:cubicBezTo>
                <a:cubicBezTo>
                  <a:pt x="13191" y="1494"/>
                  <a:pt x="13191" y="1494"/>
                  <a:pt x="13191" y="1500"/>
                </a:cubicBezTo>
                <a:cubicBezTo>
                  <a:pt x="13191" y="1506"/>
                  <a:pt x="13197" y="1512"/>
                  <a:pt x="13197" y="1524"/>
                </a:cubicBezTo>
                <a:cubicBezTo>
                  <a:pt x="13197" y="1530"/>
                  <a:pt x="13197" y="1530"/>
                  <a:pt x="13197" y="1536"/>
                </a:cubicBezTo>
                <a:cubicBezTo>
                  <a:pt x="13191" y="1536"/>
                  <a:pt x="13191" y="1542"/>
                  <a:pt x="13191" y="1548"/>
                </a:cubicBezTo>
                <a:cubicBezTo>
                  <a:pt x="13185" y="1554"/>
                  <a:pt x="13173" y="1554"/>
                  <a:pt x="13173" y="1565"/>
                </a:cubicBezTo>
                <a:cubicBezTo>
                  <a:pt x="13173" y="1571"/>
                  <a:pt x="13173" y="1571"/>
                  <a:pt x="13173" y="1571"/>
                </a:cubicBezTo>
                <a:lnTo>
                  <a:pt x="13179" y="1577"/>
                </a:lnTo>
                <a:cubicBezTo>
                  <a:pt x="13179" y="1583"/>
                  <a:pt x="13179" y="1589"/>
                  <a:pt x="13185" y="1595"/>
                </a:cubicBezTo>
                <a:cubicBezTo>
                  <a:pt x="13185" y="1595"/>
                  <a:pt x="13185" y="1601"/>
                  <a:pt x="13185" y="1607"/>
                </a:cubicBezTo>
                <a:cubicBezTo>
                  <a:pt x="13185" y="1613"/>
                  <a:pt x="13179" y="1613"/>
                  <a:pt x="13179" y="1619"/>
                </a:cubicBezTo>
                <a:cubicBezTo>
                  <a:pt x="13179" y="1619"/>
                  <a:pt x="13179" y="1625"/>
                  <a:pt x="13185" y="1631"/>
                </a:cubicBezTo>
                <a:cubicBezTo>
                  <a:pt x="13185" y="1636"/>
                  <a:pt x="13191" y="1642"/>
                  <a:pt x="13197" y="1648"/>
                </a:cubicBezTo>
                <a:cubicBezTo>
                  <a:pt x="13197" y="1654"/>
                  <a:pt x="13203" y="1654"/>
                  <a:pt x="13209" y="1654"/>
                </a:cubicBezTo>
                <a:cubicBezTo>
                  <a:pt x="13262" y="1654"/>
                  <a:pt x="13262" y="1654"/>
                  <a:pt x="13262" y="1654"/>
                </a:cubicBezTo>
                <a:cubicBezTo>
                  <a:pt x="13268" y="1654"/>
                  <a:pt x="13268" y="1648"/>
                  <a:pt x="13274" y="1648"/>
                </a:cubicBezTo>
                <a:cubicBezTo>
                  <a:pt x="13274" y="1642"/>
                  <a:pt x="13280" y="1642"/>
                  <a:pt x="13280" y="1636"/>
                </a:cubicBezTo>
                <a:cubicBezTo>
                  <a:pt x="13286" y="1631"/>
                  <a:pt x="13286" y="1625"/>
                  <a:pt x="13292" y="1625"/>
                </a:cubicBezTo>
                <a:cubicBezTo>
                  <a:pt x="13298" y="1625"/>
                  <a:pt x="13298" y="1625"/>
                  <a:pt x="13298" y="1625"/>
                </a:cubicBezTo>
                <a:cubicBezTo>
                  <a:pt x="13304" y="1625"/>
                  <a:pt x="13310" y="1625"/>
                  <a:pt x="13310" y="1631"/>
                </a:cubicBezTo>
                <a:cubicBezTo>
                  <a:pt x="13316" y="1631"/>
                  <a:pt x="13316" y="1636"/>
                  <a:pt x="13322" y="1642"/>
                </a:cubicBezTo>
                <a:cubicBezTo>
                  <a:pt x="13328" y="1648"/>
                  <a:pt x="13334" y="1648"/>
                  <a:pt x="13345" y="1654"/>
                </a:cubicBezTo>
                <a:lnTo>
                  <a:pt x="13351" y="1654"/>
                </a:lnTo>
                <a:cubicBezTo>
                  <a:pt x="13357" y="1660"/>
                  <a:pt x="13363" y="1660"/>
                  <a:pt x="13363" y="1666"/>
                </a:cubicBezTo>
                <a:cubicBezTo>
                  <a:pt x="13369" y="1672"/>
                  <a:pt x="13369" y="1678"/>
                  <a:pt x="13375" y="1690"/>
                </a:cubicBezTo>
                <a:cubicBezTo>
                  <a:pt x="13381" y="1696"/>
                  <a:pt x="13387" y="1702"/>
                  <a:pt x="13399" y="1708"/>
                </a:cubicBezTo>
                <a:cubicBezTo>
                  <a:pt x="13399" y="1714"/>
                  <a:pt x="13405" y="1714"/>
                  <a:pt x="13411" y="1720"/>
                </a:cubicBezTo>
                <a:lnTo>
                  <a:pt x="13416" y="1725"/>
                </a:lnTo>
                <a:cubicBezTo>
                  <a:pt x="13416" y="1737"/>
                  <a:pt x="13411" y="1743"/>
                  <a:pt x="13411" y="1749"/>
                </a:cubicBezTo>
                <a:cubicBezTo>
                  <a:pt x="13405" y="1755"/>
                  <a:pt x="13405" y="1761"/>
                  <a:pt x="13399" y="1761"/>
                </a:cubicBezTo>
                <a:cubicBezTo>
                  <a:pt x="13399" y="1767"/>
                  <a:pt x="13387" y="1767"/>
                  <a:pt x="13387" y="1773"/>
                </a:cubicBezTo>
                <a:cubicBezTo>
                  <a:pt x="13387" y="1779"/>
                  <a:pt x="13393" y="1779"/>
                  <a:pt x="13393" y="1785"/>
                </a:cubicBezTo>
                <a:cubicBezTo>
                  <a:pt x="13399" y="1785"/>
                  <a:pt x="13405" y="1779"/>
                  <a:pt x="13405" y="1785"/>
                </a:cubicBezTo>
                <a:cubicBezTo>
                  <a:pt x="13416" y="1791"/>
                  <a:pt x="13416" y="1791"/>
                  <a:pt x="13416" y="1791"/>
                </a:cubicBezTo>
                <a:cubicBezTo>
                  <a:pt x="13423" y="1791"/>
                  <a:pt x="13423" y="1797"/>
                  <a:pt x="13428" y="1802"/>
                </a:cubicBezTo>
                <a:cubicBezTo>
                  <a:pt x="13434" y="1802"/>
                  <a:pt x="13446" y="1802"/>
                  <a:pt x="13458" y="1802"/>
                </a:cubicBezTo>
                <a:cubicBezTo>
                  <a:pt x="13464" y="1802"/>
                  <a:pt x="13464" y="1802"/>
                  <a:pt x="13470" y="1802"/>
                </a:cubicBezTo>
                <a:cubicBezTo>
                  <a:pt x="13464" y="1814"/>
                  <a:pt x="13464" y="1814"/>
                  <a:pt x="13464" y="1814"/>
                </a:cubicBezTo>
                <a:cubicBezTo>
                  <a:pt x="13458" y="1820"/>
                  <a:pt x="13458" y="1820"/>
                  <a:pt x="13452" y="1820"/>
                </a:cubicBezTo>
                <a:cubicBezTo>
                  <a:pt x="13446" y="1826"/>
                  <a:pt x="13434" y="1826"/>
                  <a:pt x="13428" y="1826"/>
                </a:cubicBezTo>
                <a:cubicBezTo>
                  <a:pt x="13416" y="1826"/>
                  <a:pt x="13416" y="1826"/>
                  <a:pt x="13416" y="1826"/>
                </a:cubicBezTo>
                <a:cubicBezTo>
                  <a:pt x="13411" y="1826"/>
                  <a:pt x="13411" y="1820"/>
                  <a:pt x="13405" y="1814"/>
                </a:cubicBezTo>
                <a:cubicBezTo>
                  <a:pt x="13399" y="1814"/>
                  <a:pt x="13399" y="1809"/>
                  <a:pt x="13393" y="1809"/>
                </a:cubicBezTo>
                <a:cubicBezTo>
                  <a:pt x="13393" y="1809"/>
                  <a:pt x="13387" y="1809"/>
                  <a:pt x="13381" y="1802"/>
                </a:cubicBezTo>
                <a:cubicBezTo>
                  <a:pt x="13375" y="1802"/>
                  <a:pt x="13375" y="1791"/>
                  <a:pt x="13375" y="1779"/>
                </a:cubicBezTo>
                <a:cubicBezTo>
                  <a:pt x="13375" y="1761"/>
                  <a:pt x="13375" y="1761"/>
                  <a:pt x="13375" y="1761"/>
                </a:cubicBezTo>
                <a:cubicBezTo>
                  <a:pt x="13375" y="1755"/>
                  <a:pt x="13381" y="1755"/>
                  <a:pt x="13381" y="1749"/>
                </a:cubicBezTo>
                <a:cubicBezTo>
                  <a:pt x="13381" y="1737"/>
                  <a:pt x="13369" y="1731"/>
                  <a:pt x="13363" y="1725"/>
                </a:cubicBezTo>
                <a:cubicBezTo>
                  <a:pt x="13357" y="1720"/>
                  <a:pt x="13351" y="1725"/>
                  <a:pt x="13351" y="1720"/>
                </a:cubicBezTo>
                <a:cubicBezTo>
                  <a:pt x="13351" y="1714"/>
                  <a:pt x="13351" y="1714"/>
                  <a:pt x="13351" y="1708"/>
                </a:cubicBezTo>
                <a:cubicBezTo>
                  <a:pt x="13351" y="1702"/>
                  <a:pt x="13345" y="1702"/>
                  <a:pt x="13345" y="1696"/>
                </a:cubicBezTo>
                <a:cubicBezTo>
                  <a:pt x="13339" y="1696"/>
                  <a:pt x="13334" y="1696"/>
                  <a:pt x="13334" y="1696"/>
                </a:cubicBezTo>
                <a:cubicBezTo>
                  <a:pt x="13328" y="1690"/>
                  <a:pt x="13322" y="1690"/>
                  <a:pt x="13316" y="1690"/>
                </a:cubicBezTo>
                <a:cubicBezTo>
                  <a:pt x="13310" y="1690"/>
                  <a:pt x="13304" y="1690"/>
                  <a:pt x="13292" y="1690"/>
                </a:cubicBezTo>
                <a:cubicBezTo>
                  <a:pt x="13280" y="1690"/>
                  <a:pt x="13274" y="1690"/>
                  <a:pt x="13262" y="1690"/>
                </a:cubicBezTo>
                <a:cubicBezTo>
                  <a:pt x="13257" y="1690"/>
                  <a:pt x="13250" y="1690"/>
                  <a:pt x="13250" y="1690"/>
                </a:cubicBezTo>
                <a:cubicBezTo>
                  <a:pt x="13245" y="1690"/>
                  <a:pt x="13239" y="1696"/>
                  <a:pt x="13239" y="1696"/>
                </a:cubicBezTo>
                <a:cubicBezTo>
                  <a:pt x="13233" y="1696"/>
                  <a:pt x="13227" y="1702"/>
                  <a:pt x="13227" y="1702"/>
                </a:cubicBezTo>
                <a:cubicBezTo>
                  <a:pt x="13221" y="1708"/>
                  <a:pt x="13215" y="1708"/>
                  <a:pt x="13215" y="1714"/>
                </a:cubicBezTo>
                <a:cubicBezTo>
                  <a:pt x="13215" y="1720"/>
                  <a:pt x="13215" y="1720"/>
                  <a:pt x="13215" y="1725"/>
                </a:cubicBezTo>
                <a:cubicBezTo>
                  <a:pt x="13215" y="1731"/>
                  <a:pt x="13221" y="1731"/>
                  <a:pt x="13221" y="1737"/>
                </a:cubicBezTo>
                <a:cubicBezTo>
                  <a:pt x="13221" y="1749"/>
                  <a:pt x="13227" y="1755"/>
                  <a:pt x="13227" y="1767"/>
                </a:cubicBezTo>
                <a:cubicBezTo>
                  <a:pt x="13227" y="1779"/>
                  <a:pt x="13227" y="1785"/>
                  <a:pt x="13221" y="1797"/>
                </a:cubicBezTo>
                <a:lnTo>
                  <a:pt x="13221" y="1802"/>
                </a:lnTo>
                <a:cubicBezTo>
                  <a:pt x="13215" y="1809"/>
                  <a:pt x="13215" y="1814"/>
                  <a:pt x="13209" y="1814"/>
                </a:cubicBezTo>
                <a:cubicBezTo>
                  <a:pt x="13203" y="1820"/>
                  <a:pt x="13203" y="1820"/>
                  <a:pt x="13197" y="1826"/>
                </a:cubicBezTo>
                <a:cubicBezTo>
                  <a:pt x="13191" y="1832"/>
                  <a:pt x="13185" y="1832"/>
                  <a:pt x="13185" y="1838"/>
                </a:cubicBezTo>
                <a:cubicBezTo>
                  <a:pt x="13179" y="1838"/>
                  <a:pt x="13173" y="1838"/>
                  <a:pt x="13173" y="1844"/>
                </a:cubicBezTo>
                <a:cubicBezTo>
                  <a:pt x="13168" y="1856"/>
                  <a:pt x="13173" y="1862"/>
                  <a:pt x="13173" y="1874"/>
                </a:cubicBezTo>
                <a:cubicBezTo>
                  <a:pt x="13162" y="1874"/>
                  <a:pt x="13156" y="1874"/>
                  <a:pt x="13150" y="1874"/>
                </a:cubicBezTo>
                <a:cubicBezTo>
                  <a:pt x="13132" y="1880"/>
                  <a:pt x="13126" y="1886"/>
                  <a:pt x="13114" y="1891"/>
                </a:cubicBezTo>
                <a:cubicBezTo>
                  <a:pt x="13108" y="1897"/>
                  <a:pt x="13096" y="1897"/>
                  <a:pt x="13090" y="1909"/>
                </a:cubicBezTo>
                <a:cubicBezTo>
                  <a:pt x="13090" y="1909"/>
                  <a:pt x="13090" y="1915"/>
                  <a:pt x="13090" y="1921"/>
                </a:cubicBezTo>
                <a:cubicBezTo>
                  <a:pt x="13090" y="1921"/>
                  <a:pt x="13084" y="1927"/>
                  <a:pt x="13084" y="1933"/>
                </a:cubicBezTo>
                <a:cubicBezTo>
                  <a:pt x="13079" y="1933"/>
                  <a:pt x="13079" y="1933"/>
                  <a:pt x="13073" y="1933"/>
                </a:cubicBezTo>
                <a:cubicBezTo>
                  <a:pt x="13061" y="1933"/>
                  <a:pt x="13055" y="1933"/>
                  <a:pt x="13049" y="1927"/>
                </a:cubicBezTo>
                <a:cubicBezTo>
                  <a:pt x="13043" y="1927"/>
                  <a:pt x="13043" y="1921"/>
                  <a:pt x="13037" y="1921"/>
                </a:cubicBezTo>
                <a:cubicBezTo>
                  <a:pt x="13031" y="1921"/>
                  <a:pt x="13031" y="1921"/>
                  <a:pt x="13025" y="1921"/>
                </a:cubicBezTo>
                <a:cubicBezTo>
                  <a:pt x="13019" y="1915"/>
                  <a:pt x="13019" y="1909"/>
                  <a:pt x="13013" y="1909"/>
                </a:cubicBezTo>
                <a:cubicBezTo>
                  <a:pt x="12948" y="1909"/>
                  <a:pt x="12948" y="1909"/>
                  <a:pt x="12948" y="1909"/>
                </a:cubicBezTo>
                <a:cubicBezTo>
                  <a:pt x="12936" y="1903"/>
                  <a:pt x="12936" y="1903"/>
                  <a:pt x="12936" y="1903"/>
                </a:cubicBezTo>
                <a:cubicBezTo>
                  <a:pt x="12936" y="1903"/>
                  <a:pt x="12942" y="1897"/>
                  <a:pt x="12942" y="1891"/>
                </a:cubicBezTo>
                <a:cubicBezTo>
                  <a:pt x="12948" y="1891"/>
                  <a:pt x="12948" y="1886"/>
                  <a:pt x="12954" y="1880"/>
                </a:cubicBezTo>
                <a:cubicBezTo>
                  <a:pt x="12960" y="1880"/>
                  <a:pt x="12960" y="1880"/>
                  <a:pt x="12966" y="1880"/>
                </a:cubicBezTo>
                <a:cubicBezTo>
                  <a:pt x="12978" y="1880"/>
                  <a:pt x="12978" y="1880"/>
                  <a:pt x="12984" y="1880"/>
                </a:cubicBezTo>
                <a:cubicBezTo>
                  <a:pt x="12990" y="1886"/>
                  <a:pt x="12996" y="1886"/>
                  <a:pt x="12996" y="1886"/>
                </a:cubicBezTo>
                <a:cubicBezTo>
                  <a:pt x="13007" y="1891"/>
                  <a:pt x="13013" y="1886"/>
                  <a:pt x="13019" y="1886"/>
                </a:cubicBezTo>
                <a:cubicBezTo>
                  <a:pt x="13031" y="1886"/>
                  <a:pt x="13037" y="1891"/>
                  <a:pt x="13043" y="1886"/>
                </a:cubicBezTo>
                <a:cubicBezTo>
                  <a:pt x="13049" y="1886"/>
                  <a:pt x="13049" y="1880"/>
                  <a:pt x="13055" y="1880"/>
                </a:cubicBezTo>
                <a:cubicBezTo>
                  <a:pt x="13061" y="1880"/>
                  <a:pt x="13061" y="1874"/>
                  <a:pt x="13067" y="1874"/>
                </a:cubicBezTo>
                <a:cubicBezTo>
                  <a:pt x="13067" y="1868"/>
                  <a:pt x="13073" y="1868"/>
                  <a:pt x="13079" y="1862"/>
                </a:cubicBezTo>
                <a:cubicBezTo>
                  <a:pt x="13084" y="1856"/>
                  <a:pt x="13084" y="1844"/>
                  <a:pt x="13090" y="1838"/>
                </a:cubicBezTo>
                <a:cubicBezTo>
                  <a:pt x="13090" y="1838"/>
                  <a:pt x="13096" y="1838"/>
                  <a:pt x="13102" y="1832"/>
                </a:cubicBezTo>
                <a:cubicBezTo>
                  <a:pt x="13108" y="1826"/>
                  <a:pt x="13114" y="1820"/>
                  <a:pt x="13120" y="1814"/>
                </a:cubicBezTo>
                <a:cubicBezTo>
                  <a:pt x="13120" y="1809"/>
                  <a:pt x="13120" y="1802"/>
                  <a:pt x="13120" y="1802"/>
                </a:cubicBezTo>
                <a:cubicBezTo>
                  <a:pt x="13126" y="1797"/>
                  <a:pt x="13132" y="1802"/>
                  <a:pt x="13132" y="1797"/>
                </a:cubicBezTo>
                <a:cubicBezTo>
                  <a:pt x="13138" y="1797"/>
                  <a:pt x="13144" y="1797"/>
                  <a:pt x="13144" y="1791"/>
                </a:cubicBezTo>
                <a:cubicBezTo>
                  <a:pt x="13150" y="1791"/>
                  <a:pt x="13144" y="1785"/>
                  <a:pt x="13144" y="1779"/>
                </a:cubicBezTo>
                <a:cubicBezTo>
                  <a:pt x="13144" y="1779"/>
                  <a:pt x="13150" y="1773"/>
                  <a:pt x="13150" y="1767"/>
                </a:cubicBezTo>
                <a:cubicBezTo>
                  <a:pt x="13150" y="1761"/>
                  <a:pt x="13156" y="1755"/>
                  <a:pt x="13156" y="1743"/>
                </a:cubicBezTo>
                <a:cubicBezTo>
                  <a:pt x="13156" y="1743"/>
                  <a:pt x="13162" y="1737"/>
                  <a:pt x="13162" y="1731"/>
                </a:cubicBezTo>
                <a:lnTo>
                  <a:pt x="13162" y="1725"/>
                </a:lnTo>
                <a:cubicBezTo>
                  <a:pt x="13162" y="1720"/>
                  <a:pt x="13168" y="1720"/>
                  <a:pt x="13168" y="1714"/>
                </a:cubicBezTo>
                <a:cubicBezTo>
                  <a:pt x="13168" y="1708"/>
                  <a:pt x="13168" y="1702"/>
                  <a:pt x="13168" y="1696"/>
                </a:cubicBezTo>
                <a:cubicBezTo>
                  <a:pt x="13156" y="1696"/>
                  <a:pt x="13150" y="1702"/>
                  <a:pt x="13144" y="1702"/>
                </a:cubicBezTo>
                <a:cubicBezTo>
                  <a:pt x="13138" y="1702"/>
                  <a:pt x="13132" y="1696"/>
                  <a:pt x="13126" y="1696"/>
                </a:cubicBezTo>
                <a:cubicBezTo>
                  <a:pt x="13126" y="1696"/>
                  <a:pt x="13120" y="1690"/>
                  <a:pt x="13114" y="1690"/>
                </a:cubicBezTo>
                <a:cubicBezTo>
                  <a:pt x="13108" y="1690"/>
                  <a:pt x="13108" y="1684"/>
                  <a:pt x="13108" y="1678"/>
                </a:cubicBezTo>
                <a:cubicBezTo>
                  <a:pt x="13102" y="1672"/>
                  <a:pt x="13102" y="1666"/>
                  <a:pt x="13102" y="1660"/>
                </a:cubicBezTo>
                <a:cubicBezTo>
                  <a:pt x="13102" y="1648"/>
                  <a:pt x="13108" y="1648"/>
                  <a:pt x="13108" y="1636"/>
                </a:cubicBezTo>
                <a:cubicBezTo>
                  <a:pt x="13108" y="1619"/>
                  <a:pt x="13108" y="1613"/>
                  <a:pt x="13108" y="1601"/>
                </a:cubicBezTo>
                <a:cubicBezTo>
                  <a:pt x="13108" y="1589"/>
                  <a:pt x="13108" y="1589"/>
                  <a:pt x="13108" y="1589"/>
                </a:cubicBezTo>
                <a:cubicBezTo>
                  <a:pt x="13108" y="1577"/>
                  <a:pt x="13114" y="1571"/>
                  <a:pt x="13114" y="1565"/>
                </a:cubicBezTo>
                <a:cubicBezTo>
                  <a:pt x="13120" y="1554"/>
                  <a:pt x="13120" y="1548"/>
                  <a:pt x="13120" y="1530"/>
                </a:cubicBezTo>
                <a:cubicBezTo>
                  <a:pt x="13120" y="1530"/>
                  <a:pt x="13120" y="1524"/>
                  <a:pt x="13120" y="1518"/>
                </a:cubicBezTo>
                <a:cubicBezTo>
                  <a:pt x="13120" y="1512"/>
                  <a:pt x="13114" y="1506"/>
                  <a:pt x="13108" y="1494"/>
                </a:cubicBezTo>
                <a:lnTo>
                  <a:pt x="13108" y="1488"/>
                </a:lnTo>
                <a:cubicBezTo>
                  <a:pt x="13102" y="1476"/>
                  <a:pt x="13102" y="1470"/>
                  <a:pt x="13096" y="1465"/>
                </a:cubicBezTo>
                <a:cubicBezTo>
                  <a:pt x="13096" y="1459"/>
                  <a:pt x="13090" y="1453"/>
                  <a:pt x="13090" y="1453"/>
                </a:cubicBezTo>
                <a:cubicBezTo>
                  <a:pt x="13084" y="1447"/>
                  <a:pt x="13084" y="1447"/>
                  <a:pt x="13084" y="1441"/>
                </a:cubicBezTo>
                <a:cubicBezTo>
                  <a:pt x="13084" y="1370"/>
                  <a:pt x="13084" y="1370"/>
                  <a:pt x="13084" y="1370"/>
                </a:cubicBezTo>
                <a:cubicBezTo>
                  <a:pt x="13090" y="1370"/>
                  <a:pt x="13096" y="1370"/>
                  <a:pt x="13108" y="1370"/>
                </a:cubicBezTo>
                <a:cubicBezTo>
                  <a:pt x="13108" y="1370"/>
                  <a:pt x="13114" y="1370"/>
                  <a:pt x="13120" y="1370"/>
                </a:cubicBezTo>
                <a:lnTo>
                  <a:pt x="13120" y="1370"/>
                </a:lnTo>
                <a:cubicBezTo>
                  <a:pt x="13120" y="1299"/>
                  <a:pt x="13120" y="1299"/>
                  <a:pt x="13120" y="1299"/>
                </a:cubicBezTo>
                <a:cubicBezTo>
                  <a:pt x="13108" y="1299"/>
                  <a:pt x="13102" y="1299"/>
                  <a:pt x="13090" y="1299"/>
                </a:cubicBezTo>
                <a:cubicBezTo>
                  <a:pt x="13084" y="1299"/>
                  <a:pt x="13084" y="1287"/>
                  <a:pt x="13079" y="1287"/>
                </a:cubicBezTo>
                <a:cubicBezTo>
                  <a:pt x="13079" y="1287"/>
                  <a:pt x="13073" y="1281"/>
                  <a:pt x="13067" y="1281"/>
                </a:cubicBezTo>
                <a:cubicBezTo>
                  <a:pt x="13061" y="1281"/>
                  <a:pt x="13055" y="1281"/>
                  <a:pt x="13043" y="1281"/>
                </a:cubicBezTo>
                <a:cubicBezTo>
                  <a:pt x="13025" y="1281"/>
                  <a:pt x="13025" y="1281"/>
                  <a:pt x="13025" y="1281"/>
                </a:cubicBezTo>
                <a:cubicBezTo>
                  <a:pt x="13019" y="1281"/>
                  <a:pt x="13013" y="1281"/>
                  <a:pt x="13007" y="1281"/>
                </a:cubicBezTo>
                <a:cubicBezTo>
                  <a:pt x="12996" y="1281"/>
                  <a:pt x="12990" y="1281"/>
                  <a:pt x="12978" y="1287"/>
                </a:cubicBezTo>
                <a:cubicBezTo>
                  <a:pt x="12972" y="1287"/>
                  <a:pt x="12972" y="1293"/>
                  <a:pt x="12966" y="1293"/>
                </a:cubicBezTo>
                <a:cubicBezTo>
                  <a:pt x="12960" y="1299"/>
                  <a:pt x="12960" y="1299"/>
                  <a:pt x="12954" y="1299"/>
                </a:cubicBezTo>
                <a:cubicBezTo>
                  <a:pt x="12948" y="1299"/>
                  <a:pt x="12948" y="1299"/>
                  <a:pt x="12942" y="1299"/>
                </a:cubicBezTo>
                <a:cubicBezTo>
                  <a:pt x="12936" y="1299"/>
                  <a:pt x="12930" y="1299"/>
                  <a:pt x="12918" y="1299"/>
                </a:cubicBezTo>
                <a:cubicBezTo>
                  <a:pt x="12918" y="1299"/>
                  <a:pt x="12913" y="1304"/>
                  <a:pt x="12907" y="1304"/>
                </a:cubicBezTo>
                <a:cubicBezTo>
                  <a:pt x="12907" y="1316"/>
                  <a:pt x="12907" y="1322"/>
                  <a:pt x="12907" y="1340"/>
                </a:cubicBezTo>
                <a:cubicBezTo>
                  <a:pt x="12907" y="1340"/>
                  <a:pt x="12907" y="1346"/>
                  <a:pt x="12907" y="1352"/>
                </a:cubicBezTo>
                <a:cubicBezTo>
                  <a:pt x="12907" y="1358"/>
                  <a:pt x="12901" y="1364"/>
                  <a:pt x="12895" y="1376"/>
                </a:cubicBezTo>
                <a:cubicBezTo>
                  <a:pt x="12889" y="1382"/>
                  <a:pt x="12889" y="1382"/>
                  <a:pt x="12889" y="1387"/>
                </a:cubicBezTo>
                <a:cubicBezTo>
                  <a:pt x="12877" y="1393"/>
                  <a:pt x="12871" y="1399"/>
                  <a:pt x="12865" y="1411"/>
                </a:cubicBezTo>
                <a:cubicBezTo>
                  <a:pt x="12865" y="1417"/>
                  <a:pt x="12865" y="1423"/>
                  <a:pt x="12859" y="1429"/>
                </a:cubicBezTo>
                <a:cubicBezTo>
                  <a:pt x="12859" y="1435"/>
                  <a:pt x="12859" y="1441"/>
                  <a:pt x="12853" y="1447"/>
                </a:cubicBezTo>
                <a:cubicBezTo>
                  <a:pt x="12853" y="1447"/>
                  <a:pt x="12847" y="1447"/>
                  <a:pt x="12841" y="1447"/>
                </a:cubicBezTo>
                <a:cubicBezTo>
                  <a:pt x="12835" y="1453"/>
                  <a:pt x="12830" y="1447"/>
                  <a:pt x="12818" y="1447"/>
                </a:cubicBezTo>
                <a:cubicBezTo>
                  <a:pt x="12812" y="1447"/>
                  <a:pt x="12812" y="1447"/>
                  <a:pt x="12812" y="1447"/>
                </a:cubicBezTo>
                <a:cubicBezTo>
                  <a:pt x="12806" y="1447"/>
                  <a:pt x="12800" y="1453"/>
                  <a:pt x="12800" y="1453"/>
                </a:cubicBezTo>
                <a:cubicBezTo>
                  <a:pt x="12794" y="1459"/>
                  <a:pt x="12794" y="1465"/>
                  <a:pt x="12794" y="1470"/>
                </a:cubicBezTo>
                <a:cubicBezTo>
                  <a:pt x="12794" y="1476"/>
                  <a:pt x="12794" y="1476"/>
                  <a:pt x="12794" y="1476"/>
                </a:cubicBezTo>
                <a:cubicBezTo>
                  <a:pt x="12794" y="1482"/>
                  <a:pt x="12794" y="1488"/>
                  <a:pt x="12794" y="1494"/>
                </a:cubicBezTo>
                <a:cubicBezTo>
                  <a:pt x="12794" y="1494"/>
                  <a:pt x="12806" y="1488"/>
                  <a:pt x="12806" y="1494"/>
                </a:cubicBezTo>
                <a:cubicBezTo>
                  <a:pt x="12812" y="1500"/>
                  <a:pt x="12824" y="1500"/>
                  <a:pt x="12824" y="1512"/>
                </a:cubicBezTo>
                <a:cubicBezTo>
                  <a:pt x="12830" y="1518"/>
                  <a:pt x="12830" y="1524"/>
                  <a:pt x="12830" y="1536"/>
                </a:cubicBezTo>
                <a:cubicBezTo>
                  <a:pt x="12830" y="1542"/>
                  <a:pt x="12830" y="1554"/>
                  <a:pt x="12824" y="1559"/>
                </a:cubicBezTo>
                <a:cubicBezTo>
                  <a:pt x="12818" y="1559"/>
                  <a:pt x="12812" y="1559"/>
                  <a:pt x="12812" y="1559"/>
                </a:cubicBezTo>
                <a:cubicBezTo>
                  <a:pt x="12806" y="1565"/>
                  <a:pt x="12806" y="1565"/>
                  <a:pt x="12800" y="1565"/>
                </a:cubicBezTo>
                <a:cubicBezTo>
                  <a:pt x="12794" y="1571"/>
                  <a:pt x="12800" y="1577"/>
                  <a:pt x="12800" y="1583"/>
                </a:cubicBezTo>
                <a:cubicBezTo>
                  <a:pt x="12800" y="1589"/>
                  <a:pt x="12800" y="1595"/>
                  <a:pt x="12800" y="1607"/>
                </a:cubicBezTo>
                <a:cubicBezTo>
                  <a:pt x="12812" y="1607"/>
                  <a:pt x="12812" y="1607"/>
                  <a:pt x="12824" y="1607"/>
                </a:cubicBezTo>
                <a:cubicBezTo>
                  <a:pt x="12830" y="1607"/>
                  <a:pt x="12830" y="1601"/>
                  <a:pt x="12835" y="1607"/>
                </a:cubicBezTo>
                <a:cubicBezTo>
                  <a:pt x="12841" y="1607"/>
                  <a:pt x="12841" y="1613"/>
                  <a:pt x="12847" y="1613"/>
                </a:cubicBezTo>
                <a:cubicBezTo>
                  <a:pt x="12847" y="1619"/>
                  <a:pt x="12853" y="1619"/>
                  <a:pt x="12853" y="1625"/>
                </a:cubicBezTo>
                <a:cubicBezTo>
                  <a:pt x="12853" y="1631"/>
                  <a:pt x="12853" y="1631"/>
                  <a:pt x="12853" y="1636"/>
                </a:cubicBezTo>
                <a:cubicBezTo>
                  <a:pt x="12859" y="1642"/>
                  <a:pt x="12859" y="1642"/>
                  <a:pt x="12859" y="1648"/>
                </a:cubicBezTo>
                <a:cubicBezTo>
                  <a:pt x="12865" y="1654"/>
                  <a:pt x="12871" y="1648"/>
                  <a:pt x="12871" y="1654"/>
                </a:cubicBezTo>
                <a:cubicBezTo>
                  <a:pt x="12877" y="1660"/>
                  <a:pt x="12877" y="1660"/>
                  <a:pt x="12883" y="1666"/>
                </a:cubicBezTo>
                <a:lnTo>
                  <a:pt x="12889" y="1666"/>
                </a:lnTo>
                <a:cubicBezTo>
                  <a:pt x="12901" y="1672"/>
                  <a:pt x="12907" y="1684"/>
                  <a:pt x="12913" y="1690"/>
                </a:cubicBezTo>
                <a:cubicBezTo>
                  <a:pt x="12913" y="1690"/>
                  <a:pt x="12918" y="1690"/>
                  <a:pt x="12924" y="1696"/>
                </a:cubicBezTo>
                <a:cubicBezTo>
                  <a:pt x="12924" y="1696"/>
                  <a:pt x="12924" y="1702"/>
                  <a:pt x="12924" y="1708"/>
                </a:cubicBezTo>
                <a:cubicBezTo>
                  <a:pt x="12924" y="1708"/>
                  <a:pt x="12924" y="1714"/>
                  <a:pt x="12924" y="1720"/>
                </a:cubicBezTo>
                <a:cubicBezTo>
                  <a:pt x="12924" y="1725"/>
                  <a:pt x="12913" y="1725"/>
                  <a:pt x="12913" y="1725"/>
                </a:cubicBezTo>
                <a:cubicBezTo>
                  <a:pt x="12907" y="1731"/>
                  <a:pt x="12913" y="1737"/>
                  <a:pt x="12907" y="1737"/>
                </a:cubicBezTo>
                <a:cubicBezTo>
                  <a:pt x="12907" y="1743"/>
                  <a:pt x="12901" y="1737"/>
                  <a:pt x="12895" y="1737"/>
                </a:cubicBezTo>
                <a:cubicBezTo>
                  <a:pt x="12889" y="1737"/>
                  <a:pt x="12889" y="1737"/>
                  <a:pt x="12889" y="1737"/>
                </a:cubicBezTo>
                <a:cubicBezTo>
                  <a:pt x="12877" y="1737"/>
                  <a:pt x="12871" y="1743"/>
                  <a:pt x="12865" y="1737"/>
                </a:cubicBezTo>
                <a:cubicBezTo>
                  <a:pt x="12853" y="1737"/>
                  <a:pt x="12847" y="1731"/>
                  <a:pt x="12841" y="1725"/>
                </a:cubicBezTo>
                <a:cubicBezTo>
                  <a:pt x="12830" y="1720"/>
                  <a:pt x="12824" y="1708"/>
                  <a:pt x="12824" y="1690"/>
                </a:cubicBezTo>
                <a:cubicBezTo>
                  <a:pt x="12818" y="1690"/>
                  <a:pt x="12812" y="1684"/>
                  <a:pt x="12806" y="1684"/>
                </a:cubicBezTo>
                <a:cubicBezTo>
                  <a:pt x="12788" y="1684"/>
                  <a:pt x="12782" y="1684"/>
                  <a:pt x="12770" y="1678"/>
                </a:cubicBezTo>
                <a:cubicBezTo>
                  <a:pt x="12764" y="1678"/>
                  <a:pt x="12764" y="1672"/>
                  <a:pt x="12758" y="1666"/>
                </a:cubicBezTo>
                <a:cubicBezTo>
                  <a:pt x="12758" y="1666"/>
                  <a:pt x="12752" y="1660"/>
                  <a:pt x="12747" y="1660"/>
                </a:cubicBezTo>
                <a:cubicBezTo>
                  <a:pt x="12741" y="1654"/>
                  <a:pt x="12735" y="1660"/>
                  <a:pt x="12729" y="1660"/>
                </a:cubicBezTo>
                <a:cubicBezTo>
                  <a:pt x="12723" y="1660"/>
                  <a:pt x="12717" y="1654"/>
                  <a:pt x="12717" y="1654"/>
                </a:cubicBezTo>
                <a:cubicBezTo>
                  <a:pt x="12705" y="1654"/>
                  <a:pt x="12699" y="1654"/>
                  <a:pt x="12693" y="1654"/>
                </a:cubicBezTo>
                <a:cubicBezTo>
                  <a:pt x="12687" y="1654"/>
                  <a:pt x="12681" y="1648"/>
                  <a:pt x="12681" y="1642"/>
                </a:cubicBezTo>
                <a:cubicBezTo>
                  <a:pt x="12675" y="1636"/>
                  <a:pt x="12681" y="1631"/>
                  <a:pt x="12675" y="1631"/>
                </a:cubicBezTo>
                <a:cubicBezTo>
                  <a:pt x="12669" y="1625"/>
                  <a:pt x="12669" y="1625"/>
                  <a:pt x="12664" y="1625"/>
                </a:cubicBezTo>
                <a:cubicBezTo>
                  <a:pt x="12658" y="1625"/>
                  <a:pt x="12658" y="1625"/>
                  <a:pt x="12652" y="1625"/>
                </a:cubicBezTo>
                <a:cubicBezTo>
                  <a:pt x="12646" y="1619"/>
                  <a:pt x="12640" y="1619"/>
                  <a:pt x="12640" y="1613"/>
                </a:cubicBezTo>
                <a:cubicBezTo>
                  <a:pt x="12634" y="1613"/>
                  <a:pt x="12628" y="1607"/>
                  <a:pt x="12628" y="1607"/>
                </a:cubicBezTo>
                <a:cubicBezTo>
                  <a:pt x="12569" y="1607"/>
                  <a:pt x="12569" y="1607"/>
                  <a:pt x="12569" y="1607"/>
                </a:cubicBezTo>
                <a:cubicBezTo>
                  <a:pt x="12563" y="1607"/>
                  <a:pt x="12563" y="1607"/>
                  <a:pt x="12557" y="1601"/>
                </a:cubicBezTo>
                <a:cubicBezTo>
                  <a:pt x="12557" y="1601"/>
                  <a:pt x="12557" y="1595"/>
                  <a:pt x="12551" y="1589"/>
                </a:cubicBezTo>
                <a:cubicBezTo>
                  <a:pt x="12551" y="1589"/>
                  <a:pt x="12545" y="1583"/>
                  <a:pt x="12539" y="1583"/>
                </a:cubicBezTo>
                <a:cubicBezTo>
                  <a:pt x="12480" y="1583"/>
                  <a:pt x="12480" y="1583"/>
                  <a:pt x="12480" y="1583"/>
                </a:cubicBezTo>
                <a:cubicBezTo>
                  <a:pt x="12468" y="1583"/>
                  <a:pt x="12468" y="1577"/>
                  <a:pt x="12456" y="1571"/>
                </a:cubicBezTo>
                <a:cubicBezTo>
                  <a:pt x="12450" y="1565"/>
                  <a:pt x="12444" y="1559"/>
                  <a:pt x="12432" y="1559"/>
                </a:cubicBezTo>
                <a:cubicBezTo>
                  <a:pt x="12432" y="1554"/>
                  <a:pt x="12426" y="1554"/>
                  <a:pt x="12426" y="1554"/>
                </a:cubicBezTo>
                <a:cubicBezTo>
                  <a:pt x="12420" y="1554"/>
                  <a:pt x="12420" y="1548"/>
                  <a:pt x="12420" y="1542"/>
                </a:cubicBezTo>
                <a:cubicBezTo>
                  <a:pt x="12414" y="1542"/>
                  <a:pt x="12409" y="1542"/>
                  <a:pt x="12409" y="1542"/>
                </a:cubicBezTo>
                <a:cubicBezTo>
                  <a:pt x="12403" y="1536"/>
                  <a:pt x="12397" y="1536"/>
                  <a:pt x="12397" y="1530"/>
                </a:cubicBezTo>
                <a:cubicBezTo>
                  <a:pt x="12391" y="1530"/>
                  <a:pt x="12397" y="1524"/>
                  <a:pt x="12391" y="1518"/>
                </a:cubicBezTo>
                <a:cubicBezTo>
                  <a:pt x="12391" y="1518"/>
                  <a:pt x="12385" y="1518"/>
                  <a:pt x="12379" y="1518"/>
                </a:cubicBezTo>
                <a:cubicBezTo>
                  <a:pt x="12373" y="1518"/>
                  <a:pt x="12367" y="1518"/>
                  <a:pt x="12361" y="1518"/>
                </a:cubicBezTo>
                <a:cubicBezTo>
                  <a:pt x="12355" y="1518"/>
                  <a:pt x="12355" y="1518"/>
                  <a:pt x="12355" y="1518"/>
                </a:cubicBezTo>
                <a:cubicBezTo>
                  <a:pt x="12355" y="1518"/>
                  <a:pt x="12349" y="1518"/>
                  <a:pt x="12349" y="1524"/>
                </a:cubicBezTo>
                <a:cubicBezTo>
                  <a:pt x="12343" y="1524"/>
                  <a:pt x="12337" y="1530"/>
                  <a:pt x="12337" y="1536"/>
                </a:cubicBezTo>
                <a:cubicBezTo>
                  <a:pt x="12337" y="1542"/>
                  <a:pt x="12337" y="1548"/>
                  <a:pt x="12337" y="1554"/>
                </a:cubicBezTo>
                <a:cubicBezTo>
                  <a:pt x="12337" y="1559"/>
                  <a:pt x="12343" y="1559"/>
                  <a:pt x="12349" y="1565"/>
                </a:cubicBezTo>
                <a:cubicBezTo>
                  <a:pt x="12355" y="1565"/>
                  <a:pt x="12361" y="1565"/>
                  <a:pt x="12361" y="1571"/>
                </a:cubicBezTo>
                <a:cubicBezTo>
                  <a:pt x="12361" y="1577"/>
                  <a:pt x="12361" y="1577"/>
                  <a:pt x="12361" y="1583"/>
                </a:cubicBezTo>
                <a:cubicBezTo>
                  <a:pt x="12361" y="1589"/>
                  <a:pt x="12361" y="1589"/>
                  <a:pt x="12361" y="1595"/>
                </a:cubicBezTo>
                <a:cubicBezTo>
                  <a:pt x="12367" y="1595"/>
                  <a:pt x="12373" y="1595"/>
                  <a:pt x="12385" y="1595"/>
                </a:cubicBezTo>
                <a:cubicBezTo>
                  <a:pt x="12391" y="1595"/>
                  <a:pt x="12391" y="1601"/>
                  <a:pt x="12397" y="1601"/>
                </a:cubicBezTo>
                <a:cubicBezTo>
                  <a:pt x="12397" y="1601"/>
                  <a:pt x="12403" y="1601"/>
                  <a:pt x="12409" y="1601"/>
                </a:cubicBezTo>
                <a:cubicBezTo>
                  <a:pt x="12409" y="1601"/>
                  <a:pt x="12414" y="1601"/>
                  <a:pt x="12420" y="1607"/>
                </a:cubicBezTo>
                <a:cubicBezTo>
                  <a:pt x="12420" y="1607"/>
                  <a:pt x="12420" y="1613"/>
                  <a:pt x="12420" y="1619"/>
                </a:cubicBezTo>
                <a:cubicBezTo>
                  <a:pt x="12420" y="1625"/>
                  <a:pt x="12426" y="1625"/>
                  <a:pt x="12426" y="1631"/>
                </a:cubicBezTo>
                <a:cubicBezTo>
                  <a:pt x="12432" y="1636"/>
                  <a:pt x="12444" y="1636"/>
                  <a:pt x="12456" y="1642"/>
                </a:cubicBezTo>
                <a:cubicBezTo>
                  <a:pt x="12462" y="1642"/>
                  <a:pt x="12462" y="1642"/>
                  <a:pt x="12468" y="1648"/>
                </a:cubicBezTo>
                <a:cubicBezTo>
                  <a:pt x="12468" y="1648"/>
                  <a:pt x="12474" y="1648"/>
                  <a:pt x="12474" y="1654"/>
                </a:cubicBezTo>
                <a:cubicBezTo>
                  <a:pt x="12474" y="1660"/>
                  <a:pt x="12474" y="1666"/>
                  <a:pt x="12474" y="1666"/>
                </a:cubicBezTo>
                <a:cubicBezTo>
                  <a:pt x="12474" y="1672"/>
                  <a:pt x="12468" y="1678"/>
                  <a:pt x="12468" y="1678"/>
                </a:cubicBezTo>
                <a:cubicBezTo>
                  <a:pt x="12462" y="1690"/>
                  <a:pt x="12456" y="1696"/>
                  <a:pt x="12450" y="1702"/>
                </a:cubicBezTo>
                <a:cubicBezTo>
                  <a:pt x="12444" y="1702"/>
                  <a:pt x="12444" y="1702"/>
                  <a:pt x="12438" y="1702"/>
                </a:cubicBezTo>
                <a:cubicBezTo>
                  <a:pt x="12426" y="1702"/>
                  <a:pt x="12426" y="1702"/>
                  <a:pt x="12426" y="1702"/>
                </a:cubicBezTo>
                <a:cubicBezTo>
                  <a:pt x="12420" y="1702"/>
                  <a:pt x="12420" y="1696"/>
                  <a:pt x="12414" y="1702"/>
                </a:cubicBezTo>
                <a:cubicBezTo>
                  <a:pt x="12409" y="1702"/>
                  <a:pt x="12409" y="1708"/>
                  <a:pt x="12409" y="1714"/>
                </a:cubicBezTo>
                <a:cubicBezTo>
                  <a:pt x="12409" y="1714"/>
                  <a:pt x="12409" y="1720"/>
                  <a:pt x="12409" y="1725"/>
                </a:cubicBezTo>
                <a:cubicBezTo>
                  <a:pt x="12403" y="1725"/>
                  <a:pt x="12403" y="1731"/>
                  <a:pt x="12403" y="1731"/>
                </a:cubicBezTo>
                <a:cubicBezTo>
                  <a:pt x="12397" y="1737"/>
                  <a:pt x="12391" y="1737"/>
                  <a:pt x="12391" y="1737"/>
                </a:cubicBezTo>
                <a:cubicBezTo>
                  <a:pt x="12379" y="1737"/>
                  <a:pt x="12379" y="1737"/>
                  <a:pt x="12379" y="1737"/>
                </a:cubicBezTo>
                <a:cubicBezTo>
                  <a:pt x="12379" y="1725"/>
                  <a:pt x="12379" y="1725"/>
                  <a:pt x="12379" y="1714"/>
                </a:cubicBezTo>
                <a:cubicBezTo>
                  <a:pt x="12379" y="1708"/>
                  <a:pt x="12379" y="1708"/>
                  <a:pt x="12379" y="1702"/>
                </a:cubicBezTo>
                <a:cubicBezTo>
                  <a:pt x="12379" y="1696"/>
                  <a:pt x="12379" y="1690"/>
                  <a:pt x="12379" y="1678"/>
                </a:cubicBezTo>
                <a:cubicBezTo>
                  <a:pt x="12379" y="1672"/>
                  <a:pt x="12379" y="1672"/>
                  <a:pt x="12379" y="1666"/>
                </a:cubicBezTo>
                <a:cubicBezTo>
                  <a:pt x="12361" y="1666"/>
                  <a:pt x="12361" y="1666"/>
                  <a:pt x="12361" y="1666"/>
                </a:cubicBezTo>
                <a:cubicBezTo>
                  <a:pt x="12355" y="1672"/>
                  <a:pt x="12349" y="1666"/>
                  <a:pt x="12349" y="1672"/>
                </a:cubicBezTo>
                <a:cubicBezTo>
                  <a:pt x="12343" y="1672"/>
                  <a:pt x="12343" y="1678"/>
                  <a:pt x="12337" y="1678"/>
                </a:cubicBezTo>
                <a:cubicBezTo>
                  <a:pt x="12337" y="1684"/>
                  <a:pt x="12337" y="1690"/>
                  <a:pt x="12332" y="1690"/>
                </a:cubicBezTo>
                <a:cubicBezTo>
                  <a:pt x="12332" y="1696"/>
                  <a:pt x="12332" y="1702"/>
                  <a:pt x="12325" y="1702"/>
                </a:cubicBezTo>
                <a:cubicBezTo>
                  <a:pt x="12320" y="1708"/>
                  <a:pt x="12314" y="1702"/>
                  <a:pt x="12302" y="1702"/>
                </a:cubicBezTo>
                <a:cubicBezTo>
                  <a:pt x="12290" y="1702"/>
                  <a:pt x="12290" y="1702"/>
                  <a:pt x="12290" y="1702"/>
                </a:cubicBezTo>
                <a:cubicBezTo>
                  <a:pt x="12284" y="1702"/>
                  <a:pt x="12278" y="1702"/>
                  <a:pt x="12272" y="1702"/>
                </a:cubicBezTo>
                <a:cubicBezTo>
                  <a:pt x="12266" y="1702"/>
                  <a:pt x="12260" y="1696"/>
                  <a:pt x="12254" y="1702"/>
                </a:cubicBezTo>
                <a:cubicBezTo>
                  <a:pt x="12248" y="1702"/>
                  <a:pt x="12254" y="1708"/>
                  <a:pt x="12248" y="1714"/>
                </a:cubicBezTo>
                <a:cubicBezTo>
                  <a:pt x="12243" y="1714"/>
                  <a:pt x="12248" y="1720"/>
                  <a:pt x="12243" y="1725"/>
                </a:cubicBezTo>
                <a:cubicBezTo>
                  <a:pt x="12237" y="1725"/>
                  <a:pt x="12231" y="1725"/>
                  <a:pt x="12225" y="1725"/>
                </a:cubicBezTo>
                <a:cubicBezTo>
                  <a:pt x="12213" y="1725"/>
                  <a:pt x="12213" y="1725"/>
                  <a:pt x="12213" y="1725"/>
                </a:cubicBezTo>
                <a:cubicBezTo>
                  <a:pt x="12213" y="1725"/>
                  <a:pt x="12207" y="1720"/>
                  <a:pt x="12201" y="1720"/>
                </a:cubicBezTo>
                <a:cubicBezTo>
                  <a:pt x="12195" y="1720"/>
                  <a:pt x="12195" y="1720"/>
                  <a:pt x="12195" y="1720"/>
                </a:cubicBezTo>
                <a:cubicBezTo>
                  <a:pt x="12166" y="1720"/>
                  <a:pt x="12166" y="1720"/>
                  <a:pt x="12166" y="1720"/>
                </a:cubicBezTo>
                <a:cubicBezTo>
                  <a:pt x="12159" y="1720"/>
                  <a:pt x="12159" y="1720"/>
                  <a:pt x="12154" y="1720"/>
                </a:cubicBezTo>
                <a:cubicBezTo>
                  <a:pt x="12154" y="1749"/>
                  <a:pt x="12154" y="1749"/>
                  <a:pt x="12154" y="1749"/>
                </a:cubicBezTo>
                <a:cubicBezTo>
                  <a:pt x="12118" y="1749"/>
                  <a:pt x="12118" y="1749"/>
                  <a:pt x="12118" y="1749"/>
                </a:cubicBezTo>
                <a:lnTo>
                  <a:pt x="12112" y="1743"/>
                </a:lnTo>
                <a:cubicBezTo>
                  <a:pt x="12106" y="1737"/>
                  <a:pt x="12106" y="1737"/>
                  <a:pt x="12106" y="1731"/>
                </a:cubicBezTo>
                <a:cubicBezTo>
                  <a:pt x="12100" y="1725"/>
                  <a:pt x="12094" y="1731"/>
                  <a:pt x="12094" y="1725"/>
                </a:cubicBezTo>
                <a:lnTo>
                  <a:pt x="12100" y="1720"/>
                </a:lnTo>
                <a:cubicBezTo>
                  <a:pt x="12100" y="1714"/>
                  <a:pt x="12100" y="1708"/>
                  <a:pt x="12100" y="1708"/>
                </a:cubicBezTo>
                <a:cubicBezTo>
                  <a:pt x="12100" y="1696"/>
                  <a:pt x="12106" y="1690"/>
                  <a:pt x="12112" y="1684"/>
                </a:cubicBezTo>
                <a:cubicBezTo>
                  <a:pt x="12106" y="1672"/>
                  <a:pt x="12106" y="1672"/>
                  <a:pt x="12106" y="1672"/>
                </a:cubicBezTo>
                <a:cubicBezTo>
                  <a:pt x="12100" y="1672"/>
                  <a:pt x="12100" y="1672"/>
                  <a:pt x="12094" y="1672"/>
                </a:cubicBezTo>
                <a:cubicBezTo>
                  <a:pt x="12094" y="1678"/>
                  <a:pt x="12094" y="1684"/>
                  <a:pt x="12088" y="1684"/>
                </a:cubicBezTo>
                <a:cubicBezTo>
                  <a:pt x="12088" y="1690"/>
                  <a:pt x="12082" y="1690"/>
                  <a:pt x="12077" y="1690"/>
                </a:cubicBezTo>
                <a:cubicBezTo>
                  <a:pt x="12077" y="1690"/>
                  <a:pt x="12071" y="1690"/>
                  <a:pt x="12065" y="1690"/>
                </a:cubicBezTo>
                <a:cubicBezTo>
                  <a:pt x="12059" y="1690"/>
                  <a:pt x="12047" y="1690"/>
                  <a:pt x="12041" y="1696"/>
                </a:cubicBezTo>
                <a:cubicBezTo>
                  <a:pt x="12035" y="1696"/>
                  <a:pt x="12035" y="1702"/>
                  <a:pt x="12035" y="1708"/>
                </a:cubicBezTo>
                <a:cubicBezTo>
                  <a:pt x="12023" y="1708"/>
                  <a:pt x="12017" y="1714"/>
                  <a:pt x="12011" y="1720"/>
                </a:cubicBezTo>
                <a:cubicBezTo>
                  <a:pt x="11993" y="1720"/>
                  <a:pt x="11993" y="1720"/>
                  <a:pt x="11993" y="1720"/>
                </a:cubicBezTo>
                <a:cubicBezTo>
                  <a:pt x="11982" y="1720"/>
                  <a:pt x="11970" y="1714"/>
                  <a:pt x="11958" y="1720"/>
                </a:cubicBezTo>
                <a:cubicBezTo>
                  <a:pt x="11952" y="1720"/>
                  <a:pt x="11952" y="1725"/>
                  <a:pt x="11946" y="1725"/>
                </a:cubicBezTo>
                <a:lnTo>
                  <a:pt x="11946" y="1737"/>
                </a:lnTo>
                <a:cubicBezTo>
                  <a:pt x="11940" y="1737"/>
                  <a:pt x="11934" y="1743"/>
                  <a:pt x="11934" y="1743"/>
                </a:cubicBezTo>
                <a:cubicBezTo>
                  <a:pt x="11928" y="1743"/>
                  <a:pt x="11928" y="1743"/>
                  <a:pt x="11922" y="1743"/>
                </a:cubicBezTo>
                <a:cubicBezTo>
                  <a:pt x="11911" y="1743"/>
                  <a:pt x="11911" y="1743"/>
                  <a:pt x="11911" y="1743"/>
                </a:cubicBezTo>
                <a:cubicBezTo>
                  <a:pt x="11905" y="1743"/>
                  <a:pt x="11905" y="1743"/>
                  <a:pt x="11899" y="1743"/>
                </a:cubicBezTo>
                <a:cubicBezTo>
                  <a:pt x="11887" y="1749"/>
                  <a:pt x="11881" y="1749"/>
                  <a:pt x="11875" y="1749"/>
                </a:cubicBezTo>
                <a:cubicBezTo>
                  <a:pt x="11869" y="1755"/>
                  <a:pt x="11863" y="1755"/>
                  <a:pt x="11863" y="1761"/>
                </a:cubicBezTo>
                <a:cubicBezTo>
                  <a:pt x="11851" y="1767"/>
                  <a:pt x="11845" y="1773"/>
                  <a:pt x="11839" y="1779"/>
                </a:cubicBezTo>
                <a:cubicBezTo>
                  <a:pt x="11834" y="1785"/>
                  <a:pt x="11827" y="1785"/>
                  <a:pt x="11822" y="1791"/>
                </a:cubicBezTo>
                <a:cubicBezTo>
                  <a:pt x="11810" y="1791"/>
                  <a:pt x="11792" y="1785"/>
                  <a:pt x="11780" y="1791"/>
                </a:cubicBezTo>
                <a:cubicBezTo>
                  <a:pt x="11774" y="1791"/>
                  <a:pt x="11774" y="1797"/>
                  <a:pt x="11768" y="1802"/>
                </a:cubicBezTo>
                <a:cubicBezTo>
                  <a:pt x="11768" y="1809"/>
                  <a:pt x="11768" y="1809"/>
                  <a:pt x="11774" y="1814"/>
                </a:cubicBezTo>
                <a:cubicBezTo>
                  <a:pt x="11774" y="1820"/>
                  <a:pt x="11786" y="1820"/>
                  <a:pt x="11786" y="1826"/>
                </a:cubicBezTo>
                <a:cubicBezTo>
                  <a:pt x="11786" y="1838"/>
                  <a:pt x="11786" y="1838"/>
                  <a:pt x="11780" y="1844"/>
                </a:cubicBezTo>
                <a:cubicBezTo>
                  <a:pt x="11774" y="1850"/>
                  <a:pt x="11762" y="1850"/>
                  <a:pt x="11756" y="1856"/>
                </a:cubicBezTo>
                <a:cubicBezTo>
                  <a:pt x="11750" y="1862"/>
                  <a:pt x="11750" y="1862"/>
                  <a:pt x="11745" y="1868"/>
                </a:cubicBezTo>
                <a:cubicBezTo>
                  <a:pt x="11739" y="1868"/>
                  <a:pt x="11739" y="1868"/>
                  <a:pt x="11733" y="1868"/>
                </a:cubicBezTo>
                <a:cubicBezTo>
                  <a:pt x="11727" y="1868"/>
                  <a:pt x="11727" y="1868"/>
                  <a:pt x="11721" y="1868"/>
                </a:cubicBezTo>
                <a:cubicBezTo>
                  <a:pt x="11715" y="1868"/>
                  <a:pt x="11715" y="1868"/>
                  <a:pt x="11709" y="1868"/>
                </a:cubicBezTo>
                <a:cubicBezTo>
                  <a:pt x="11697" y="1868"/>
                  <a:pt x="11697" y="1880"/>
                  <a:pt x="11691" y="1880"/>
                </a:cubicBezTo>
                <a:cubicBezTo>
                  <a:pt x="11685" y="1880"/>
                  <a:pt x="11685" y="1880"/>
                  <a:pt x="11685" y="1880"/>
                </a:cubicBezTo>
                <a:cubicBezTo>
                  <a:pt x="11679" y="1880"/>
                  <a:pt x="11679" y="1868"/>
                  <a:pt x="11673" y="1868"/>
                </a:cubicBezTo>
                <a:cubicBezTo>
                  <a:pt x="11673" y="1862"/>
                  <a:pt x="11668" y="1862"/>
                  <a:pt x="11661" y="1862"/>
                </a:cubicBezTo>
                <a:cubicBezTo>
                  <a:pt x="11656" y="1856"/>
                  <a:pt x="11656" y="1850"/>
                  <a:pt x="11650" y="1850"/>
                </a:cubicBezTo>
                <a:cubicBezTo>
                  <a:pt x="11650" y="1844"/>
                  <a:pt x="11650" y="1838"/>
                  <a:pt x="11650" y="1838"/>
                </a:cubicBezTo>
                <a:cubicBezTo>
                  <a:pt x="11644" y="1832"/>
                  <a:pt x="11638" y="1826"/>
                  <a:pt x="11638" y="1820"/>
                </a:cubicBezTo>
                <a:cubicBezTo>
                  <a:pt x="11638" y="1809"/>
                  <a:pt x="11638" y="1802"/>
                  <a:pt x="11638" y="1791"/>
                </a:cubicBezTo>
                <a:cubicBezTo>
                  <a:pt x="11703" y="1791"/>
                  <a:pt x="11703" y="1791"/>
                  <a:pt x="11703" y="1791"/>
                </a:cubicBezTo>
                <a:cubicBezTo>
                  <a:pt x="11703" y="1755"/>
                  <a:pt x="11703" y="1755"/>
                  <a:pt x="11703" y="1755"/>
                </a:cubicBezTo>
                <a:cubicBezTo>
                  <a:pt x="11697" y="1755"/>
                  <a:pt x="11697" y="1749"/>
                  <a:pt x="11691" y="1743"/>
                </a:cubicBezTo>
                <a:cubicBezTo>
                  <a:pt x="11685" y="1743"/>
                  <a:pt x="11679" y="1743"/>
                  <a:pt x="11679" y="1743"/>
                </a:cubicBezTo>
                <a:cubicBezTo>
                  <a:pt x="11673" y="1737"/>
                  <a:pt x="11673" y="1737"/>
                  <a:pt x="11673" y="1731"/>
                </a:cubicBezTo>
                <a:cubicBezTo>
                  <a:pt x="11668" y="1725"/>
                  <a:pt x="11668" y="1725"/>
                  <a:pt x="11661" y="1720"/>
                </a:cubicBezTo>
                <a:cubicBezTo>
                  <a:pt x="11661" y="1714"/>
                  <a:pt x="11661" y="1708"/>
                  <a:pt x="11656" y="1708"/>
                </a:cubicBezTo>
                <a:cubicBezTo>
                  <a:pt x="11644" y="1708"/>
                  <a:pt x="11638" y="1714"/>
                  <a:pt x="11632" y="1714"/>
                </a:cubicBezTo>
                <a:cubicBezTo>
                  <a:pt x="11626" y="1714"/>
                  <a:pt x="11626" y="1714"/>
                  <a:pt x="11626" y="1714"/>
                </a:cubicBezTo>
                <a:cubicBezTo>
                  <a:pt x="11620" y="1714"/>
                  <a:pt x="11620" y="1708"/>
                  <a:pt x="11614" y="1702"/>
                </a:cubicBezTo>
                <a:cubicBezTo>
                  <a:pt x="11608" y="1702"/>
                  <a:pt x="11602" y="1702"/>
                  <a:pt x="11602" y="1702"/>
                </a:cubicBezTo>
                <a:cubicBezTo>
                  <a:pt x="11590" y="1696"/>
                  <a:pt x="11584" y="1702"/>
                  <a:pt x="11579" y="1702"/>
                </a:cubicBezTo>
                <a:cubicBezTo>
                  <a:pt x="11555" y="1702"/>
                  <a:pt x="11555" y="1702"/>
                  <a:pt x="11555" y="1702"/>
                </a:cubicBezTo>
                <a:cubicBezTo>
                  <a:pt x="11549" y="1702"/>
                  <a:pt x="11543" y="1702"/>
                  <a:pt x="11543" y="1702"/>
                </a:cubicBezTo>
                <a:cubicBezTo>
                  <a:pt x="11537" y="1702"/>
                  <a:pt x="11537" y="1702"/>
                  <a:pt x="11531" y="1702"/>
                </a:cubicBezTo>
                <a:cubicBezTo>
                  <a:pt x="11531" y="1725"/>
                  <a:pt x="11531" y="1725"/>
                  <a:pt x="11531" y="1725"/>
                </a:cubicBezTo>
                <a:cubicBezTo>
                  <a:pt x="11543" y="1725"/>
                  <a:pt x="11549" y="1725"/>
                  <a:pt x="11555" y="1725"/>
                </a:cubicBezTo>
                <a:cubicBezTo>
                  <a:pt x="11561" y="1725"/>
                  <a:pt x="11561" y="1731"/>
                  <a:pt x="11567" y="1731"/>
                </a:cubicBezTo>
                <a:cubicBezTo>
                  <a:pt x="11567" y="1802"/>
                  <a:pt x="11567" y="1802"/>
                  <a:pt x="11567" y="1802"/>
                </a:cubicBezTo>
                <a:cubicBezTo>
                  <a:pt x="11567" y="1809"/>
                  <a:pt x="11561" y="1809"/>
                  <a:pt x="11561" y="1814"/>
                </a:cubicBezTo>
                <a:cubicBezTo>
                  <a:pt x="11555" y="1820"/>
                  <a:pt x="11549" y="1814"/>
                  <a:pt x="11549" y="1820"/>
                </a:cubicBezTo>
                <a:cubicBezTo>
                  <a:pt x="11549" y="1826"/>
                  <a:pt x="11549" y="1832"/>
                  <a:pt x="11549" y="1832"/>
                </a:cubicBezTo>
                <a:cubicBezTo>
                  <a:pt x="11549" y="1838"/>
                  <a:pt x="11549" y="1844"/>
                  <a:pt x="11549" y="1844"/>
                </a:cubicBezTo>
                <a:cubicBezTo>
                  <a:pt x="11555" y="1850"/>
                  <a:pt x="11561" y="1844"/>
                  <a:pt x="11561" y="1850"/>
                </a:cubicBezTo>
                <a:cubicBezTo>
                  <a:pt x="11567" y="1850"/>
                  <a:pt x="11567" y="1850"/>
                  <a:pt x="11573" y="1856"/>
                </a:cubicBezTo>
                <a:cubicBezTo>
                  <a:pt x="11579" y="1856"/>
                  <a:pt x="11579" y="1862"/>
                  <a:pt x="11579" y="1868"/>
                </a:cubicBezTo>
                <a:cubicBezTo>
                  <a:pt x="11584" y="1868"/>
                  <a:pt x="11590" y="1874"/>
                  <a:pt x="11590" y="1880"/>
                </a:cubicBezTo>
                <a:cubicBezTo>
                  <a:pt x="11590" y="1886"/>
                  <a:pt x="11590" y="1886"/>
                  <a:pt x="11590" y="1886"/>
                </a:cubicBezTo>
                <a:cubicBezTo>
                  <a:pt x="11590" y="1891"/>
                  <a:pt x="11584" y="1886"/>
                  <a:pt x="11584" y="1891"/>
                </a:cubicBezTo>
                <a:cubicBezTo>
                  <a:pt x="11584" y="1897"/>
                  <a:pt x="11584" y="1897"/>
                  <a:pt x="11584" y="1903"/>
                </a:cubicBezTo>
                <a:cubicBezTo>
                  <a:pt x="11584" y="1915"/>
                  <a:pt x="11584" y="1921"/>
                  <a:pt x="11584" y="1939"/>
                </a:cubicBezTo>
                <a:cubicBezTo>
                  <a:pt x="11584" y="1939"/>
                  <a:pt x="11584" y="1939"/>
                  <a:pt x="11584" y="1945"/>
                </a:cubicBezTo>
                <a:cubicBezTo>
                  <a:pt x="11573" y="1939"/>
                  <a:pt x="11567" y="1939"/>
                  <a:pt x="11561" y="1939"/>
                </a:cubicBezTo>
                <a:cubicBezTo>
                  <a:pt x="11555" y="1939"/>
                  <a:pt x="11549" y="1939"/>
                  <a:pt x="11549" y="1939"/>
                </a:cubicBezTo>
                <a:cubicBezTo>
                  <a:pt x="11543" y="1939"/>
                  <a:pt x="11537" y="1933"/>
                  <a:pt x="11537" y="1933"/>
                </a:cubicBezTo>
                <a:cubicBezTo>
                  <a:pt x="11531" y="1927"/>
                  <a:pt x="11537" y="1921"/>
                  <a:pt x="11537" y="1921"/>
                </a:cubicBezTo>
                <a:cubicBezTo>
                  <a:pt x="11531" y="1915"/>
                  <a:pt x="11531" y="1909"/>
                  <a:pt x="11525" y="1909"/>
                </a:cubicBezTo>
                <a:cubicBezTo>
                  <a:pt x="11525" y="1903"/>
                  <a:pt x="11519" y="1909"/>
                  <a:pt x="11513" y="1909"/>
                </a:cubicBezTo>
                <a:cubicBezTo>
                  <a:pt x="11507" y="1909"/>
                  <a:pt x="11507" y="1909"/>
                  <a:pt x="11501" y="1909"/>
                </a:cubicBezTo>
                <a:cubicBezTo>
                  <a:pt x="11495" y="1909"/>
                  <a:pt x="11495" y="1915"/>
                  <a:pt x="11490" y="1915"/>
                </a:cubicBezTo>
                <a:cubicBezTo>
                  <a:pt x="11484" y="1915"/>
                  <a:pt x="11484" y="1915"/>
                  <a:pt x="11478" y="1915"/>
                </a:cubicBezTo>
                <a:cubicBezTo>
                  <a:pt x="11466" y="1915"/>
                  <a:pt x="11460" y="1915"/>
                  <a:pt x="11454" y="1915"/>
                </a:cubicBezTo>
                <a:cubicBezTo>
                  <a:pt x="11448" y="1915"/>
                  <a:pt x="11448" y="1921"/>
                  <a:pt x="11442" y="1921"/>
                </a:cubicBezTo>
                <a:cubicBezTo>
                  <a:pt x="11442" y="1921"/>
                  <a:pt x="11442" y="1927"/>
                  <a:pt x="11442" y="1933"/>
                </a:cubicBezTo>
                <a:cubicBezTo>
                  <a:pt x="11442" y="1933"/>
                  <a:pt x="11442" y="1939"/>
                  <a:pt x="11436" y="1945"/>
                </a:cubicBezTo>
                <a:cubicBezTo>
                  <a:pt x="11436" y="1945"/>
                  <a:pt x="11430" y="1945"/>
                  <a:pt x="11424" y="1951"/>
                </a:cubicBezTo>
                <a:lnTo>
                  <a:pt x="11418" y="1951"/>
                </a:lnTo>
                <a:cubicBezTo>
                  <a:pt x="11407" y="1951"/>
                  <a:pt x="11401" y="1957"/>
                  <a:pt x="11395" y="1957"/>
                </a:cubicBezTo>
                <a:cubicBezTo>
                  <a:pt x="11389" y="1957"/>
                  <a:pt x="11383" y="1957"/>
                  <a:pt x="11377" y="1957"/>
                </a:cubicBezTo>
                <a:cubicBezTo>
                  <a:pt x="11371" y="1963"/>
                  <a:pt x="11371" y="1963"/>
                  <a:pt x="11365" y="1968"/>
                </a:cubicBezTo>
                <a:cubicBezTo>
                  <a:pt x="11365" y="1975"/>
                  <a:pt x="11365" y="1975"/>
                  <a:pt x="11359" y="1980"/>
                </a:cubicBezTo>
                <a:cubicBezTo>
                  <a:pt x="11359" y="1980"/>
                  <a:pt x="11353" y="1986"/>
                  <a:pt x="11347" y="1986"/>
                </a:cubicBezTo>
                <a:cubicBezTo>
                  <a:pt x="11341" y="1992"/>
                  <a:pt x="11335" y="1992"/>
                  <a:pt x="11329" y="1992"/>
                </a:cubicBezTo>
                <a:cubicBezTo>
                  <a:pt x="11329" y="1992"/>
                  <a:pt x="11335" y="1986"/>
                  <a:pt x="11335" y="1992"/>
                </a:cubicBezTo>
                <a:cubicBezTo>
                  <a:pt x="11335" y="1998"/>
                  <a:pt x="11329" y="2004"/>
                  <a:pt x="11335" y="2016"/>
                </a:cubicBezTo>
                <a:cubicBezTo>
                  <a:pt x="11335" y="2016"/>
                  <a:pt x="11335" y="2022"/>
                  <a:pt x="11341" y="2028"/>
                </a:cubicBezTo>
                <a:lnTo>
                  <a:pt x="11341" y="2034"/>
                </a:lnTo>
                <a:cubicBezTo>
                  <a:pt x="11347" y="2040"/>
                  <a:pt x="11347" y="2040"/>
                  <a:pt x="11353" y="2040"/>
                </a:cubicBezTo>
                <a:cubicBezTo>
                  <a:pt x="11359" y="2040"/>
                  <a:pt x="11359" y="2046"/>
                  <a:pt x="11365" y="2046"/>
                </a:cubicBezTo>
                <a:cubicBezTo>
                  <a:pt x="11371" y="2052"/>
                  <a:pt x="11371" y="2057"/>
                  <a:pt x="11371" y="2063"/>
                </a:cubicBezTo>
                <a:cubicBezTo>
                  <a:pt x="11371" y="2069"/>
                  <a:pt x="11365" y="2075"/>
                  <a:pt x="11365" y="2081"/>
                </a:cubicBezTo>
                <a:cubicBezTo>
                  <a:pt x="11365" y="2081"/>
                  <a:pt x="11371" y="2075"/>
                  <a:pt x="11365" y="2075"/>
                </a:cubicBezTo>
                <a:cubicBezTo>
                  <a:pt x="11359" y="2069"/>
                  <a:pt x="11353" y="2075"/>
                  <a:pt x="11347" y="2075"/>
                </a:cubicBezTo>
                <a:cubicBezTo>
                  <a:pt x="11335" y="2075"/>
                  <a:pt x="11329" y="2075"/>
                  <a:pt x="11324" y="2075"/>
                </a:cubicBezTo>
                <a:cubicBezTo>
                  <a:pt x="11312" y="2075"/>
                  <a:pt x="11306" y="2069"/>
                  <a:pt x="11300" y="2069"/>
                </a:cubicBezTo>
                <a:cubicBezTo>
                  <a:pt x="11288" y="2069"/>
                  <a:pt x="11288" y="2069"/>
                  <a:pt x="11288" y="2069"/>
                </a:cubicBezTo>
                <a:cubicBezTo>
                  <a:pt x="11282" y="2069"/>
                  <a:pt x="11282" y="2063"/>
                  <a:pt x="11276" y="2063"/>
                </a:cubicBezTo>
                <a:cubicBezTo>
                  <a:pt x="11264" y="2063"/>
                  <a:pt x="11258" y="2063"/>
                  <a:pt x="11252" y="2063"/>
                </a:cubicBezTo>
                <a:cubicBezTo>
                  <a:pt x="11246" y="2063"/>
                  <a:pt x="11246" y="2057"/>
                  <a:pt x="11241" y="2052"/>
                </a:cubicBezTo>
                <a:cubicBezTo>
                  <a:pt x="11235" y="2052"/>
                  <a:pt x="11229" y="2052"/>
                  <a:pt x="11229" y="2052"/>
                </a:cubicBezTo>
                <a:cubicBezTo>
                  <a:pt x="11223" y="2052"/>
                  <a:pt x="11217" y="2052"/>
                  <a:pt x="11217" y="2052"/>
                </a:cubicBezTo>
                <a:cubicBezTo>
                  <a:pt x="11211" y="2052"/>
                  <a:pt x="11211" y="2046"/>
                  <a:pt x="11205" y="2040"/>
                </a:cubicBezTo>
                <a:cubicBezTo>
                  <a:pt x="11199" y="2040"/>
                  <a:pt x="11199" y="2034"/>
                  <a:pt x="11193" y="2028"/>
                </a:cubicBezTo>
                <a:cubicBezTo>
                  <a:pt x="11193" y="2016"/>
                  <a:pt x="11193" y="2016"/>
                  <a:pt x="11193" y="2016"/>
                </a:cubicBezTo>
                <a:cubicBezTo>
                  <a:pt x="11187" y="2016"/>
                  <a:pt x="11181" y="2022"/>
                  <a:pt x="11181" y="2022"/>
                </a:cubicBezTo>
                <a:cubicBezTo>
                  <a:pt x="11175" y="2028"/>
                  <a:pt x="11175" y="2034"/>
                  <a:pt x="11169" y="2034"/>
                </a:cubicBezTo>
                <a:cubicBezTo>
                  <a:pt x="11169" y="2034"/>
                  <a:pt x="11163" y="2034"/>
                  <a:pt x="11158" y="2034"/>
                </a:cubicBezTo>
                <a:cubicBezTo>
                  <a:pt x="11152" y="2034"/>
                  <a:pt x="11146" y="2040"/>
                  <a:pt x="11146" y="2046"/>
                </a:cubicBezTo>
                <a:cubicBezTo>
                  <a:pt x="11146" y="2057"/>
                  <a:pt x="11152" y="2057"/>
                  <a:pt x="11152" y="2063"/>
                </a:cubicBezTo>
                <a:cubicBezTo>
                  <a:pt x="11158" y="2069"/>
                  <a:pt x="11158" y="2069"/>
                  <a:pt x="11163" y="2075"/>
                </a:cubicBezTo>
                <a:cubicBezTo>
                  <a:pt x="11169" y="2075"/>
                  <a:pt x="11175" y="2075"/>
                  <a:pt x="11175" y="2075"/>
                </a:cubicBezTo>
                <a:cubicBezTo>
                  <a:pt x="11175" y="2081"/>
                  <a:pt x="11175" y="2087"/>
                  <a:pt x="11175" y="2087"/>
                </a:cubicBezTo>
                <a:cubicBezTo>
                  <a:pt x="11175" y="2093"/>
                  <a:pt x="11181" y="2093"/>
                  <a:pt x="11181" y="2099"/>
                </a:cubicBezTo>
                <a:cubicBezTo>
                  <a:pt x="11193" y="2099"/>
                  <a:pt x="11193" y="2099"/>
                  <a:pt x="11193" y="2099"/>
                </a:cubicBezTo>
                <a:cubicBezTo>
                  <a:pt x="11205" y="2099"/>
                  <a:pt x="11211" y="2093"/>
                  <a:pt x="11217" y="2099"/>
                </a:cubicBezTo>
                <a:cubicBezTo>
                  <a:pt x="11229" y="2099"/>
                  <a:pt x="11235" y="2105"/>
                  <a:pt x="11241" y="2111"/>
                </a:cubicBezTo>
                <a:cubicBezTo>
                  <a:pt x="11246" y="2117"/>
                  <a:pt x="11252" y="2117"/>
                  <a:pt x="11252" y="2123"/>
                </a:cubicBezTo>
                <a:cubicBezTo>
                  <a:pt x="11252" y="2129"/>
                  <a:pt x="11241" y="2129"/>
                  <a:pt x="11241" y="2134"/>
                </a:cubicBezTo>
                <a:cubicBezTo>
                  <a:pt x="11187" y="2134"/>
                  <a:pt x="11187" y="2134"/>
                  <a:pt x="11187" y="2134"/>
                </a:cubicBezTo>
                <a:cubicBezTo>
                  <a:pt x="11181" y="2141"/>
                  <a:pt x="11181" y="2146"/>
                  <a:pt x="11181" y="2146"/>
                </a:cubicBezTo>
                <a:cubicBezTo>
                  <a:pt x="11175" y="2146"/>
                  <a:pt x="11169" y="2152"/>
                  <a:pt x="11169" y="2152"/>
                </a:cubicBezTo>
                <a:cubicBezTo>
                  <a:pt x="11163" y="2152"/>
                  <a:pt x="11158" y="2152"/>
                  <a:pt x="11158" y="2146"/>
                </a:cubicBezTo>
                <a:cubicBezTo>
                  <a:pt x="11152" y="2146"/>
                  <a:pt x="11158" y="2141"/>
                  <a:pt x="11152" y="2134"/>
                </a:cubicBezTo>
                <a:cubicBezTo>
                  <a:pt x="11152" y="2134"/>
                  <a:pt x="11146" y="2129"/>
                  <a:pt x="11140" y="2129"/>
                </a:cubicBezTo>
                <a:cubicBezTo>
                  <a:pt x="11134" y="2117"/>
                  <a:pt x="11122" y="2117"/>
                  <a:pt x="11110" y="2111"/>
                </a:cubicBezTo>
                <a:cubicBezTo>
                  <a:pt x="11104" y="2111"/>
                  <a:pt x="11098" y="2117"/>
                  <a:pt x="11098" y="2111"/>
                </a:cubicBezTo>
                <a:cubicBezTo>
                  <a:pt x="11086" y="2111"/>
                  <a:pt x="11080" y="2105"/>
                  <a:pt x="11075" y="2099"/>
                </a:cubicBezTo>
                <a:cubicBezTo>
                  <a:pt x="11075" y="2093"/>
                  <a:pt x="11069" y="2087"/>
                  <a:pt x="11069" y="2087"/>
                </a:cubicBezTo>
                <a:cubicBezTo>
                  <a:pt x="11069" y="2081"/>
                  <a:pt x="11069" y="2075"/>
                  <a:pt x="11069" y="2075"/>
                </a:cubicBezTo>
                <a:cubicBezTo>
                  <a:pt x="11069" y="2057"/>
                  <a:pt x="11069" y="2052"/>
                  <a:pt x="11069" y="2040"/>
                </a:cubicBezTo>
                <a:cubicBezTo>
                  <a:pt x="11033" y="2040"/>
                  <a:pt x="11033" y="2040"/>
                  <a:pt x="11033" y="2040"/>
                </a:cubicBezTo>
                <a:cubicBezTo>
                  <a:pt x="11033" y="2004"/>
                  <a:pt x="11033" y="2004"/>
                  <a:pt x="11033" y="2004"/>
                </a:cubicBezTo>
                <a:cubicBezTo>
                  <a:pt x="11033" y="1986"/>
                  <a:pt x="11039" y="1968"/>
                  <a:pt x="11039" y="1957"/>
                </a:cubicBezTo>
                <a:cubicBezTo>
                  <a:pt x="11039" y="1945"/>
                  <a:pt x="11039" y="1939"/>
                  <a:pt x="11033" y="1933"/>
                </a:cubicBezTo>
                <a:cubicBezTo>
                  <a:pt x="11021" y="1921"/>
                  <a:pt x="11009" y="1927"/>
                  <a:pt x="10997" y="1927"/>
                </a:cubicBezTo>
                <a:cubicBezTo>
                  <a:pt x="10991" y="1927"/>
                  <a:pt x="10991" y="1915"/>
                  <a:pt x="10991" y="1915"/>
                </a:cubicBezTo>
                <a:cubicBezTo>
                  <a:pt x="10986" y="1909"/>
                  <a:pt x="10980" y="1909"/>
                  <a:pt x="10980" y="1903"/>
                </a:cubicBezTo>
                <a:cubicBezTo>
                  <a:pt x="10974" y="1897"/>
                  <a:pt x="10980" y="1886"/>
                  <a:pt x="10968" y="1880"/>
                </a:cubicBezTo>
                <a:cubicBezTo>
                  <a:pt x="10962" y="1874"/>
                  <a:pt x="10956" y="1880"/>
                  <a:pt x="10944" y="1880"/>
                </a:cubicBezTo>
                <a:cubicBezTo>
                  <a:pt x="10938" y="1874"/>
                  <a:pt x="10938" y="1868"/>
                  <a:pt x="10932" y="1868"/>
                </a:cubicBezTo>
                <a:cubicBezTo>
                  <a:pt x="10926" y="1862"/>
                  <a:pt x="10920" y="1856"/>
                  <a:pt x="10909" y="1856"/>
                </a:cubicBezTo>
                <a:cubicBezTo>
                  <a:pt x="10914" y="1844"/>
                  <a:pt x="10914" y="1844"/>
                  <a:pt x="10914" y="1844"/>
                </a:cubicBezTo>
                <a:cubicBezTo>
                  <a:pt x="10914" y="1844"/>
                  <a:pt x="10920" y="1844"/>
                  <a:pt x="10926" y="1844"/>
                </a:cubicBezTo>
                <a:cubicBezTo>
                  <a:pt x="10926" y="1844"/>
                  <a:pt x="10932" y="1844"/>
                  <a:pt x="10938" y="1850"/>
                </a:cubicBezTo>
                <a:cubicBezTo>
                  <a:pt x="10938" y="1850"/>
                  <a:pt x="10938" y="1856"/>
                  <a:pt x="10944" y="1862"/>
                </a:cubicBezTo>
                <a:cubicBezTo>
                  <a:pt x="10950" y="1862"/>
                  <a:pt x="10956" y="1862"/>
                  <a:pt x="10962" y="1868"/>
                </a:cubicBezTo>
                <a:cubicBezTo>
                  <a:pt x="10974" y="1874"/>
                  <a:pt x="10980" y="1880"/>
                  <a:pt x="10986" y="1880"/>
                </a:cubicBezTo>
                <a:cubicBezTo>
                  <a:pt x="10991" y="1886"/>
                  <a:pt x="10997" y="1886"/>
                  <a:pt x="10997" y="1886"/>
                </a:cubicBezTo>
                <a:cubicBezTo>
                  <a:pt x="11015" y="1891"/>
                  <a:pt x="11021" y="1886"/>
                  <a:pt x="11039" y="1886"/>
                </a:cubicBezTo>
                <a:cubicBezTo>
                  <a:pt x="11045" y="1886"/>
                  <a:pt x="11045" y="1886"/>
                  <a:pt x="11051" y="1886"/>
                </a:cubicBezTo>
                <a:cubicBezTo>
                  <a:pt x="11057" y="1891"/>
                  <a:pt x="11057" y="1897"/>
                  <a:pt x="11057" y="1897"/>
                </a:cubicBezTo>
                <a:cubicBezTo>
                  <a:pt x="11069" y="1903"/>
                  <a:pt x="11075" y="1909"/>
                  <a:pt x="11080" y="1909"/>
                </a:cubicBezTo>
                <a:cubicBezTo>
                  <a:pt x="11163" y="1909"/>
                  <a:pt x="11163" y="1909"/>
                  <a:pt x="11163" y="1909"/>
                </a:cubicBezTo>
                <a:cubicBezTo>
                  <a:pt x="11163" y="1909"/>
                  <a:pt x="11169" y="1915"/>
                  <a:pt x="11175" y="1915"/>
                </a:cubicBezTo>
                <a:cubicBezTo>
                  <a:pt x="11175" y="1915"/>
                  <a:pt x="11181" y="1915"/>
                  <a:pt x="11187" y="1915"/>
                </a:cubicBezTo>
                <a:cubicBezTo>
                  <a:pt x="11187" y="1921"/>
                  <a:pt x="11187" y="1927"/>
                  <a:pt x="11193" y="1927"/>
                </a:cubicBezTo>
                <a:lnTo>
                  <a:pt x="11199" y="1933"/>
                </a:lnTo>
                <a:cubicBezTo>
                  <a:pt x="11205" y="1933"/>
                  <a:pt x="11211" y="1933"/>
                  <a:pt x="11211" y="1933"/>
                </a:cubicBezTo>
                <a:cubicBezTo>
                  <a:pt x="11217" y="1933"/>
                  <a:pt x="11223" y="1933"/>
                  <a:pt x="11223" y="1933"/>
                </a:cubicBezTo>
                <a:cubicBezTo>
                  <a:pt x="11235" y="1933"/>
                  <a:pt x="11241" y="1933"/>
                  <a:pt x="11246" y="1933"/>
                </a:cubicBezTo>
                <a:cubicBezTo>
                  <a:pt x="11258" y="1933"/>
                  <a:pt x="11258" y="1933"/>
                  <a:pt x="11258" y="1933"/>
                </a:cubicBezTo>
                <a:cubicBezTo>
                  <a:pt x="11270" y="1933"/>
                  <a:pt x="11270" y="1933"/>
                  <a:pt x="11270" y="1933"/>
                </a:cubicBezTo>
                <a:cubicBezTo>
                  <a:pt x="11276" y="1933"/>
                  <a:pt x="11276" y="1927"/>
                  <a:pt x="11282" y="1927"/>
                </a:cubicBezTo>
                <a:cubicBezTo>
                  <a:pt x="11288" y="1927"/>
                  <a:pt x="11288" y="1927"/>
                  <a:pt x="11294" y="1927"/>
                </a:cubicBezTo>
                <a:cubicBezTo>
                  <a:pt x="11294" y="1927"/>
                  <a:pt x="11300" y="1927"/>
                  <a:pt x="11306" y="1927"/>
                </a:cubicBezTo>
                <a:cubicBezTo>
                  <a:pt x="11312" y="1921"/>
                  <a:pt x="11318" y="1915"/>
                  <a:pt x="11329" y="1915"/>
                </a:cubicBezTo>
                <a:cubicBezTo>
                  <a:pt x="11329" y="1915"/>
                  <a:pt x="11335" y="1915"/>
                  <a:pt x="11341" y="1915"/>
                </a:cubicBezTo>
                <a:cubicBezTo>
                  <a:pt x="11347" y="1915"/>
                  <a:pt x="11353" y="1915"/>
                  <a:pt x="11359" y="1909"/>
                </a:cubicBezTo>
                <a:cubicBezTo>
                  <a:pt x="11365" y="1909"/>
                  <a:pt x="11371" y="1903"/>
                  <a:pt x="11371" y="1903"/>
                </a:cubicBezTo>
                <a:cubicBezTo>
                  <a:pt x="11377" y="1897"/>
                  <a:pt x="11383" y="1897"/>
                  <a:pt x="11383" y="1891"/>
                </a:cubicBezTo>
                <a:cubicBezTo>
                  <a:pt x="11389" y="1891"/>
                  <a:pt x="11395" y="1891"/>
                  <a:pt x="11395" y="1886"/>
                </a:cubicBezTo>
                <a:cubicBezTo>
                  <a:pt x="11401" y="1880"/>
                  <a:pt x="11401" y="1880"/>
                  <a:pt x="11401" y="1874"/>
                </a:cubicBezTo>
                <a:cubicBezTo>
                  <a:pt x="11407" y="1868"/>
                  <a:pt x="11407" y="1862"/>
                  <a:pt x="11407" y="1850"/>
                </a:cubicBezTo>
                <a:cubicBezTo>
                  <a:pt x="11407" y="1838"/>
                  <a:pt x="11401" y="1832"/>
                  <a:pt x="11401" y="1814"/>
                </a:cubicBezTo>
                <a:cubicBezTo>
                  <a:pt x="11401" y="1814"/>
                  <a:pt x="11401" y="1809"/>
                  <a:pt x="11401" y="1802"/>
                </a:cubicBezTo>
                <a:cubicBezTo>
                  <a:pt x="11401" y="1797"/>
                  <a:pt x="11395" y="1791"/>
                  <a:pt x="11389" y="1785"/>
                </a:cubicBezTo>
                <a:cubicBezTo>
                  <a:pt x="11389" y="1779"/>
                  <a:pt x="11383" y="1779"/>
                  <a:pt x="11377" y="1773"/>
                </a:cubicBezTo>
                <a:cubicBezTo>
                  <a:pt x="11377" y="1767"/>
                  <a:pt x="11371" y="1767"/>
                  <a:pt x="11365" y="1761"/>
                </a:cubicBezTo>
                <a:cubicBezTo>
                  <a:pt x="11365" y="1761"/>
                  <a:pt x="11359" y="1761"/>
                  <a:pt x="11353" y="1761"/>
                </a:cubicBezTo>
                <a:cubicBezTo>
                  <a:pt x="11353" y="1761"/>
                  <a:pt x="11347" y="1755"/>
                  <a:pt x="11341" y="1755"/>
                </a:cubicBezTo>
                <a:cubicBezTo>
                  <a:pt x="11335" y="1755"/>
                  <a:pt x="11329" y="1755"/>
                  <a:pt x="11318" y="1755"/>
                </a:cubicBezTo>
                <a:cubicBezTo>
                  <a:pt x="11312" y="1755"/>
                  <a:pt x="11306" y="1761"/>
                  <a:pt x="11294" y="1755"/>
                </a:cubicBezTo>
                <a:cubicBezTo>
                  <a:pt x="11288" y="1755"/>
                  <a:pt x="11282" y="1749"/>
                  <a:pt x="11270" y="1743"/>
                </a:cubicBezTo>
                <a:lnTo>
                  <a:pt x="11264" y="1737"/>
                </a:lnTo>
                <a:cubicBezTo>
                  <a:pt x="11258" y="1731"/>
                  <a:pt x="11258" y="1725"/>
                  <a:pt x="11258" y="1725"/>
                </a:cubicBezTo>
                <a:cubicBezTo>
                  <a:pt x="11252" y="1725"/>
                  <a:pt x="11246" y="1725"/>
                  <a:pt x="11246" y="1720"/>
                </a:cubicBezTo>
                <a:cubicBezTo>
                  <a:pt x="11241" y="1720"/>
                  <a:pt x="11241" y="1708"/>
                  <a:pt x="11235" y="1708"/>
                </a:cubicBezTo>
                <a:cubicBezTo>
                  <a:pt x="11235" y="1708"/>
                  <a:pt x="11229" y="1708"/>
                  <a:pt x="11223" y="1708"/>
                </a:cubicBezTo>
                <a:cubicBezTo>
                  <a:pt x="11211" y="1702"/>
                  <a:pt x="11211" y="1702"/>
                  <a:pt x="11211" y="1702"/>
                </a:cubicBezTo>
                <a:cubicBezTo>
                  <a:pt x="11211" y="1702"/>
                  <a:pt x="11211" y="1696"/>
                  <a:pt x="11205" y="1690"/>
                </a:cubicBezTo>
                <a:cubicBezTo>
                  <a:pt x="11199" y="1690"/>
                  <a:pt x="11199" y="1690"/>
                  <a:pt x="11193" y="1690"/>
                </a:cubicBezTo>
                <a:cubicBezTo>
                  <a:pt x="11181" y="1684"/>
                  <a:pt x="11181" y="1684"/>
                  <a:pt x="11181" y="1684"/>
                </a:cubicBezTo>
                <a:cubicBezTo>
                  <a:pt x="11175" y="1678"/>
                  <a:pt x="11175" y="1678"/>
                  <a:pt x="11169" y="1672"/>
                </a:cubicBezTo>
                <a:cubicBezTo>
                  <a:pt x="11169" y="1672"/>
                  <a:pt x="11163" y="1672"/>
                  <a:pt x="11158" y="1672"/>
                </a:cubicBezTo>
                <a:cubicBezTo>
                  <a:pt x="11152" y="1666"/>
                  <a:pt x="11140" y="1666"/>
                  <a:pt x="11134" y="1666"/>
                </a:cubicBezTo>
                <a:cubicBezTo>
                  <a:pt x="11122" y="1666"/>
                  <a:pt x="11116" y="1672"/>
                  <a:pt x="11104" y="1672"/>
                </a:cubicBezTo>
                <a:cubicBezTo>
                  <a:pt x="11098" y="1672"/>
                  <a:pt x="11092" y="1672"/>
                  <a:pt x="11086" y="1672"/>
                </a:cubicBezTo>
                <a:cubicBezTo>
                  <a:pt x="11080" y="1672"/>
                  <a:pt x="11080" y="1672"/>
                  <a:pt x="11080" y="1672"/>
                </a:cubicBezTo>
                <a:cubicBezTo>
                  <a:pt x="11075" y="1672"/>
                  <a:pt x="11075" y="1666"/>
                  <a:pt x="11069" y="1666"/>
                </a:cubicBezTo>
                <a:cubicBezTo>
                  <a:pt x="11063" y="1666"/>
                  <a:pt x="11063" y="1660"/>
                  <a:pt x="11057" y="1660"/>
                </a:cubicBezTo>
                <a:cubicBezTo>
                  <a:pt x="11045" y="1654"/>
                  <a:pt x="11045" y="1648"/>
                  <a:pt x="11039" y="1642"/>
                </a:cubicBezTo>
                <a:cubicBezTo>
                  <a:pt x="11003" y="1642"/>
                  <a:pt x="11003" y="1642"/>
                  <a:pt x="11003" y="1642"/>
                </a:cubicBezTo>
                <a:cubicBezTo>
                  <a:pt x="11003" y="1648"/>
                  <a:pt x="11003" y="1654"/>
                  <a:pt x="11003" y="1654"/>
                </a:cubicBezTo>
                <a:cubicBezTo>
                  <a:pt x="10997" y="1660"/>
                  <a:pt x="11003" y="1666"/>
                  <a:pt x="10997" y="1666"/>
                </a:cubicBezTo>
                <a:cubicBezTo>
                  <a:pt x="10991" y="1666"/>
                  <a:pt x="10991" y="1666"/>
                  <a:pt x="10986" y="1666"/>
                </a:cubicBezTo>
                <a:cubicBezTo>
                  <a:pt x="10974" y="1666"/>
                  <a:pt x="10974" y="1666"/>
                  <a:pt x="10974" y="1666"/>
                </a:cubicBezTo>
                <a:cubicBezTo>
                  <a:pt x="10968" y="1666"/>
                  <a:pt x="10962" y="1660"/>
                  <a:pt x="10962" y="1660"/>
                </a:cubicBezTo>
                <a:cubicBezTo>
                  <a:pt x="10962" y="1654"/>
                  <a:pt x="10962" y="1654"/>
                  <a:pt x="10962" y="1648"/>
                </a:cubicBezTo>
                <a:cubicBezTo>
                  <a:pt x="10968" y="1642"/>
                  <a:pt x="10968" y="1636"/>
                  <a:pt x="10968" y="1631"/>
                </a:cubicBezTo>
                <a:cubicBezTo>
                  <a:pt x="10968" y="1631"/>
                  <a:pt x="10974" y="1625"/>
                  <a:pt x="10968" y="1625"/>
                </a:cubicBezTo>
                <a:cubicBezTo>
                  <a:pt x="10968" y="1625"/>
                  <a:pt x="10962" y="1625"/>
                  <a:pt x="10962" y="1619"/>
                </a:cubicBezTo>
                <a:cubicBezTo>
                  <a:pt x="10956" y="1619"/>
                  <a:pt x="10950" y="1619"/>
                  <a:pt x="10950" y="1613"/>
                </a:cubicBezTo>
                <a:cubicBezTo>
                  <a:pt x="10944" y="1613"/>
                  <a:pt x="10950" y="1607"/>
                  <a:pt x="10950" y="1601"/>
                </a:cubicBezTo>
                <a:cubicBezTo>
                  <a:pt x="10944" y="1595"/>
                  <a:pt x="10944" y="1595"/>
                  <a:pt x="10944" y="1589"/>
                </a:cubicBezTo>
                <a:cubicBezTo>
                  <a:pt x="10909" y="1589"/>
                  <a:pt x="10909" y="1589"/>
                  <a:pt x="10909" y="1589"/>
                </a:cubicBezTo>
                <a:cubicBezTo>
                  <a:pt x="10909" y="1589"/>
                  <a:pt x="10903" y="1589"/>
                  <a:pt x="10897" y="1595"/>
                </a:cubicBezTo>
                <a:cubicBezTo>
                  <a:pt x="10897" y="1595"/>
                  <a:pt x="10897" y="1607"/>
                  <a:pt x="10885" y="1607"/>
                </a:cubicBezTo>
                <a:cubicBezTo>
                  <a:pt x="10879" y="1607"/>
                  <a:pt x="10879" y="1601"/>
                  <a:pt x="10873" y="1601"/>
                </a:cubicBezTo>
                <a:cubicBezTo>
                  <a:pt x="10867" y="1595"/>
                  <a:pt x="10861" y="1595"/>
                  <a:pt x="10861" y="1595"/>
                </a:cubicBezTo>
                <a:cubicBezTo>
                  <a:pt x="10855" y="1589"/>
                  <a:pt x="10861" y="1589"/>
                  <a:pt x="10855" y="1583"/>
                </a:cubicBezTo>
                <a:cubicBezTo>
                  <a:pt x="10849" y="1583"/>
                  <a:pt x="10837" y="1589"/>
                  <a:pt x="10831" y="1583"/>
                </a:cubicBezTo>
                <a:cubicBezTo>
                  <a:pt x="10820" y="1583"/>
                  <a:pt x="10814" y="1583"/>
                  <a:pt x="10808" y="1577"/>
                </a:cubicBezTo>
                <a:cubicBezTo>
                  <a:pt x="10802" y="1577"/>
                  <a:pt x="10796" y="1577"/>
                  <a:pt x="10796" y="1577"/>
                </a:cubicBezTo>
                <a:cubicBezTo>
                  <a:pt x="10796" y="1565"/>
                  <a:pt x="10796" y="1565"/>
                  <a:pt x="10796" y="1565"/>
                </a:cubicBezTo>
                <a:cubicBezTo>
                  <a:pt x="10796" y="1565"/>
                  <a:pt x="10802" y="1565"/>
                  <a:pt x="10808" y="1565"/>
                </a:cubicBezTo>
                <a:lnTo>
                  <a:pt x="10814" y="1565"/>
                </a:lnTo>
                <a:cubicBezTo>
                  <a:pt x="10820" y="1565"/>
                  <a:pt x="10825" y="1565"/>
                  <a:pt x="10831" y="1565"/>
                </a:cubicBezTo>
                <a:cubicBezTo>
                  <a:pt x="10831" y="1542"/>
                  <a:pt x="10831" y="1542"/>
                  <a:pt x="10831" y="1542"/>
                </a:cubicBezTo>
                <a:cubicBezTo>
                  <a:pt x="10831" y="1536"/>
                  <a:pt x="10825" y="1530"/>
                  <a:pt x="10825" y="1530"/>
                </a:cubicBezTo>
                <a:cubicBezTo>
                  <a:pt x="10820" y="1524"/>
                  <a:pt x="10820" y="1518"/>
                  <a:pt x="10814" y="1518"/>
                </a:cubicBezTo>
                <a:lnTo>
                  <a:pt x="10808" y="1518"/>
                </a:lnTo>
                <a:cubicBezTo>
                  <a:pt x="10796" y="1518"/>
                  <a:pt x="10790" y="1518"/>
                  <a:pt x="10778" y="1518"/>
                </a:cubicBezTo>
                <a:cubicBezTo>
                  <a:pt x="10772" y="1518"/>
                  <a:pt x="10766" y="1518"/>
                  <a:pt x="10754" y="1512"/>
                </a:cubicBezTo>
                <a:cubicBezTo>
                  <a:pt x="10748" y="1512"/>
                  <a:pt x="10748" y="1506"/>
                  <a:pt x="10748" y="1500"/>
                </a:cubicBezTo>
                <a:cubicBezTo>
                  <a:pt x="10743" y="1500"/>
                  <a:pt x="10743" y="1494"/>
                  <a:pt x="10736" y="1494"/>
                </a:cubicBezTo>
                <a:cubicBezTo>
                  <a:pt x="10736" y="1488"/>
                  <a:pt x="10731" y="1488"/>
                  <a:pt x="10731" y="1488"/>
                </a:cubicBezTo>
                <a:cubicBezTo>
                  <a:pt x="10719" y="1494"/>
                  <a:pt x="10719" y="1494"/>
                  <a:pt x="10719" y="1494"/>
                </a:cubicBezTo>
                <a:cubicBezTo>
                  <a:pt x="10719" y="1524"/>
                  <a:pt x="10719" y="1524"/>
                  <a:pt x="10719" y="1524"/>
                </a:cubicBezTo>
                <a:cubicBezTo>
                  <a:pt x="10707" y="1530"/>
                  <a:pt x="10695" y="1530"/>
                  <a:pt x="10683" y="1530"/>
                </a:cubicBezTo>
                <a:cubicBezTo>
                  <a:pt x="10683" y="1506"/>
                  <a:pt x="10683" y="1506"/>
                  <a:pt x="10683" y="1506"/>
                </a:cubicBezTo>
                <a:cubicBezTo>
                  <a:pt x="10683" y="1500"/>
                  <a:pt x="10689" y="1500"/>
                  <a:pt x="10689" y="1494"/>
                </a:cubicBezTo>
                <a:cubicBezTo>
                  <a:pt x="10695" y="1488"/>
                  <a:pt x="10701" y="1488"/>
                  <a:pt x="10701" y="1482"/>
                </a:cubicBezTo>
                <a:cubicBezTo>
                  <a:pt x="10701" y="1482"/>
                  <a:pt x="10701" y="1476"/>
                  <a:pt x="10701" y="1470"/>
                </a:cubicBezTo>
                <a:cubicBezTo>
                  <a:pt x="10624" y="1470"/>
                  <a:pt x="10624" y="1470"/>
                  <a:pt x="10624" y="1470"/>
                </a:cubicBezTo>
                <a:cubicBezTo>
                  <a:pt x="10624" y="1488"/>
                  <a:pt x="10630" y="1494"/>
                  <a:pt x="10624" y="1506"/>
                </a:cubicBezTo>
                <a:cubicBezTo>
                  <a:pt x="10624" y="1512"/>
                  <a:pt x="10618" y="1512"/>
                  <a:pt x="10618" y="1518"/>
                </a:cubicBezTo>
                <a:cubicBezTo>
                  <a:pt x="10618" y="1530"/>
                  <a:pt x="10618" y="1530"/>
                  <a:pt x="10618" y="1530"/>
                </a:cubicBezTo>
                <a:cubicBezTo>
                  <a:pt x="10618" y="1536"/>
                  <a:pt x="10624" y="1536"/>
                  <a:pt x="10624" y="1542"/>
                </a:cubicBezTo>
                <a:cubicBezTo>
                  <a:pt x="10606" y="1542"/>
                  <a:pt x="10606" y="1542"/>
                  <a:pt x="10606" y="1542"/>
                </a:cubicBezTo>
                <a:cubicBezTo>
                  <a:pt x="10606" y="1536"/>
                  <a:pt x="10612" y="1536"/>
                  <a:pt x="10612" y="1530"/>
                </a:cubicBezTo>
                <a:cubicBezTo>
                  <a:pt x="10612" y="1524"/>
                  <a:pt x="10612" y="1518"/>
                  <a:pt x="10612" y="1512"/>
                </a:cubicBezTo>
                <a:cubicBezTo>
                  <a:pt x="10612" y="1506"/>
                  <a:pt x="10606" y="1500"/>
                  <a:pt x="10606" y="1494"/>
                </a:cubicBezTo>
                <a:cubicBezTo>
                  <a:pt x="10600" y="1488"/>
                  <a:pt x="10600" y="1488"/>
                  <a:pt x="10594" y="1488"/>
                </a:cubicBezTo>
                <a:cubicBezTo>
                  <a:pt x="10570" y="1488"/>
                  <a:pt x="10570" y="1488"/>
                  <a:pt x="10570" y="1488"/>
                </a:cubicBezTo>
                <a:cubicBezTo>
                  <a:pt x="10570" y="1548"/>
                  <a:pt x="10570" y="1548"/>
                  <a:pt x="10570" y="1548"/>
                </a:cubicBezTo>
                <a:cubicBezTo>
                  <a:pt x="10529" y="1548"/>
                  <a:pt x="10529" y="1548"/>
                  <a:pt x="10529" y="1548"/>
                </a:cubicBezTo>
                <a:cubicBezTo>
                  <a:pt x="10529" y="1536"/>
                  <a:pt x="10529" y="1530"/>
                  <a:pt x="10529" y="1512"/>
                </a:cubicBezTo>
                <a:cubicBezTo>
                  <a:pt x="10529" y="1512"/>
                  <a:pt x="10529" y="1506"/>
                  <a:pt x="10529" y="1500"/>
                </a:cubicBezTo>
                <a:cubicBezTo>
                  <a:pt x="10529" y="1500"/>
                  <a:pt x="10529" y="1500"/>
                  <a:pt x="10529" y="1494"/>
                </a:cubicBezTo>
                <a:cubicBezTo>
                  <a:pt x="10553" y="1494"/>
                  <a:pt x="10553" y="1494"/>
                  <a:pt x="10553" y="1494"/>
                </a:cubicBezTo>
                <a:cubicBezTo>
                  <a:pt x="10559" y="1494"/>
                  <a:pt x="10559" y="1494"/>
                  <a:pt x="10565" y="1494"/>
                </a:cubicBezTo>
                <a:lnTo>
                  <a:pt x="10570" y="1494"/>
                </a:lnTo>
                <a:cubicBezTo>
                  <a:pt x="10570" y="1459"/>
                  <a:pt x="10570" y="1459"/>
                  <a:pt x="10570" y="1459"/>
                </a:cubicBezTo>
                <a:cubicBezTo>
                  <a:pt x="10559" y="1459"/>
                  <a:pt x="10559" y="1459"/>
                  <a:pt x="10559" y="1459"/>
                </a:cubicBezTo>
                <a:cubicBezTo>
                  <a:pt x="10547" y="1465"/>
                  <a:pt x="10541" y="1470"/>
                  <a:pt x="10529" y="1476"/>
                </a:cubicBezTo>
                <a:cubicBezTo>
                  <a:pt x="10529" y="1476"/>
                  <a:pt x="10523" y="1482"/>
                  <a:pt x="10517" y="1482"/>
                </a:cubicBezTo>
                <a:cubicBezTo>
                  <a:pt x="10517" y="1482"/>
                  <a:pt x="10511" y="1476"/>
                  <a:pt x="10505" y="1476"/>
                </a:cubicBezTo>
                <a:lnTo>
                  <a:pt x="10499" y="1476"/>
                </a:lnTo>
                <a:cubicBezTo>
                  <a:pt x="10493" y="1476"/>
                  <a:pt x="10488" y="1482"/>
                  <a:pt x="10488" y="1488"/>
                </a:cubicBezTo>
                <a:cubicBezTo>
                  <a:pt x="10488" y="1500"/>
                  <a:pt x="10482" y="1506"/>
                  <a:pt x="10476" y="1512"/>
                </a:cubicBezTo>
                <a:cubicBezTo>
                  <a:pt x="10470" y="1518"/>
                  <a:pt x="10464" y="1518"/>
                  <a:pt x="10458" y="1518"/>
                </a:cubicBezTo>
                <a:cubicBezTo>
                  <a:pt x="10452" y="1518"/>
                  <a:pt x="10452" y="1518"/>
                  <a:pt x="10452" y="1518"/>
                </a:cubicBezTo>
                <a:cubicBezTo>
                  <a:pt x="10446" y="1518"/>
                  <a:pt x="10446" y="1518"/>
                  <a:pt x="10440" y="1518"/>
                </a:cubicBezTo>
                <a:cubicBezTo>
                  <a:pt x="10434" y="1518"/>
                  <a:pt x="10434" y="1506"/>
                  <a:pt x="10428" y="1506"/>
                </a:cubicBezTo>
                <a:cubicBezTo>
                  <a:pt x="10434" y="1500"/>
                  <a:pt x="10434" y="1500"/>
                  <a:pt x="10434" y="1494"/>
                </a:cubicBezTo>
                <a:cubicBezTo>
                  <a:pt x="10440" y="1488"/>
                  <a:pt x="10446" y="1488"/>
                  <a:pt x="10446" y="1488"/>
                </a:cubicBezTo>
                <a:cubicBezTo>
                  <a:pt x="10411" y="1488"/>
                  <a:pt x="10411" y="1488"/>
                  <a:pt x="10411" y="1488"/>
                </a:cubicBezTo>
                <a:cubicBezTo>
                  <a:pt x="10393" y="1488"/>
                  <a:pt x="10387" y="1488"/>
                  <a:pt x="10375" y="1494"/>
                </a:cubicBezTo>
                <a:cubicBezTo>
                  <a:pt x="10369" y="1494"/>
                  <a:pt x="10363" y="1500"/>
                  <a:pt x="10357" y="1500"/>
                </a:cubicBezTo>
                <a:cubicBezTo>
                  <a:pt x="10351" y="1500"/>
                  <a:pt x="10345" y="1500"/>
                  <a:pt x="10345" y="1506"/>
                </a:cubicBezTo>
                <a:cubicBezTo>
                  <a:pt x="10345" y="1512"/>
                  <a:pt x="10345" y="1518"/>
                  <a:pt x="10345" y="1518"/>
                </a:cubicBezTo>
                <a:cubicBezTo>
                  <a:pt x="10345" y="1524"/>
                  <a:pt x="10345" y="1530"/>
                  <a:pt x="10351" y="1530"/>
                </a:cubicBezTo>
                <a:cubicBezTo>
                  <a:pt x="10351" y="1536"/>
                  <a:pt x="10351" y="1542"/>
                  <a:pt x="10357" y="1542"/>
                </a:cubicBezTo>
                <a:cubicBezTo>
                  <a:pt x="10369" y="1548"/>
                  <a:pt x="10375" y="1548"/>
                  <a:pt x="10381" y="1548"/>
                </a:cubicBezTo>
                <a:cubicBezTo>
                  <a:pt x="10393" y="1548"/>
                  <a:pt x="10393" y="1548"/>
                  <a:pt x="10404" y="1548"/>
                </a:cubicBezTo>
                <a:cubicBezTo>
                  <a:pt x="10404" y="1571"/>
                  <a:pt x="10404" y="1571"/>
                  <a:pt x="10404" y="1571"/>
                </a:cubicBezTo>
                <a:cubicBezTo>
                  <a:pt x="10381" y="1571"/>
                  <a:pt x="10381" y="1571"/>
                  <a:pt x="10381" y="1571"/>
                </a:cubicBezTo>
                <a:cubicBezTo>
                  <a:pt x="10375" y="1571"/>
                  <a:pt x="10375" y="1565"/>
                  <a:pt x="10369" y="1565"/>
                </a:cubicBezTo>
                <a:cubicBezTo>
                  <a:pt x="10357" y="1565"/>
                  <a:pt x="10351" y="1565"/>
                  <a:pt x="10345" y="1565"/>
                </a:cubicBezTo>
                <a:cubicBezTo>
                  <a:pt x="10333" y="1565"/>
                  <a:pt x="10327" y="1565"/>
                  <a:pt x="10322" y="1565"/>
                </a:cubicBezTo>
                <a:cubicBezTo>
                  <a:pt x="10316" y="1559"/>
                  <a:pt x="10310" y="1559"/>
                  <a:pt x="10310" y="1559"/>
                </a:cubicBezTo>
                <a:cubicBezTo>
                  <a:pt x="10286" y="1559"/>
                  <a:pt x="10286" y="1559"/>
                  <a:pt x="10286" y="1559"/>
                </a:cubicBezTo>
                <a:cubicBezTo>
                  <a:pt x="10286" y="1571"/>
                  <a:pt x="10286" y="1577"/>
                  <a:pt x="10286" y="1589"/>
                </a:cubicBezTo>
                <a:cubicBezTo>
                  <a:pt x="10286" y="1595"/>
                  <a:pt x="10286" y="1601"/>
                  <a:pt x="10286" y="1601"/>
                </a:cubicBezTo>
                <a:cubicBezTo>
                  <a:pt x="10286" y="1607"/>
                  <a:pt x="10280" y="1607"/>
                  <a:pt x="10280" y="1613"/>
                </a:cubicBezTo>
                <a:cubicBezTo>
                  <a:pt x="10280" y="1619"/>
                  <a:pt x="10274" y="1619"/>
                  <a:pt x="10268" y="1619"/>
                </a:cubicBezTo>
                <a:cubicBezTo>
                  <a:pt x="10268" y="1613"/>
                  <a:pt x="10268" y="1607"/>
                  <a:pt x="10268" y="1595"/>
                </a:cubicBezTo>
                <a:cubicBezTo>
                  <a:pt x="10268" y="1595"/>
                  <a:pt x="10268" y="1589"/>
                  <a:pt x="10268" y="1583"/>
                </a:cubicBezTo>
                <a:cubicBezTo>
                  <a:pt x="10262" y="1583"/>
                  <a:pt x="10256" y="1583"/>
                  <a:pt x="10256" y="1577"/>
                </a:cubicBezTo>
                <a:cubicBezTo>
                  <a:pt x="10250" y="1577"/>
                  <a:pt x="10245" y="1583"/>
                  <a:pt x="10245" y="1577"/>
                </a:cubicBezTo>
                <a:cubicBezTo>
                  <a:pt x="10238" y="1577"/>
                  <a:pt x="10233" y="1571"/>
                  <a:pt x="10233" y="1571"/>
                </a:cubicBezTo>
                <a:cubicBezTo>
                  <a:pt x="10227" y="1571"/>
                  <a:pt x="10227" y="1565"/>
                  <a:pt x="10221" y="1559"/>
                </a:cubicBezTo>
                <a:cubicBezTo>
                  <a:pt x="10221" y="1559"/>
                  <a:pt x="10215" y="1559"/>
                  <a:pt x="10209" y="1559"/>
                </a:cubicBezTo>
                <a:cubicBezTo>
                  <a:pt x="10203" y="1554"/>
                  <a:pt x="10197" y="1542"/>
                  <a:pt x="10185" y="1542"/>
                </a:cubicBezTo>
                <a:cubicBezTo>
                  <a:pt x="10179" y="1542"/>
                  <a:pt x="10173" y="1548"/>
                  <a:pt x="10167" y="1548"/>
                </a:cubicBezTo>
                <a:cubicBezTo>
                  <a:pt x="10167" y="1565"/>
                  <a:pt x="10167" y="1565"/>
                  <a:pt x="10167" y="1565"/>
                </a:cubicBezTo>
                <a:cubicBezTo>
                  <a:pt x="10167" y="1571"/>
                  <a:pt x="10173" y="1577"/>
                  <a:pt x="10173" y="1577"/>
                </a:cubicBezTo>
                <a:cubicBezTo>
                  <a:pt x="10173" y="1583"/>
                  <a:pt x="10179" y="1589"/>
                  <a:pt x="10179" y="1595"/>
                </a:cubicBezTo>
                <a:cubicBezTo>
                  <a:pt x="10179" y="1601"/>
                  <a:pt x="10167" y="1607"/>
                  <a:pt x="10167" y="1619"/>
                </a:cubicBezTo>
                <a:cubicBezTo>
                  <a:pt x="10167" y="1619"/>
                  <a:pt x="10173" y="1625"/>
                  <a:pt x="10173" y="1631"/>
                </a:cubicBezTo>
                <a:cubicBezTo>
                  <a:pt x="10167" y="1631"/>
                  <a:pt x="10161" y="1631"/>
                  <a:pt x="10161" y="1636"/>
                </a:cubicBezTo>
                <a:cubicBezTo>
                  <a:pt x="10156" y="1642"/>
                  <a:pt x="10150" y="1648"/>
                  <a:pt x="10144" y="1648"/>
                </a:cubicBezTo>
                <a:cubicBezTo>
                  <a:pt x="10138" y="1648"/>
                  <a:pt x="10132" y="1648"/>
                  <a:pt x="10126" y="1642"/>
                </a:cubicBezTo>
                <a:cubicBezTo>
                  <a:pt x="10126" y="1642"/>
                  <a:pt x="10126" y="1636"/>
                  <a:pt x="10126" y="1631"/>
                </a:cubicBezTo>
                <a:cubicBezTo>
                  <a:pt x="10126" y="1625"/>
                  <a:pt x="10120" y="1625"/>
                  <a:pt x="10120" y="1619"/>
                </a:cubicBezTo>
                <a:cubicBezTo>
                  <a:pt x="10120" y="1619"/>
                  <a:pt x="10120" y="1613"/>
                  <a:pt x="10120" y="1607"/>
                </a:cubicBezTo>
                <a:cubicBezTo>
                  <a:pt x="10114" y="1613"/>
                  <a:pt x="10114" y="1613"/>
                  <a:pt x="10108" y="1613"/>
                </a:cubicBezTo>
                <a:cubicBezTo>
                  <a:pt x="10102" y="1619"/>
                  <a:pt x="10108" y="1625"/>
                  <a:pt x="10108" y="1631"/>
                </a:cubicBezTo>
                <a:cubicBezTo>
                  <a:pt x="10102" y="1631"/>
                  <a:pt x="10096" y="1631"/>
                  <a:pt x="10096" y="1631"/>
                </a:cubicBezTo>
                <a:cubicBezTo>
                  <a:pt x="10084" y="1631"/>
                  <a:pt x="10079" y="1631"/>
                  <a:pt x="10072" y="1631"/>
                </a:cubicBezTo>
                <a:cubicBezTo>
                  <a:pt x="10067" y="1648"/>
                  <a:pt x="10067" y="1648"/>
                  <a:pt x="10067" y="1648"/>
                </a:cubicBezTo>
                <a:cubicBezTo>
                  <a:pt x="10072" y="1654"/>
                  <a:pt x="10072" y="1660"/>
                  <a:pt x="10072" y="1660"/>
                </a:cubicBezTo>
                <a:cubicBezTo>
                  <a:pt x="10079" y="1666"/>
                  <a:pt x="10084" y="1660"/>
                  <a:pt x="10084" y="1660"/>
                </a:cubicBezTo>
                <a:cubicBezTo>
                  <a:pt x="10090" y="1666"/>
                  <a:pt x="10096" y="1666"/>
                  <a:pt x="10096" y="1666"/>
                </a:cubicBezTo>
                <a:cubicBezTo>
                  <a:pt x="10096" y="1672"/>
                  <a:pt x="10096" y="1678"/>
                  <a:pt x="10096" y="1678"/>
                </a:cubicBezTo>
                <a:cubicBezTo>
                  <a:pt x="10096" y="1690"/>
                  <a:pt x="10096" y="1690"/>
                  <a:pt x="10096" y="1690"/>
                </a:cubicBezTo>
                <a:cubicBezTo>
                  <a:pt x="10096" y="1696"/>
                  <a:pt x="10090" y="1696"/>
                  <a:pt x="10090" y="1702"/>
                </a:cubicBezTo>
                <a:cubicBezTo>
                  <a:pt x="10090" y="1702"/>
                  <a:pt x="10084" y="1702"/>
                  <a:pt x="10079" y="1702"/>
                </a:cubicBezTo>
                <a:cubicBezTo>
                  <a:pt x="10072" y="1696"/>
                  <a:pt x="10072" y="1690"/>
                  <a:pt x="10067" y="1690"/>
                </a:cubicBezTo>
                <a:cubicBezTo>
                  <a:pt x="10061" y="1684"/>
                  <a:pt x="10055" y="1690"/>
                  <a:pt x="10043" y="1690"/>
                </a:cubicBezTo>
                <a:cubicBezTo>
                  <a:pt x="10037" y="1690"/>
                  <a:pt x="10031" y="1684"/>
                  <a:pt x="10031" y="1684"/>
                </a:cubicBezTo>
                <a:cubicBezTo>
                  <a:pt x="10031" y="1672"/>
                  <a:pt x="10037" y="1660"/>
                  <a:pt x="10037" y="1648"/>
                </a:cubicBezTo>
                <a:cubicBezTo>
                  <a:pt x="10037" y="1642"/>
                  <a:pt x="10031" y="1642"/>
                  <a:pt x="10031" y="1636"/>
                </a:cubicBezTo>
                <a:cubicBezTo>
                  <a:pt x="10019" y="1636"/>
                  <a:pt x="10019" y="1642"/>
                  <a:pt x="10013" y="1642"/>
                </a:cubicBezTo>
                <a:cubicBezTo>
                  <a:pt x="10013" y="1678"/>
                  <a:pt x="10013" y="1678"/>
                  <a:pt x="10013" y="1678"/>
                </a:cubicBezTo>
                <a:cubicBezTo>
                  <a:pt x="10007" y="1678"/>
                  <a:pt x="10007" y="1684"/>
                  <a:pt x="10001" y="1684"/>
                </a:cubicBezTo>
                <a:cubicBezTo>
                  <a:pt x="9995" y="1684"/>
                  <a:pt x="9990" y="1678"/>
                  <a:pt x="9983" y="1678"/>
                </a:cubicBezTo>
                <a:cubicBezTo>
                  <a:pt x="9972" y="1678"/>
                  <a:pt x="9966" y="1684"/>
                  <a:pt x="9954" y="1690"/>
                </a:cubicBezTo>
                <a:cubicBezTo>
                  <a:pt x="9954" y="1690"/>
                  <a:pt x="9954" y="1696"/>
                  <a:pt x="9960" y="1702"/>
                </a:cubicBezTo>
                <a:cubicBezTo>
                  <a:pt x="9960" y="1702"/>
                  <a:pt x="9966" y="1702"/>
                  <a:pt x="9966" y="1708"/>
                </a:cubicBezTo>
                <a:cubicBezTo>
                  <a:pt x="9966" y="1708"/>
                  <a:pt x="9966" y="1714"/>
                  <a:pt x="9966" y="1720"/>
                </a:cubicBezTo>
                <a:cubicBezTo>
                  <a:pt x="9954" y="1720"/>
                  <a:pt x="9948" y="1714"/>
                  <a:pt x="9936" y="1720"/>
                </a:cubicBezTo>
                <a:cubicBezTo>
                  <a:pt x="9930" y="1720"/>
                  <a:pt x="9924" y="1720"/>
                  <a:pt x="9924" y="1720"/>
                </a:cubicBezTo>
                <a:cubicBezTo>
                  <a:pt x="9918" y="1720"/>
                  <a:pt x="9912" y="1720"/>
                  <a:pt x="9912" y="1720"/>
                </a:cubicBezTo>
                <a:cubicBezTo>
                  <a:pt x="9906" y="1720"/>
                  <a:pt x="9906" y="1725"/>
                  <a:pt x="9901" y="1725"/>
                </a:cubicBezTo>
                <a:cubicBezTo>
                  <a:pt x="9895" y="1731"/>
                  <a:pt x="9901" y="1737"/>
                  <a:pt x="9895" y="1737"/>
                </a:cubicBezTo>
                <a:cubicBezTo>
                  <a:pt x="9895" y="1743"/>
                  <a:pt x="9889" y="1743"/>
                  <a:pt x="9883" y="1743"/>
                </a:cubicBezTo>
                <a:cubicBezTo>
                  <a:pt x="9883" y="1743"/>
                  <a:pt x="9877" y="1749"/>
                  <a:pt x="9877" y="1755"/>
                </a:cubicBezTo>
                <a:cubicBezTo>
                  <a:pt x="9871" y="1755"/>
                  <a:pt x="9877" y="1761"/>
                  <a:pt x="9871" y="1767"/>
                </a:cubicBezTo>
                <a:cubicBezTo>
                  <a:pt x="9871" y="1767"/>
                  <a:pt x="9865" y="1761"/>
                  <a:pt x="9859" y="1767"/>
                </a:cubicBezTo>
                <a:cubicBezTo>
                  <a:pt x="9853" y="1767"/>
                  <a:pt x="9853" y="1773"/>
                  <a:pt x="9847" y="1779"/>
                </a:cubicBezTo>
                <a:cubicBezTo>
                  <a:pt x="9871" y="1779"/>
                  <a:pt x="9871" y="1779"/>
                  <a:pt x="9871" y="1779"/>
                </a:cubicBezTo>
                <a:cubicBezTo>
                  <a:pt x="9877" y="1779"/>
                  <a:pt x="9877" y="1779"/>
                  <a:pt x="9883" y="1773"/>
                </a:cubicBezTo>
                <a:cubicBezTo>
                  <a:pt x="9889" y="1773"/>
                  <a:pt x="9889" y="1767"/>
                  <a:pt x="9889" y="1761"/>
                </a:cubicBezTo>
                <a:cubicBezTo>
                  <a:pt x="9895" y="1761"/>
                  <a:pt x="9901" y="1761"/>
                  <a:pt x="9901" y="1755"/>
                </a:cubicBezTo>
                <a:cubicBezTo>
                  <a:pt x="9906" y="1755"/>
                  <a:pt x="9912" y="1755"/>
                  <a:pt x="9912" y="1755"/>
                </a:cubicBezTo>
                <a:cubicBezTo>
                  <a:pt x="9918" y="1755"/>
                  <a:pt x="9924" y="1755"/>
                  <a:pt x="9924" y="1755"/>
                </a:cubicBezTo>
                <a:cubicBezTo>
                  <a:pt x="9930" y="1755"/>
                  <a:pt x="9936" y="1761"/>
                  <a:pt x="9936" y="1755"/>
                </a:cubicBezTo>
                <a:cubicBezTo>
                  <a:pt x="9942" y="1755"/>
                  <a:pt x="9942" y="1749"/>
                  <a:pt x="9948" y="1749"/>
                </a:cubicBezTo>
                <a:cubicBezTo>
                  <a:pt x="9954" y="1743"/>
                  <a:pt x="9948" y="1737"/>
                  <a:pt x="9954" y="1737"/>
                </a:cubicBezTo>
                <a:cubicBezTo>
                  <a:pt x="9960" y="1737"/>
                  <a:pt x="9960" y="1737"/>
                  <a:pt x="9966" y="1737"/>
                </a:cubicBezTo>
                <a:cubicBezTo>
                  <a:pt x="9972" y="1737"/>
                  <a:pt x="9972" y="1737"/>
                  <a:pt x="9978" y="1737"/>
                </a:cubicBezTo>
                <a:cubicBezTo>
                  <a:pt x="9983" y="1737"/>
                  <a:pt x="9983" y="1731"/>
                  <a:pt x="9990" y="1725"/>
                </a:cubicBezTo>
                <a:cubicBezTo>
                  <a:pt x="10001" y="1725"/>
                  <a:pt x="10007" y="1725"/>
                  <a:pt x="10019" y="1725"/>
                </a:cubicBezTo>
                <a:cubicBezTo>
                  <a:pt x="10031" y="1725"/>
                  <a:pt x="10037" y="1725"/>
                  <a:pt x="10049" y="1725"/>
                </a:cubicBezTo>
                <a:cubicBezTo>
                  <a:pt x="10055" y="1731"/>
                  <a:pt x="10055" y="1737"/>
                  <a:pt x="10061" y="1737"/>
                </a:cubicBezTo>
                <a:cubicBezTo>
                  <a:pt x="10055" y="1749"/>
                  <a:pt x="10055" y="1749"/>
                  <a:pt x="10055" y="1749"/>
                </a:cubicBezTo>
                <a:cubicBezTo>
                  <a:pt x="10043" y="1749"/>
                  <a:pt x="10037" y="1749"/>
                  <a:pt x="10031" y="1749"/>
                </a:cubicBezTo>
                <a:cubicBezTo>
                  <a:pt x="10025" y="1749"/>
                  <a:pt x="10025" y="1749"/>
                  <a:pt x="10019" y="1749"/>
                </a:cubicBezTo>
                <a:lnTo>
                  <a:pt x="10019" y="1761"/>
                </a:lnTo>
                <a:cubicBezTo>
                  <a:pt x="10013" y="1761"/>
                  <a:pt x="10007" y="1761"/>
                  <a:pt x="10007" y="1761"/>
                </a:cubicBezTo>
                <a:cubicBezTo>
                  <a:pt x="10001" y="1761"/>
                  <a:pt x="9995" y="1761"/>
                  <a:pt x="9995" y="1761"/>
                </a:cubicBezTo>
                <a:cubicBezTo>
                  <a:pt x="9990" y="1761"/>
                  <a:pt x="9983" y="1767"/>
                  <a:pt x="9983" y="1767"/>
                </a:cubicBezTo>
                <a:cubicBezTo>
                  <a:pt x="9983" y="1773"/>
                  <a:pt x="9983" y="1779"/>
                  <a:pt x="9978" y="1779"/>
                </a:cubicBezTo>
                <a:cubicBezTo>
                  <a:pt x="9978" y="1785"/>
                  <a:pt x="9978" y="1785"/>
                  <a:pt x="9972" y="1791"/>
                </a:cubicBezTo>
                <a:cubicBezTo>
                  <a:pt x="9972" y="1797"/>
                  <a:pt x="9966" y="1791"/>
                  <a:pt x="9966" y="1797"/>
                </a:cubicBezTo>
                <a:cubicBezTo>
                  <a:pt x="9960" y="1802"/>
                  <a:pt x="9960" y="1802"/>
                  <a:pt x="9960" y="1809"/>
                </a:cubicBezTo>
                <a:cubicBezTo>
                  <a:pt x="9954" y="1814"/>
                  <a:pt x="9960" y="1814"/>
                  <a:pt x="9960" y="1820"/>
                </a:cubicBezTo>
                <a:cubicBezTo>
                  <a:pt x="9960" y="1826"/>
                  <a:pt x="9960" y="1832"/>
                  <a:pt x="9960" y="1844"/>
                </a:cubicBezTo>
                <a:cubicBezTo>
                  <a:pt x="9942" y="1844"/>
                  <a:pt x="9930" y="1838"/>
                  <a:pt x="9924" y="1850"/>
                </a:cubicBezTo>
                <a:cubicBezTo>
                  <a:pt x="9918" y="1856"/>
                  <a:pt x="9918" y="1862"/>
                  <a:pt x="9912" y="1874"/>
                </a:cubicBezTo>
                <a:cubicBezTo>
                  <a:pt x="9912" y="1874"/>
                  <a:pt x="9906" y="1874"/>
                  <a:pt x="9901" y="1880"/>
                </a:cubicBezTo>
                <a:cubicBezTo>
                  <a:pt x="9901" y="1880"/>
                  <a:pt x="9895" y="1880"/>
                  <a:pt x="9889" y="1886"/>
                </a:cubicBezTo>
                <a:cubicBezTo>
                  <a:pt x="9889" y="1886"/>
                  <a:pt x="9889" y="1891"/>
                  <a:pt x="9883" y="1897"/>
                </a:cubicBezTo>
                <a:cubicBezTo>
                  <a:pt x="9883" y="1897"/>
                  <a:pt x="9877" y="1897"/>
                  <a:pt x="9877" y="1903"/>
                </a:cubicBezTo>
                <a:cubicBezTo>
                  <a:pt x="9871" y="1903"/>
                  <a:pt x="9865" y="1909"/>
                  <a:pt x="9865" y="1909"/>
                </a:cubicBezTo>
                <a:cubicBezTo>
                  <a:pt x="9859" y="1915"/>
                  <a:pt x="9865" y="1921"/>
                  <a:pt x="9865" y="1921"/>
                </a:cubicBezTo>
                <a:cubicBezTo>
                  <a:pt x="9865" y="1927"/>
                  <a:pt x="9865" y="1933"/>
                  <a:pt x="9865" y="1933"/>
                </a:cubicBezTo>
                <a:cubicBezTo>
                  <a:pt x="9859" y="1939"/>
                  <a:pt x="9853" y="1939"/>
                  <a:pt x="9853" y="1945"/>
                </a:cubicBezTo>
                <a:cubicBezTo>
                  <a:pt x="9847" y="1951"/>
                  <a:pt x="9841" y="1951"/>
                  <a:pt x="9841" y="1957"/>
                </a:cubicBezTo>
                <a:cubicBezTo>
                  <a:pt x="9841" y="1963"/>
                  <a:pt x="9841" y="1975"/>
                  <a:pt x="9841" y="1980"/>
                </a:cubicBezTo>
                <a:cubicBezTo>
                  <a:pt x="9841" y="1986"/>
                  <a:pt x="9835" y="1986"/>
                  <a:pt x="9835" y="1992"/>
                </a:cubicBezTo>
                <a:cubicBezTo>
                  <a:pt x="9835" y="1992"/>
                  <a:pt x="9835" y="1998"/>
                  <a:pt x="9835" y="2004"/>
                </a:cubicBezTo>
                <a:cubicBezTo>
                  <a:pt x="9829" y="1992"/>
                  <a:pt x="9829" y="1992"/>
                  <a:pt x="9829" y="1992"/>
                </a:cubicBezTo>
                <a:cubicBezTo>
                  <a:pt x="9829" y="1992"/>
                  <a:pt x="9824" y="1998"/>
                  <a:pt x="9818" y="1998"/>
                </a:cubicBezTo>
                <a:cubicBezTo>
                  <a:pt x="9812" y="2004"/>
                  <a:pt x="9806" y="2004"/>
                  <a:pt x="9800" y="2010"/>
                </a:cubicBezTo>
                <a:cubicBezTo>
                  <a:pt x="9795" y="2010"/>
                  <a:pt x="9795" y="2016"/>
                  <a:pt x="9789" y="2022"/>
                </a:cubicBezTo>
                <a:cubicBezTo>
                  <a:pt x="9783" y="2022"/>
                  <a:pt x="9783" y="2028"/>
                  <a:pt x="9777" y="2028"/>
                </a:cubicBezTo>
                <a:cubicBezTo>
                  <a:pt x="9777" y="2028"/>
                  <a:pt x="9771" y="2028"/>
                  <a:pt x="9765" y="2028"/>
                </a:cubicBezTo>
                <a:cubicBezTo>
                  <a:pt x="9765" y="2028"/>
                  <a:pt x="9753" y="2034"/>
                  <a:pt x="9747" y="2034"/>
                </a:cubicBezTo>
                <a:cubicBezTo>
                  <a:pt x="9747" y="2034"/>
                  <a:pt x="9741" y="2040"/>
                  <a:pt x="9736" y="2040"/>
                </a:cubicBezTo>
                <a:cubicBezTo>
                  <a:pt x="9741" y="2057"/>
                  <a:pt x="9741" y="2057"/>
                  <a:pt x="9741" y="2057"/>
                </a:cubicBezTo>
                <a:cubicBezTo>
                  <a:pt x="9747" y="2057"/>
                  <a:pt x="9747" y="2057"/>
                  <a:pt x="9753" y="2057"/>
                </a:cubicBezTo>
                <a:cubicBezTo>
                  <a:pt x="9759" y="2057"/>
                  <a:pt x="9759" y="2057"/>
                  <a:pt x="9765" y="2057"/>
                </a:cubicBezTo>
                <a:cubicBezTo>
                  <a:pt x="9789" y="2057"/>
                  <a:pt x="9789" y="2057"/>
                  <a:pt x="9789" y="2057"/>
                </a:cubicBezTo>
                <a:cubicBezTo>
                  <a:pt x="9789" y="2063"/>
                  <a:pt x="9783" y="2063"/>
                  <a:pt x="9783" y="2069"/>
                </a:cubicBezTo>
                <a:cubicBezTo>
                  <a:pt x="9783" y="2075"/>
                  <a:pt x="9783" y="2081"/>
                  <a:pt x="9783" y="2081"/>
                </a:cubicBezTo>
                <a:cubicBezTo>
                  <a:pt x="9783" y="2087"/>
                  <a:pt x="9777" y="2087"/>
                  <a:pt x="9771" y="2087"/>
                </a:cubicBezTo>
                <a:cubicBezTo>
                  <a:pt x="9771" y="2087"/>
                  <a:pt x="9765" y="2093"/>
                  <a:pt x="9759" y="2093"/>
                </a:cubicBezTo>
                <a:cubicBezTo>
                  <a:pt x="9753" y="2093"/>
                  <a:pt x="9753" y="2099"/>
                  <a:pt x="9747" y="2105"/>
                </a:cubicBezTo>
                <a:cubicBezTo>
                  <a:pt x="9747" y="2105"/>
                  <a:pt x="9736" y="2105"/>
                  <a:pt x="9730" y="2105"/>
                </a:cubicBezTo>
                <a:cubicBezTo>
                  <a:pt x="9730" y="2111"/>
                  <a:pt x="9724" y="2111"/>
                  <a:pt x="9724" y="2117"/>
                </a:cubicBezTo>
                <a:cubicBezTo>
                  <a:pt x="9718" y="2117"/>
                  <a:pt x="9712" y="2123"/>
                  <a:pt x="9712" y="2123"/>
                </a:cubicBezTo>
                <a:cubicBezTo>
                  <a:pt x="9706" y="2129"/>
                  <a:pt x="9700" y="2129"/>
                  <a:pt x="9700" y="2129"/>
                </a:cubicBezTo>
                <a:cubicBezTo>
                  <a:pt x="9694" y="2129"/>
                  <a:pt x="9688" y="2134"/>
                  <a:pt x="9688" y="2134"/>
                </a:cubicBezTo>
                <a:cubicBezTo>
                  <a:pt x="9682" y="2141"/>
                  <a:pt x="9682" y="2146"/>
                  <a:pt x="9682" y="2146"/>
                </a:cubicBezTo>
                <a:cubicBezTo>
                  <a:pt x="9676" y="2152"/>
                  <a:pt x="9682" y="2158"/>
                  <a:pt x="9676" y="2158"/>
                </a:cubicBezTo>
                <a:cubicBezTo>
                  <a:pt x="9676" y="2164"/>
                  <a:pt x="9670" y="2170"/>
                  <a:pt x="9658" y="2170"/>
                </a:cubicBezTo>
                <a:cubicBezTo>
                  <a:pt x="9647" y="2170"/>
                  <a:pt x="9647" y="2158"/>
                  <a:pt x="9635" y="2158"/>
                </a:cubicBezTo>
                <a:cubicBezTo>
                  <a:pt x="9611" y="2158"/>
                  <a:pt x="9611" y="2158"/>
                  <a:pt x="9611" y="2158"/>
                </a:cubicBezTo>
                <a:cubicBezTo>
                  <a:pt x="9605" y="2182"/>
                  <a:pt x="9605" y="2182"/>
                  <a:pt x="9605" y="2182"/>
                </a:cubicBezTo>
                <a:cubicBezTo>
                  <a:pt x="9611" y="2188"/>
                  <a:pt x="9611" y="2194"/>
                  <a:pt x="9617" y="2200"/>
                </a:cubicBezTo>
                <a:cubicBezTo>
                  <a:pt x="9605" y="2206"/>
                  <a:pt x="9593" y="2206"/>
                  <a:pt x="9581" y="2212"/>
                </a:cubicBezTo>
                <a:cubicBezTo>
                  <a:pt x="9575" y="2212"/>
                  <a:pt x="9575" y="2212"/>
                  <a:pt x="9570" y="2212"/>
                </a:cubicBezTo>
                <a:cubicBezTo>
                  <a:pt x="9558" y="2212"/>
                  <a:pt x="9558" y="2218"/>
                  <a:pt x="9546" y="2223"/>
                </a:cubicBezTo>
                <a:cubicBezTo>
                  <a:pt x="9540" y="2223"/>
                  <a:pt x="9540" y="2229"/>
                  <a:pt x="9534" y="2229"/>
                </a:cubicBezTo>
                <a:cubicBezTo>
                  <a:pt x="9534" y="2235"/>
                  <a:pt x="9528" y="2235"/>
                  <a:pt x="9522" y="2241"/>
                </a:cubicBezTo>
                <a:cubicBezTo>
                  <a:pt x="9522" y="2241"/>
                  <a:pt x="9516" y="2235"/>
                  <a:pt x="9510" y="2241"/>
                </a:cubicBezTo>
                <a:cubicBezTo>
                  <a:pt x="9510" y="2241"/>
                  <a:pt x="9504" y="2241"/>
                  <a:pt x="9498" y="2247"/>
                </a:cubicBezTo>
                <a:cubicBezTo>
                  <a:pt x="9498" y="2247"/>
                  <a:pt x="9504" y="2253"/>
                  <a:pt x="9498" y="2259"/>
                </a:cubicBezTo>
                <a:cubicBezTo>
                  <a:pt x="9498" y="2259"/>
                  <a:pt x="9504" y="2265"/>
                  <a:pt x="9498" y="2265"/>
                </a:cubicBezTo>
                <a:cubicBezTo>
                  <a:pt x="9498" y="2271"/>
                  <a:pt x="9492" y="2277"/>
                  <a:pt x="9492" y="2277"/>
                </a:cubicBezTo>
                <a:cubicBezTo>
                  <a:pt x="9487" y="2283"/>
                  <a:pt x="9481" y="2289"/>
                  <a:pt x="9481" y="2289"/>
                </a:cubicBezTo>
                <a:cubicBezTo>
                  <a:pt x="9475" y="2289"/>
                  <a:pt x="9469" y="2289"/>
                  <a:pt x="9469" y="2289"/>
                </a:cubicBezTo>
                <a:cubicBezTo>
                  <a:pt x="9463" y="2289"/>
                  <a:pt x="9457" y="2289"/>
                  <a:pt x="9457" y="2289"/>
                </a:cubicBezTo>
                <a:cubicBezTo>
                  <a:pt x="9451" y="2289"/>
                  <a:pt x="9451" y="2295"/>
                  <a:pt x="9445" y="2295"/>
                </a:cubicBezTo>
                <a:cubicBezTo>
                  <a:pt x="9439" y="2300"/>
                  <a:pt x="9433" y="2300"/>
                  <a:pt x="9433" y="2307"/>
                </a:cubicBezTo>
                <a:cubicBezTo>
                  <a:pt x="9433" y="2307"/>
                  <a:pt x="9433" y="2312"/>
                  <a:pt x="9433" y="2318"/>
                </a:cubicBezTo>
                <a:cubicBezTo>
                  <a:pt x="9433" y="2324"/>
                  <a:pt x="9439" y="2324"/>
                  <a:pt x="9439" y="2330"/>
                </a:cubicBezTo>
                <a:cubicBezTo>
                  <a:pt x="9439" y="2330"/>
                  <a:pt x="9439" y="2336"/>
                  <a:pt x="9433" y="2342"/>
                </a:cubicBezTo>
                <a:cubicBezTo>
                  <a:pt x="9433" y="2342"/>
                  <a:pt x="9427" y="2342"/>
                  <a:pt x="9421" y="2342"/>
                </a:cubicBezTo>
                <a:cubicBezTo>
                  <a:pt x="9421" y="2348"/>
                  <a:pt x="9421" y="2348"/>
                  <a:pt x="9421" y="2354"/>
                </a:cubicBezTo>
                <a:cubicBezTo>
                  <a:pt x="9421" y="2360"/>
                  <a:pt x="9421" y="2360"/>
                  <a:pt x="9421" y="2366"/>
                </a:cubicBezTo>
                <a:cubicBezTo>
                  <a:pt x="9421" y="2372"/>
                  <a:pt x="9427" y="2378"/>
                  <a:pt x="9427" y="2384"/>
                </a:cubicBezTo>
                <a:cubicBezTo>
                  <a:pt x="9427" y="2389"/>
                  <a:pt x="9433" y="2395"/>
                  <a:pt x="9427" y="2401"/>
                </a:cubicBezTo>
                <a:cubicBezTo>
                  <a:pt x="9427" y="2407"/>
                  <a:pt x="9421" y="2401"/>
                  <a:pt x="9415" y="2401"/>
                </a:cubicBezTo>
                <a:cubicBezTo>
                  <a:pt x="9409" y="2407"/>
                  <a:pt x="9415" y="2413"/>
                  <a:pt x="9409" y="2413"/>
                </a:cubicBezTo>
                <a:cubicBezTo>
                  <a:pt x="9409" y="2437"/>
                  <a:pt x="9409" y="2437"/>
                  <a:pt x="9409" y="2437"/>
                </a:cubicBezTo>
                <a:cubicBezTo>
                  <a:pt x="9439" y="2437"/>
                  <a:pt x="9439" y="2437"/>
                  <a:pt x="9439" y="2437"/>
                </a:cubicBezTo>
                <a:cubicBezTo>
                  <a:pt x="9445" y="2437"/>
                  <a:pt x="9451" y="2431"/>
                  <a:pt x="9451" y="2431"/>
                </a:cubicBezTo>
                <a:cubicBezTo>
                  <a:pt x="9457" y="2437"/>
                  <a:pt x="9463" y="2437"/>
                  <a:pt x="9463" y="2437"/>
                </a:cubicBezTo>
                <a:cubicBezTo>
                  <a:pt x="9469" y="2443"/>
                  <a:pt x="9469" y="2449"/>
                  <a:pt x="9469" y="2449"/>
                </a:cubicBezTo>
                <a:cubicBezTo>
                  <a:pt x="9469" y="2455"/>
                  <a:pt x="9463" y="2461"/>
                  <a:pt x="9463" y="2461"/>
                </a:cubicBezTo>
                <a:cubicBezTo>
                  <a:pt x="9457" y="2466"/>
                  <a:pt x="9451" y="2461"/>
                  <a:pt x="9451" y="2466"/>
                </a:cubicBezTo>
                <a:cubicBezTo>
                  <a:pt x="9451" y="2473"/>
                  <a:pt x="9451" y="2473"/>
                  <a:pt x="9451" y="2478"/>
                </a:cubicBezTo>
                <a:cubicBezTo>
                  <a:pt x="9451" y="2484"/>
                  <a:pt x="9451" y="2484"/>
                  <a:pt x="9451" y="2490"/>
                </a:cubicBezTo>
                <a:cubicBezTo>
                  <a:pt x="9451" y="2496"/>
                  <a:pt x="9439" y="2490"/>
                  <a:pt x="9433" y="2496"/>
                </a:cubicBezTo>
                <a:cubicBezTo>
                  <a:pt x="9433" y="2502"/>
                  <a:pt x="9433" y="2502"/>
                  <a:pt x="9433" y="2508"/>
                </a:cubicBezTo>
                <a:cubicBezTo>
                  <a:pt x="9433" y="2514"/>
                  <a:pt x="9433" y="2514"/>
                  <a:pt x="9433" y="2520"/>
                </a:cubicBezTo>
                <a:cubicBezTo>
                  <a:pt x="9451" y="2520"/>
                  <a:pt x="9463" y="2520"/>
                  <a:pt x="9481" y="2526"/>
                </a:cubicBezTo>
                <a:cubicBezTo>
                  <a:pt x="9481" y="2532"/>
                  <a:pt x="9481" y="2544"/>
                  <a:pt x="9481" y="2550"/>
                </a:cubicBezTo>
                <a:cubicBezTo>
                  <a:pt x="9475" y="2555"/>
                  <a:pt x="9469" y="2555"/>
                  <a:pt x="9469" y="2561"/>
                </a:cubicBezTo>
                <a:cubicBezTo>
                  <a:pt x="9463" y="2561"/>
                  <a:pt x="9463" y="2567"/>
                  <a:pt x="9463" y="2573"/>
                </a:cubicBezTo>
                <a:lnTo>
                  <a:pt x="9469" y="2579"/>
                </a:lnTo>
                <a:cubicBezTo>
                  <a:pt x="9469" y="2585"/>
                  <a:pt x="9469" y="2585"/>
                  <a:pt x="9469" y="2591"/>
                </a:cubicBezTo>
                <a:cubicBezTo>
                  <a:pt x="9475" y="2591"/>
                  <a:pt x="9481" y="2591"/>
                  <a:pt x="9492" y="2591"/>
                </a:cubicBezTo>
                <a:cubicBezTo>
                  <a:pt x="9492" y="2591"/>
                  <a:pt x="9498" y="2591"/>
                  <a:pt x="9504" y="2591"/>
                </a:cubicBezTo>
                <a:cubicBezTo>
                  <a:pt x="9510" y="2591"/>
                  <a:pt x="9510" y="2597"/>
                  <a:pt x="9510" y="2603"/>
                </a:cubicBezTo>
                <a:cubicBezTo>
                  <a:pt x="9516" y="2603"/>
                  <a:pt x="9522" y="2609"/>
                  <a:pt x="9522" y="2615"/>
                </a:cubicBezTo>
                <a:cubicBezTo>
                  <a:pt x="9546" y="2609"/>
                  <a:pt x="9546" y="2609"/>
                  <a:pt x="9546" y="2609"/>
                </a:cubicBezTo>
                <a:cubicBezTo>
                  <a:pt x="9552" y="2609"/>
                  <a:pt x="9558" y="2609"/>
                  <a:pt x="9558" y="2609"/>
                </a:cubicBezTo>
                <a:cubicBezTo>
                  <a:pt x="9564" y="2615"/>
                  <a:pt x="9570" y="2615"/>
                  <a:pt x="9575" y="2615"/>
                </a:cubicBezTo>
                <a:cubicBezTo>
                  <a:pt x="9587" y="2615"/>
                  <a:pt x="9593" y="2615"/>
                  <a:pt x="9605" y="2609"/>
                </a:cubicBezTo>
                <a:cubicBezTo>
                  <a:pt x="9611" y="2603"/>
                  <a:pt x="9605" y="2597"/>
                  <a:pt x="9611" y="2597"/>
                </a:cubicBezTo>
                <a:cubicBezTo>
                  <a:pt x="9617" y="2597"/>
                  <a:pt x="9623" y="2597"/>
                  <a:pt x="9623" y="2597"/>
                </a:cubicBezTo>
                <a:cubicBezTo>
                  <a:pt x="9629" y="2597"/>
                  <a:pt x="9635" y="2597"/>
                  <a:pt x="9635" y="2591"/>
                </a:cubicBezTo>
                <a:cubicBezTo>
                  <a:pt x="9641" y="2591"/>
                  <a:pt x="9641" y="2585"/>
                  <a:pt x="9647" y="2585"/>
                </a:cubicBezTo>
                <a:cubicBezTo>
                  <a:pt x="9653" y="2585"/>
                  <a:pt x="9653" y="2579"/>
                  <a:pt x="9653" y="2573"/>
                </a:cubicBezTo>
                <a:cubicBezTo>
                  <a:pt x="9658" y="2567"/>
                  <a:pt x="9658" y="2567"/>
                  <a:pt x="9664" y="2561"/>
                </a:cubicBezTo>
                <a:cubicBezTo>
                  <a:pt x="9670" y="2555"/>
                  <a:pt x="9676" y="2550"/>
                  <a:pt x="9682" y="2538"/>
                </a:cubicBezTo>
                <a:cubicBezTo>
                  <a:pt x="9682" y="2538"/>
                  <a:pt x="9682" y="2532"/>
                  <a:pt x="9688" y="2526"/>
                </a:cubicBezTo>
                <a:cubicBezTo>
                  <a:pt x="9694" y="2526"/>
                  <a:pt x="9700" y="2526"/>
                  <a:pt x="9700" y="2526"/>
                </a:cubicBezTo>
                <a:cubicBezTo>
                  <a:pt x="9706" y="2526"/>
                  <a:pt x="9706" y="2526"/>
                  <a:pt x="9712" y="2526"/>
                </a:cubicBezTo>
                <a:cubicBezTo>
                  <a:pt x="9718" y="2526"/>
                  <a:pt x="9718" y="2520"/>
                  <a:pt x="9724" y="2520"/>
                </a:cubicBezTo>
                <a:cubicBezTo>
                  <a:pt x="9724" y="2496"/>
                  <a:pt x="9724" y="2496"/>
                  <a:pt x="9724" y="2496"/>
                </a:cubicBezTo>
                <a:cubicBezTo>
                  <a:pt x="9730" y="2502"/>
                  <a:pt x="9730" y="2496"/>
                  <a:pt x="9736" y="2496"/>
                </a:cubicBezTo>
                <a:cubicBezTo>
                  <a:pt x="9741" y="2502"/>
                  <a:pt x="9741" y="2502"/>
                  <a:pt x="9747" y="2502"/>
                </a:cubicBezTo>
                <a:cubicBezTo>
                  <a:pt x="9747" y="2508"/>
                  <a:pt x="9753" y="2514"/>
                  <a:pt x="9753" y="2514"/>
                </a:cubicBezTo>
                <a:cubicBezTo>
                  <a:pt x="9753" y="2520"/>
                  <a:pt x="9753" y="2526"/>
                  <a:pt x="9753" y="2526"/>
                </a:cubicBezTo>
                <a:cubicBezTo>
                  <a:pt x="9753" y="2532"/>
                  <a:pt x="9765" y="2532"/>
                  <a:pt x="9765" y="2538"/>
                </a:cubicBezTo>
                <a:cubicBezTo>
                  <a:pt x="9765" y="2544"/>
                  <a:pt x="9759" y="2555"/>
                  <a:pt x="9765" y="2561"/>
                </a:cubicBezTo>
                <a:cubicBezTo>
                  <a:pt x="9765" y="2567"/>
                  <a:pt x="9765" y="2567"/>
                  <a:pt x="9765" y="2573"/>
                </a:cubicBezTo>
                <a:cubicBezTo>
                  <a:pt x="9771" y="2579"/>
                  <a:pt x="9777" y="2579"/>
                  <a:pt x="9777" y="2579"/>
                </a:cubicBezTo>
                <a:cubicBezTo>
                  <a:pt x="9783" y="2585"/>
                  <a:pt x="9789" y="2591"/>
                  <a:pt x="9789" y="2597"/>
                </a:cubicBezTo>
                <a:cubicBezTo>
                  <a:pt x="9789" y="2603"/>
                  <a:pt x="9789" y="2603"/>
                  <a:pt x="9789" y="2603"/>
                </a:cubicBezTo>
                <a:cubicBezTo>
                  <a:pt x="9789" y="2609"/>
                  <a:pt x="9777" y="2609"/>
                  <a:pt x="9777" y="2615"/>
                </a:cubicBezTo>
                <a:cubicBezTo>
                  <a:pt x="9777" y="2621"/>
                  <a:pt x="9783" y="2627"/>
                  <a:pt x="9783" y="2627"/>
                </a:cubicBezTo>
                <a:cubicBezTo>
                  <a:pt x="9783" y="2639"/>
                  <a:pt x="9789" y="2644"/>
                  <a:pt x="9795" y="2650"/>
                </a:cubicBezTo>
                <a:cubicBezTo>
                  <a:pt x="9800" y="2650"/>
                  <a:pt x="9800" y="2650"/>
                  <a:pt x="9806" y="2650"/>
                </a:cubicBezTo>
                <a:cubicBezTo>
                  <a:pt x="9812" y="2656"/>
                  <a:pt x="9812" y="2662"/>
                  <a:pt x="9812" y="2662"/>
                </a:cubicBezTo>
                <a:cubicBezTo>
                  <a:pt x="9818" y="2668"/>
                  <a:pt x="9824" y="2668"/>
                  <a:pt x="9824" y="2674"/>
                </a:cubicBezTo>
                <a:cubicBezTo>
                  <a:pt x="9824" y="2686"/>
                  <a:pt x="9824" y="2686"/>
                  <a:pt x="9824" y="2686"/>
                </a:cubicBezTo>
                <a:cubicBezTo>
                  <a:pt x="9824" y="2698"/>
                  <a:pt x="9824" y="2698"/>
                  <a:pt x="9824" y="2698"/>
                </a:cubicBezTo>
                <a:cubicBezTo>
                  <a:pt x="9824" y="2710"/>
                  <a:pt x="9829" y="2716"/>
                  <a:pt x="9829" y="2721"/>
                </a:cubicBezTo>
                <a:cubicBezTo>
                  <a:pt x="9835" y="2727"/>
                  <a:pt x="9841" y="2727"/>
                  <a:pt x="9841" y="2727"/>
                </a:cubicBezTo>
                <a:cubicBezTo>
                  <a:pt x="9847" y="2733"/>
                  <a:pt x="9853" y="2739"/>
                  <a:pt x="9853" y="2739"/>
                </a:cubicBezTo>
                <a:cubicBezTo>
                  <a:pt x="9859" y="2745"/>
                  <a:pt x="9865" y="2745"/>
                  <a:pt x="9865" y="2751"/>
                </a:cubicBezTo>
                <a:cubicBezTo>
                  <a:pt x="9865" y="2751"/>
                  <a:pt x="9871" y="2757"/>
                  <a:pt x="9871" y="2763"/>
                </a:cubicBezTo>
                <a:cubicBezTo>
                  <a:pt x="9871" y="2763"/>
                  <a:pt x="9865" y="2769"/>
                  <a:pt x="9865" y="2775"/>
                </a:cubicBezTo>
                <a:cubicBezTo>
                  <a:pt x="9865" y="2781"/>
                  <a:pt x="9859" y="2781"/>
                  <a:pt x="9859" y="2793"/>
                </a:cubicBezTo>
                <a:cubicBezTo>
                  <a:pt x="9859" y="2799"/>
                  <a:pt x="9859" y="2799"/>
                  <a:pt x="9859" y="2799"/>
                </a:cubicBezTo>
                <a:lnTo>
                  <a:pt x="9865" y="2805"/>
                </a:lnTo>
                <a:cubicBezTo>
                  <a:pt x="9865" y="2810"/>
                  <a:pt x="9865" y="2816"/>
                  <a:pt x="9865" y="2816"/>
                </a:cubicBezTo>
                <a:cubicBezTo>
                  <a:pt x="9942" y="2816"/>
                  <a:pt x="9942" y="2816"/>
                  <a:pt x="9942" y="2816"/>
                </a:cubicBezTo>
                <a:cubicBezTo>
                  <a:pt x="9942" y="2810"/>
                  <a:pt x="9942" y="2805"/>
                  <a:pt x="9948" y="2805"/>
                </a:cubicBezTo>
                <a:cubicBezTo>
                  <a:pt x="9948" y="2799"/>
                  <a:pt x="9942" y="2793"/>
                  <a:pt x="9948" y="2793"/>
                </a:cubicBezTo>
                <a:cubicBezTo>
                  <a:pt x="9948" y="2787"/>
                  <a:pt x="9954" y="2781"/>
                  <a:pt x="9954" y="2781"/>
                </a:cubicBezTo>
                <a:cubicBezTo>
                  <a:pt x="9960" y="2775"/>
                  <a:pt x="9960" y="2769"/>
                  <a:pt x="9966" y="2769"/>
                </a:cubicBezTo>
                <a:cubicBezTo>
                  <a:pt x="9972" y="2769"/>
                  <a:pt x="9972" y="2769"/>
                  <a:pt x="9978" y="2769"/>
                </a:cubicBezTo>
                <a:cubicBezTo>
                  <a:pt x="9990" y="2769"/>
                  <a:pt x="9990" y="2769"/>
                  <a:pt x="9990" y="2769"/>
                </a:cubicBezTo>
                <a:cubicBezTo>
                  <a:pt x="9990" y="2769"/>
                  <a:pt x="9995" y="2769"/>
                  <a:pt x="10001" y="2769"/>
                </a:cubicBezTo>
                <a:cubicBezTo>
                  <a:pt x="10001" y="2769"/>
                  <a:pt x="10007" y="2775"/>
                  <a:pt x="10013" y="2775"/>
                </a:cubicBezTo>
                <a:cubicBezTo>
                  <a:pt x="10019" y="2775"/>
                  <a:pt x="10019" y="2775"/>
                  <a:pt x="10025" y="2769"/>
                </a:cubicBezTo>
                <a:cubicBezTo>
                  <a:pt x="10025" y="2769"/>
                  <a:pt x="10025" y="2763"/>
                  <a:pt x="10031" y="2757"/>
                </a:cubicBezTo>
                <a:cubicBezTo>
                  <a:pt x="10037" y="2757"/>
                  <a:pt x="10049" y="2757"/>
                  <a:pt x="10055" y="2757"/>
                </a:cubicBezTo>
                <a:cubicBezTo>
                  <a:pt x="10055" y="2721"/>
                  <a:pt x="10055" y="2721"/>
                  <a:pt x="10055" y="2721"/>
                </a:cubicBezTo>
                <a:cubicBezTo>
                  <a:pt x="10102" y="2721"/>
                  <a:pt x="10102" y="2721"/>
                  <a:pt x="10102" y="2721"/>
                </a:cubicBezTo>
                <a:cubicBezTo>
                  <a:pt x="10102" y="2716"/>
                  <a:pt x="10108" y="2716"/>
                  <a:pt x="10108" y="2710"/>
                </a:cubicBezTo>
                <a:cubicBezTo>
                  <a:pt x="10108" y="2704"/>
                  <a:pt x="10102" y="2698"/>
                  <a:pt x="10102" y="2692"/>
                </a:cubicBezTo>
                <a:cubicBezTo>
                  <a:pt x="10079" y="2692"/>
                  <a:pt x="10079" y="2692"/>
                  <a:pt x="10079" y="2692"/>
                </a:cubicBezTo>
                <a:cubicBezTo>
                  <a:pt x="10079" y="2692"/>
                  <a:pt x="10072" y="2698"/>
                  <a:pt x="10067" y="2698"/>
                </a:cubicBezTo>
                <a:cubicBezTo>
                  <a:pt x="10067" y="2698"/>
                  <a:pt x="10061" y="2698"/>
                  <a:pt x="10055" y="2698"/>
                </a:cubicBezTo>
                <a:cubicBezTo>
                  <a:pt x="10055" y="2692"/>
                  <a:pt x="10061" y="2686"/>
                  <a:pt x="10055" y="2686"/>
                </a:cubicBezTo>
                <a:cubicBezTo>
                  <a:pt x="10055" y="2680"/>
                  <a:pt x="10049" y="2686"/>
                  <a:pt x="10043" y="2680"/>
                </a:cubicBezTo>
                <a:cubicBezTo>
                  <a:pt x="10049" y="2674"/>
                  <a:pt x="10055" y="2668"/>
                  <a:pt x="10061" y="2656"/>
                </a:cubicBezTo>
                <a:lnTo>
                  <a:pt x="10067" y="2650"/>
                </a:lnTo>
                <a:cubicBezTo>
                  <a:pt x="10072" y="2639"/>
                  <a:pt x="10072" y="2632"/>
                  <a:pt x="10072" y="2627"/>
                </a:cubicBezTo>
                <a:cubicBezTo>
                  <a:pt x="10072" y="2615"/>
                  <a:pt x="10072" y="2609"/>
                  <a:pt x="10072" y="2603"/>
                </a:cubicBezTo>
                <a:cubicBezTo>
                  <a:pt x="10072" y="2597"/>
                  <a:pt x="10072" y="2591"/>
                  <a:pt x="10072" y="2591"/>
                </a:cubicBezTo>
                <a:cubicBezTo>
                  <a:pt x="10079" y="2585"/>
                  <a:pt x="10079" y="2585"/>
                  <a:pt x="10079" y="2579"/>
                </a:cubicBezTo>
                <a:cubicBezTo>
                  <a:pt x="10084" y="2573"/>
                  <a:pt x="10090" y="2573"/>
                  <a:pt x="10090" y="2573"/>
                </a:cubicBezTo>
                <a:cubicBezTo>
                  <a:pt x="10096" y="2567"/>
                  <a:pt x="10096" y="2561"/>
                  <a:pt x="10102" y="2561"/>
                </a:cubicBezTo>
                <a:cubicBezTo>
                  <a:pt x="10108" y="2561"/>
                  <a:pt x="10108" y="2561"/>
                  <a:pt x="10114" y="2561"/>
                </a:cubicBezTo>
                <a:cubicBezTo>
                  <a:pt x="10120" y="2555"/>
                  <a:pt x="10120" y="2550"/>
                  <a:pt x="10126" y="2550"/>
                </a:cubicBezTo>
                <a:cubicBezTo>
                  <a:pt x="10132" y="2550"/>
                  <a:pt x="10132" y="2550"/>
                  <a:pt x="10138" y="2550"/>
                </a:cubicBezTo>
                <a:cubicBezTo>
                  <a:pt x="10138" y="2544"/>
                  <a:pt x="10144" y="2550"/>
                  <a:pt x="10150" y="2550"/>
                </a:cubicBezTo>
                <a:cubicBezTo>
                  <a:pt x="10150" y="2544"/>
                  <a:pt x="10150" y="2538"/>
                  <a:pt x="10156" y="2538"/>
                </a:cubicBezTo>
                <a:cubicBezTo>
                  <a:pt x="10156" y="2532"/>
                  <a:pt x="10156" y="2526"/>
                  <a:pt x="10156" y="2526"/>
                </a:cubicBezTo>
                <a:cubicBezTo>
                  <a:pt x="10156" y="2520"/>
                  <a:pt x="10161" y="2520"/>
                  <a:pt x="10161" y="2514"/>
                </a:cubicBezTo>
                <a:cubicBezTo>
                  <a:pt x="10167" y="2508"/>
                  <a:pt x="10173" y="2508"/>
                  <a:pt x="10173" y="2502"/>
                </a:cubicBezTo>
                <a:cubicBezTo>
                  <a:pt x="10179" y="2502"/>
                  <a:pt x="10185" y="2502"/>
                  <a:pt x="10185" y="2496"/>
                </a:cubicBezTo>
                <a:cubicBezTo>
                  <a:pt x="10185" y="2490"/>
                  <a:pt x="10185" y="2490"/>
                  <a:pt x="10185" y="2484"/>
                </a:cubicBezTo>
                <a:cubicBezTo>
                  <a:pt x="10185" y="2473"/>
                  <a:pt x="10185" y="2473"/>
                  <a:pt x="10185" y="2473"/>
                </a:cubicBezTo>
                <a:cubicBezTo>
                  <a:pt x="10185" y="2466"/>
                  <a:pt x="10185" y="2466"/>
                  <a:pt x="10185" y="2461"/>
                </a:cubicBezTo>
                <a:cubicBezTo>
                  <a:pt x="10173" y="2461"/>
                  <a:pt x="10167" y="2461"/>
                  <a:pt x="10161" y="2461"/>
                </a:cubicBezTo>
                <a:cubicBezTo>
                  <a:pt x="10150" y="2461"/>
                  <a:pt x="10144" y="2455"/>
                  <a:pt x="10138" y="2455"/>
                </a:cubicBezTo>
                <a:cubicBezTo>
                  <a:pt x="10132" y="2455"/>
                  <a:pt x="10132" y="2461"/>
                  <a:pt x="10126" y="2461"/>
                </a:cubicBezTo>
                <a:cubicBezTo>
                  <a:pt x="10126" y="2443"/>
                  <a:pt x="10126" y="2437"/>
                  <a:pt x="10126" y="2419"/>
                </a:cubicBezTo>
                <a:cubicBezTo>
                  <a:pt x="10126" y="2419"/>
                  <a:pt x="10120" y="2413"/>
                  <a:pt x="10114" y="2413"/>
                </a:cubicBezTo>
                <a:cubicBezTo>
                  <a:pt x="10108" y="2407"/>
                  <a:pt x="10108" y="2413"/>
                  <a:pt x="10102" y="2413"/>
                </a:cubicBezTo>
                <a:cubicBezTo>
                  <a:pt x="10096" y="2407"/>
                  <a:pt x="10096" y="2407"/>
                  <a:pt x="10090" y="2401"/>
                </a:cubicBezTo>
                <a:cubicBezTo>
                  <a:pt x="10090" y="2401"/>
                  <a:pt x="10090" y="2395"/>
                  <a:pt x="10090" y="2389"/>
                </a:cubicBezTo>
                <a:cubicBezTo>
                  <a:pt x="10090" y="2300"/>
                  <a:pt x="10090" y="2300"/>
                  <a:pt x="10090" y="2300"/>
                </a:cubicBezTo>
                <a:cubicBezTo>
                  <a:pt x="10096" y="2295"/>
                  <a:pt x="10102" y="2295"/>
                  <a:pt x="10108" y="2289"/>
                </a:cubicBezTo>
                <a:cubicBezTo>
                  <a:pt x="10108" y="2289"/>
                  <a:pt x="10108" y="2283"/>
                  <a:pt x="10114" y="2277"/>
                </a:cubicBezTo>
                <a:cubicBezTo>
                  <a:pt x="10114" y="2277"/>
                  <a:pt x="10120" y="2271"/>
                  <a:pt x="10120" y="2265"/>
                </a:cubicBezTo>
                <a:cubicBezTo>
                  <a:pt x="10126" y="2265"/>
                  <a:pt x="10126" y="2259"/>
                  <a:pt x="10126" y="2259"/>
                </a:cubicBezTo>
                <a:cubicBezTo>
                  <a:pt x="10132" y="2247"/>
                  <a:pt x="10132" y="2241"/>
                  <a:pt x="10132" y="2235"/>
                </a:cubicBezTo>
                <a:cubicBezTo>
                  <a:pt x="10138" y="2229"/>
                  <a:pt x="10138" y="2223"/>
                  <a:pt x="10138" y="2223"/>
                </a:cubicBezTo>
                <a:cubicBezTo>
                  <a:pt x="10144" y="2218"/>
                  <a:pt x="10150" y="2218"/>
                  <a:pt x="10150" y="2218"/>
                </a:cubicBezTo>
                <a:cubicBezTo>
                  <a:pt x="10156" y="2218"/>
                  <a:pt x="10161" y="2218"/>
                  <a:pt x="10161" y="2218"/>
                </a:cubicBezTo>
                <a:cubicBezTo>
                  <a:pt x="10173" y="2212"/>
                  <a:pt x="10179" y="2212"/>
                  <a:pt x="10185" y="2206"/>
                </a:cubicBezTo>
                <a:cubicBezTo>
                  <a:pt x="10191" y="2200"/>
                  <a:pt x="10191" y="2200"/>
                  <a:pt x="10197" y="2194"/>
                </a:cubicBezTo>
                <a:cubicBezTo>
                  <a:pt x="10197" y="2188"/>
                  <a:pt x="10203" y="2188"/>
                  <a:pt x="10203" y="2188"/>
                </a:cubicBezTo>
                <a:cubicBezTo>
                  <a:pt x="10209" y="2182"/>
                  <a:pt x="10209" y="2176"/>
                  <a:pt x="10209" y="2176"/>
                </a:cubicBezTo>
                <a:cubicBezTo>
                  <a:pt x="10221" y="2170"/>
                  <a:pt x="10227" y="2170"/>
                  <a:pt x="10233" y="2170"/>
                </a:cubicBezTo>
                <a:cubicBezTo>
                  <a:pt x="10238" y="2170"/>
                  <a:pt x="10245" y="2170"/>
                  <a:pt x="10250" y="2170"/>
                </a:cubicBezTo>
                <a:cubicBezTo>
                  <a:pt x="10250" y="2170"/>
                  <a:pt x="10250" y="2164"/>
                  <a:pt x="10256" y="2158"/>
                </a:cubicBezTo>
                <a:cubicBezTo>
                  <a:pt x="10262" y="2158"/>
                  <a:pt x="10268" y="2152"/>
                  <a:pt x="10268" y="2152"/>
                </a:cubicBezTo>
                <a:cubicBezTo>
                  <a:pt x="10268" y="2146"/>
                  <a:pt x="10268" y="2141"/>
                  <a:pt x="10268" y="2141"/>
                </a:cubicBezTo>
                <a:cubicBezTo>
                  <a:pt x="10268" y="2134"/>
                  <a:pt x="10274" y="2129"/>
                  <a:pt x="10274" y="2129"/>
                </a:cubicBezTo>
                <a:cubicBezTo>
                  <a:pt x="10280" y="2129"/>
                  <a:pt x="10286" y="2129"/>
                  <a:pt x="10286" y="2123"/>
                </a:cubicBezTo>
                <a:cubicBezTo>
                  <a:pt x="10292" y="2123"/>
                  <a:pt x="10298" y="2123"/>
                  <a:pt x="10298" y="2123"/>
                </a:cubicBezTo>
                <a:cubicBezTo>
                  <a:pt x="10304" y="2123"/>
                  <a:pt x="10310" y="2123"/>
                  <a:pt x="10310" y="2123"/>
                </a:cubicBezTo>
                <a:cubicBezTo>
                  <a:pt x="10316" y="2123"/>
                  <a:pt x="10322" y="2123"/>
                  <a:pt x="10322" y="2117"/>
                </a:cubicBezTo>
                <a:cubicBezTo>
                  <a:pt x="10327" y="2117"/>
                  <a:pt x="10333" y="2111"/>
                  <a:pt x="10333" y="2105"/>
                </a:cubicBezTo>
                <a:cubicBezTo>
                  <a:pt x="10333" y="2093"/>
                  <a:pt x="10327" y="2093"/>
                  <a:pt x="10322" y="2087"/>
                </a:cubicBezTo>
                <a:cubicBezTo>
                  <a:pt x="10322" y="2081"/>
                  <a:pt x="10316" y="2081"/>
                  <a:pt x="10310" y="2075"/>
                </a:cubicBezTo>
                <a:cubicBezTo>
                  <a:pt x="10310" y="2075"/>
                  <a:pt x="10310" y="2069"/>
                  <a:pt x="10310" y="2063"/>
                </a:cubicBezTo>
                <a:cubicBezTo>
                  <a:pt x="10310" y="2052"/>
                  <a:pt x="10310" y="2040"/>
                  <a:pt x="10322" y="2034"/>
                </a:cubicBezTo>
                <a:cubicBezTo>
                  <a:pt x="10322" y="2028"/>
                  <a:pt x="10322" y="2022"/>
                  <a:pt x="10327" y="2022"/>
                </a:cubicBezTo>
                <a:cubicBezTo>
                  <a:pt x="10333" y="2016"/>
                  <a:pt x="10333" y="2022"/>
                  <a:pt x="10339" y="2022"/>
                </a:cubicBezTo>
                <a:cubicBezTo>
                  <a:pt x="10345" y="2016"/>
                  <a:pt x="10345" y="2016"/>
                  <a:pt x="10351" y="2010"/>
                </a:cubicBezTo>
                <a:cubicBezTo>
                  <a:pt x="10357" y="2010"/>
                  <a:pt x="10357" y="2004"/>
                  <a:pt x="10357" y="1998"/>
                </a:cubicBezTo>
                <a:cubicBezTo>
                  <a:pt x="10363" y="1986"/>
                  <a:pt x="10363" y="1980"/>
                  <a:pt x="10369" y="1975"/>
                </a:cubicBezTo>
                <a:cubicBezTo>
                  <a:pt x="10369" y="1968"/>
                  <a:pt x="10369" y="1963"/>
                  <a:pt x="10369" y="1963"/>
                </a:cubicBezTo>
                <a:cubicBezTo>
                  <a:pt x="10375" y="1957"/>
                  <a:pt x="10387" y="1957"/>
                  <a:pt x="10393" y="1957"/>
                </a:cubicBezTo>
                <a:cubicBezTo>
                  <a:pt x="10404" y="1957"/>
                  <a:pt x="10411" y="1963"/>
                  <a:pt x="10416" y="1963"/>
                </a:cubicBezTo>
                <a:cubicBezTo>
                  <a:pt x="10422" y="1963"/>
                  <a:pt x="10422" y="1963"/>
                  <a:pt x="10428" y="1963"/>
                </a:cubicBezTo>
                <a:cubicBezTo>
                  <a:pt x="10434" y="1963"/>
                  <a:pt x="10434" y="1968"/>
                  <a:pt x="10434" y="1975"/>
                </a:cubicBezTo>
                <a:cubicBezTo>
                  <a:pt x="10446" y="1980"/>
                  <a:pt x="10446" y="1986"/>
                  <a:pt x="10452" y="1998"/>
                </a:cubicBezTo>
                <a:cubicBezTo>
                  <a:pt x="10458" y="1992"/>
                  <a:pt x="10464" y="1992"/>
                  <a:pt x="10464" y="1992"/>
                </a:cubicBezTo>
                <a:cubicBezTo>
                  <a:pt x="10470" y="1992"/>
                  <a:pt x="10470" y="1986"/>
                  <a:pt x="10476" y="1980"/>
                </a:cubicBezTo>
                <a:cubicBezTo>
                  <a:pt x="10476" y="1980"/>
                  <a:pt x="10482" y="1980"/>
                  <a:pt x="10488" y="1980"/>
                </a:cubicBezTo>
                <a:cubicBezTo>
                  <a:pt x="10493" y="1980"/>
                  <a:pt x="10493" y="1986"/>
                  <a:pt x="10499" y="1986"/>
                </a:cubicBezTo>
                <a:cubicBezTo>
                  <a:pt x="10499" y="1992"/>
                  <a:pt x="10505" y="1992"/>
                  <a:pt x="10505" y="1998"/>
                </a:cubicBezTo>
                <a:cubicBezTo>
                  <a:pt x="10511" y="1998"/>
                  <a:pt x="10511" y="2004"/>
                  <a:pt x="10511" y="2010"/>
                </a:cubicBezTo>
                <a:cubicBezTo>
                  <a:pt x="10517" y="2010"/>
                  <a:pt x="10517" y="2016"/>
                  <a:pt x="10517" y="2022"/>
                </a:cubicBezTo>
                <a:cubicBezTo>
                  <a:pt x="10517" y="2057"/>
                  <a:pt x="10517" y="2057"/>
                  <a:pt x="10517" y="2057"/>
                </a:cubicBezTo>
                <a:cubicBezTo>
                  <a:pt x="10488" y="2057"/>
                  <a:pt x="10488" y="2057"/>
                  <a:pt x="10488" y="2057"/>
                </a:cubicBezTo>
                <a:cubicBezTo>
                  <a:pt x="10488" y="2069"/>
                  <a:pt x="10488" y="2075"/>
                  <a:pt x="10488" y="2093"/>
                </a:cubicBezTo>
                <a:cubicBezTo>
                  <a:pt x="10488" y="2093"/>
                  <a:pt x="10488" y="2099"/>
                  <a:pt x="10488" y="2105"/>
                </a:cubicBezTo>
                <a:cubicBezTo>
                  <a:pt x="10482" y="2111"/>
                  <a:pt x="10482" y="2117"/>
                  <a:pt x="10476" y="2123"/>
                </a:cubicBezTo>
                <a:cubicBezTo>
                  <a:pt x="10470" y="2129"/>
                  <a:pt x="10464" y="2129"/>
                  <a:pt x="10464" y="2134"/>
                </a:cubicBezTo>
                <a:cubicBezTo>
                  <a:pt x="10458" y="2141"/>
                  <a:pt x="10452" y="2141"/>
                  <a:pt x="10446" y="2141"/>
                </a:cubicBezTo>
                <a:cubicBezTo>
                  <a:pt x="10434" y="2141"/>
                  <a:pt x="10428" y="2134"/>
                  <a:pt x="10416" y="2134"/>
                </a:cubicBezTo>
                <a:cubicBezTo>
                  <a:pt x="10411" y="2134"/>
                  <a:pt x="10404" y="2141"/>
                  <a:pt x="10404" y="2141"/>
                </a:cubicBezTo>
                <a:cubicBezTo>
                  <a:pt x="10399" y="2146"/>
                  <a:pt x="10393" y="2146"/>
                  <a:pt x="10393" y="2146"/>
                </a:cubicBezTo>
                <a:cubicBezTo>
                  <a:pt x="10387" y="2152"/>
                  <a:pt x="10387" y="2158"/>
                  <a:pt x="10387" y="2158"/>
                </a:cubicBezTo>
                <a:cubicBezTo>
                  <a:pt x="10381" y="2164"/>
                  <a:pt x="10381" y="2164"/>
                  <a:pt x="10375" y="2170"/>
                </a:cubicBezTo>
                <a:cubicBezTo>
                  <a:pt x="10375" y="2176"/>
                  <a:pt x="10375" y="2176"/>
                  <a:pt x="10375" y="2182"/>
                </a:cubicBezTo>
                <a:cubicBezTo>
                  <a:pt x="10369" y="2188"/>
                  <a:pt x="10363" y="2188"/>
                  <a:pt x="10363" y="2188"/>
                </a:cubicBezTo>
                <a:cubicBezTo>
                  <a:pt x="10357" y="2194"/>
                  <a:pt x="10357" y="2194"/>
                  <a:pt x="10351" y="2200"/>
                </a:cubicBezTo>
                <a:cubicBezTo>
                  <a:pt x="10351" y="2206"/>
                  <a:pt x="10351" y="2206"/>
                  <a:pt x="10345" y="2212"/>
                </a:cubicBezTo>
                <a:cubicBezTo>
                  <a:pt x="10339" y="2212"/>
                  <a:pt x="10339" y="2212"/>
                  <a:pt x="10333" y="2218"/>
                </a:cubicBezTo>
                <a:cubicBezTo>
                  <a:pt x="10327" y="2223"/>
                  <a:pt x="10316" y="2223"/>
                  <a:pt x="10316" y="2235"/>
                </a:cubicBezTo>
                <a:cubicBezTo>
                  <a:pt x="10316" y="2253"/>
                  <a:pt x="10322" y="2259"/>
                  <a:pt x="10322" y="2277"/>
                </a:cubicBezTo>
                <a:cubicBezTo>
                  <a:pt x="10322" y="2283"/>
                  <a:pt x="10322" y="2289"/>
                  <a:pt x="10316" y="2295"/>
                </a:cubicBezTo>
                <a:cubicBezTo>
                  <a:pt x="10316" y="2300"/>
                  <a:pt x="10304" y="2300"/>
                  <a:pt x="10304" y="2312"/>
                </a:cubicBezTo>
                <a:cubicBezTo>
                  <a:pt x="10304" y="2324"/>
                  <a:pt x="10310" y="2336"/>
                  <a:pt x="10310" y="2348"/>
                </a:cubicBezTo>
                <a:cubicBezTo>
                  <a:pt x="10310" y="2360"/>
                  <a:pt x="10310" y="2360"/>
                  <a:pt x="10310" y="2360"/>
                </a:cubicBezTo>
                <a:cubicBezTo>
                  <a:pt x="10310" y="2366"/>
                  <a:pt x="10316" y="2372"/>
                  <a:pt x="10316" y="2372"/>
                </a:cubicBezTo>
                <a:cubicBezTo>
                  <a:pt x="10316" y="2384"/>
                  <a:pt x="10316" y="2389"/>
                  <a:pt x="10316" y="2401"/>
                </a:cubicBezTo>
                <a:cubicBezTo>
                  <a:pt x="10327" y="2401"/>
                  <a:pt x="10333" y="2401"/>
                  <a:pt x="10345" y="2401"/>
                </a:cubicBezTo>
                <a:cubicBezTo>
                  <a:pt x="10351" y="2401"/>
                  <a:pt x="10357" y="2407"/>
                  <a:pt x="10363" y="2413"/>
                </a:cubicBezTo>
                <a:cubicBezTo>
                  <a:pt x="10369" y="2413"/>
                  <a:pt x="10369" y="2419"/>
                  <a:pt x="10375" y="2419"/>
                </a:cubicBezTo>
                <a:cubicBezTo>
                  <a:pt x="10375" y="2425"/>
                  <a:pt x="10381" y="2431"/>
                  <a:pt x="10381" y="2431"/>
                </a:cubicBezTo>
                <a:cubicBezTo>
                  <a:pt x="10393" y="2437"/>
                  <a:pt x="10399" y="2437"/>
                  <a:pt x="10404" y="2443"/>
                </a:cubicBezTo>
                <a:cubicBezTo>
                  <a:pt x="10411" y="2443"/>
                  <a:pt x="10411" y="2449"/>
                  <a:pt x="10416" y="2449"/>
                </a:cubicBezTo>
                <a:cubicBezTo>
                  <a:pt x="10428" y="2455"/>
                  <a:pt x="10434" y="2466"/>
                  <a:pt x="10446" y="2466"/>
                </a:cubicBezTo>
                <a:cubicBezTo>
                  <a:pt x="10452" y="2466"/>
                  <a:pt x="10452" y="2466"/>
                  <a:pt x="10452" y="2466"/>
                </a:cubicBezTo>
                <a:cubicBezTo>
                  <a:pt x="10458" y="2466"/>
                  <a:pt x="10458" y="2461"/>
                  <a:pt x="10464" y="2461"/>
                </a:cubicBezTo>
                <a:cubicBezTo>
                  <a:pt x="10476" y="2455"/>
                  <a:pt x="10488" y="2437"/>
                  <a:pt x="10499" y="2437"/>
                </a:cubicBezTo>
                <a:cubicBezTo>
                  <a:pt x="10511" y="2437"/>
                  <a:pt x="10517" y="2449"/>
                  <a:pt x="10529" y="2449"/>
                </a:cubicBezTo>
                <a:cubicBezTo>
                  <a:pt x="10535" y="2449"/>
                  <a:pt x="10541" y="2443"/>
                  <a:pt x="10547" y="2443"/>
                </a:cubicBezTo>
                <a:cubicBezTo>
                  <a:pt x="10553" y="2443"/>
                  <a:pt x="10559" y="2449"/>
                  <a:pt x="10559" y="2443"/>
                </a:cubicBezTo>
                <a:cubicBezTo>
                  <a:pt x="10565" y="2443"/>
                  <a:pt x="10565" y="2443"/>
                  <a:pt x="10570" y="2437"/>
                </a:cubicBezTo>
                <a:cubicBezTo>
                  <a:pt x="10577" y="2437"/>
                  <a:pt x="10570" y="2431"/>
                  <a:pt x="10577" y="2425"/>
                </a:cubicBezTo>
                <a:cubicBezTo>
                  <a:pt x="10577" y="2425"/>
                  <a:pt x="10582" y="2425"/>
                  <a:pt x="10582" y="2419"/>
                </a:cubicBezTo>
                <a:cubicBezTo>
                  <a:pt x="10677" y="2419"/>
                  <a:pt x="10677" y="2419"/>
                  <a:pt x="10677" y="2419"/>
                </a:cubicBezTo>
                <a:cubicBezTo>
                  <a:pt x="10683" y="2419"/>
                  <a:pt x="10683" y="2413"/>
                  <a:pt x="10689" y="2413"/>
                </a:cubicBezTo>
                <a:cubicBezTo>
                  <a:pt x="10695" y="2413"/>
                  <a:pt x="10701" y="2413"/>
                  <a:pt x="10707" y="2413"/>
                </a:cubicBezTo>
                <a:cubicBezTo>
                  <a:pt x="10707" y="2413"/>
                  <a:pt x="10707" y="2407"/>
                  <a:pt x="10713" y="2413"/>
                </a:cubicBezTo>
                <a:lnTo>
                  <a:pt x="10719" y="2419"/>
                </a:lnTo>
                <a:cubicBezTo>
                  <a:pt x="10719" y="2425"/>
                  <a:pt x="10719" y="2431"/>
                  <a:pt x="10725" y="2431"/>
                </a:cubicBezTo>
                <a:cubicBezTo>
                  <a:pt x="10725" y="2437"/>
                  <a:pt x="10731" y="2437"/>
                  <a:pt x="10731" y="2437"/>
                </a:cubicBezTo>
                <a:cubicBezTo>
                  <a:pt x="10790" y="2437"/>
                  <a:pt x="10790" y="2437"/>
                  <a:pt x="10790" y="2437"/>
                </a:cubicBezTo>
                <a:cubicBezTo>
                  <a:pt x="10796" y="2449"/>
                  <a:pt x="10796" y="2449"/>
                  <a:pt x="10796" y="2449"/>
                </a:cubicBezTo>
                <a:cubicBezTo>
                  <a:pt x="10790" y="2455"/>
                  <a:pt x="10790" y="2461"/>
                  <a:pt x="10784" y="2461"/>
                </a:cubicBezTo>
                <a:cubicBezTo>
                  <a:pt x="10778" y="2461"/>
                  <a:pt x="10772" y="2461"/>
                  <a:pt x="10760" y="2461"/>
                </a:cubicBezTo>
                <a:cubicBezTo>
                  <a:pt x="10748" y="2461"/>
                  <a:pt x="10743" y="2461"/>
                  <a:pt x="10731" y="2461"/>
                </a:cubicBezTo>
                <a:lnTo>
                  <a:pt x="10725" y="2466"/>
                </a:lnTo>
                <a:cubicBezTo>
                  <a:pt x="10719" y="2466"/>
                  <a:pt x="10713" y="2473"/>
                  <a:pt x="10713" y="2473"/>
                </a:cubicBezTo>
                <a:cubicBezTo>
                  <a:pt x="10707" y="2473"/>
                  <a:pt x="10701" y="2478"/>
                  <a:pt x="10701" y="2484"/>
                </a:cubicBezTo>
                <a:cubicBezTo>
                  <a:pt x="10695" y="2484"/>
                  <a:pt x="10689" y="2484"/>
                  <a:pt x="10689" y="2490"/>
                </a:cubicBezTo>
                <a:cubicBezTo>
                  <a:pt x="10683" y="2496"/>
                  <a:pt x="10683" y="2496"/>
                  <a:pt x="10677" y="2502"/>
                </a:cubicBezTo>
                <a:cubicBezTo>
                  <a:pt x="10677" y="2508"/>
                  <a:pt x="10677" y="2508"/>
                  <a:pt x="10671" y="2514"/>
                </a:cubicBezTo>
                <a:cubicBezTo>
                  <a:pt x="10671" y="2520"/>
                  <a:pt x="10671" y="2520"/>
                  <a:pt x="10665" y="2526"/>
                </a:cubicBezTo>
                <a:cubicBezTo>
                  <a:pt x="10659" y="2526"/>
                  <a:pt x="10659" y="2526"/>
                  <a:pt x="10654" y="2526"/>
                </a:cubicBezTo>
                <a:cubicBezTo>
                  <a:pt x="10648" y="2526"/>
                  <a:pt x="10636" y="2526"/>
                  <a:pt x="10630" y="2520"/>
                </a:cubicBezTo>
                <a:cubicBezTo>
                  <a:pt x="10624" y="2520"/>
                  <a:pt x="10624" y="2514"/>
                  <a:pt x="10618" y="2508"/>
                </a:cubicBezTo>
                <a:cubicBezTo>
                  <a:pt x="10612" y="2508"/>
                  <a:pt x="10612" y="2496"/>
                  <a:pt x="10600" y="2496"/>
                </a:cubicBezTo>
                <a:cubicBezTo>
                  <a:pt x="10588" y="2496"/>
                  <a:pt x="10582" y="2508"/>
                  <a:pt x="10577" y="2508"/>
                </a:cubicBezTo>
                <a:cubicBezTo>
                  <a:pt x="10565" y="2508"/>
                  <a:pt x="10559" y="2508"/>
                  <a:pt x="10553" y="2508"/>
                </a:cubicBezTo>
                <a:cubicBezTo>
                  <a:pt x="10541" y="2508"/>
                  <a:pt x="10535" y="2502"/>
                  <a:pt x="10529" y="2502"/>
                </a:cubicBezTo>
                <a:cubicBezTo>
                  <a:pt x="10523" y="2502"/>
                  <a:pt x="10517" y="2508"/>
                  <a:pt x="10517" y="2508"/>
                </a:cubicBezTo>
                <a:cubicBezTo>
                  <a:pt x="10511" y="2508"/>
                  <a:pt x="10511" y="2514"/>
                  <a:pt x="10505" y="2514"/>
                </a:cubicBezTo>
                <a:cubicBezTo>
                  <a:pt x="10499" y="2514"/>
                  <a:pt x="10499" y="2520"/>
                  <a:pt x="10493" y="2520"/>
                </a:cubicBezTo>
                <a:cubicBezTo>
                  <a:pt x="10488" y="2520"/>
                  <a:pt x="10488" y="2520"/>
                  <a:pt x="10482" y="2520"/>
                </a:cubicBezTo>
                <a:cubicBezTo>
                  <a:pt x="10476" y="2520"/>
                  <a:pt x="10476" y="2514"/>
                  <a:pt x="10470" y="2514"/>
                </a:cubicBezTo>
                <a:cubicBezTo>
                  <a:pt x="10464" y="2514"/>
                  <a:pt x="10464" y="2520"/>
                  <a:pt x="10458" y="2520"/>
                </a:cubicBezTo>
                <a:cubicBezTo>
                  <a:pt x="10458" y="2520"/>
                  <a:pt x="10452" y="2520"/>
                  <a:pt x="10446" y="2526"/>
                </a:cubicBezTo>
                <a:cubicBezTo>
                  <a:pt x="10446" y="2526"/>
                  <a:pt x="10452" y="2532"/>
                  <a:pt x="10446" y="2538"/>
                </a:cubicBezTo>
                <a:cubicBezTo>
                  <a:pt x="10446" y="2544"/>
                  <a:pt x="10440" y="2544"/>
                  <a:pt x="10434" y="2550"/>
                </a:cubicBezTo>
                <a:cubicBezTo>
                  <a:pt x="10434" y="2550"/>
                  <a:pt x="10440" y="2561"/>
                  <a:pt x="10434" y="2561"/>
                </a:cubicBezTo>
                <a:cubicBezTo>
                  <a:pt x="10428" y="2561"/>
                  <a:pt x="10428" y="2555"/>
                  <a:pt x="10422" y="2555"/>
                </a:cubicBezTo>
                <a:cubicBezTo>
                  <a:pt x="10416" y="2555"/>
                  <a:pt x="10416" y="2555"/>
                  <a:pt x="10411" y="2555"/>
                </a:cubicBezTo>
                <a:cubicBezTo>
                  <a:pt x="10404" y="2555"/>
                  <a:pt x="10404" y="2550"/>
                  <a:pt x="10399" y="2550"/>
                </a:cubicBezTo>
                <a:cubicBezTo>
                  <a:pt x="10399" y="2544"/>
                  <a:pt x="10404" y="2538"/>
                  <a:pt x="10399" y="2538"/>
                </a:cubicBezTo>
                <a:cubicBezTo>
                  <a:pt x="10399" y="2532"/>
                  <a:pt x="10393" y="2538"/>
                  <a:pt x="10387" y="2538"/>
                </a:cubicBezTo>
                <a:cubicBezTo>
                  <a:pt x="10387" y="2538"/>
                  <a:pt x="10381" y="2538"/>
                  <a:pt x="10375" y="2538"/>
                </a:cubicBezTo>
                <a:cubicBezTo>
                  <a:pt x="10375" y="2538"/>
                  <a:pt x="10369" y="2538"/>
                  <a:pt x="10363" y="2544"/>
                </a:cubicBezTo>
                <a:cubicBezTo>
                  <a:pt x="10363" y="2544"/>
                  <a:pt x="10363" y="2550"/>
                  <a:pt x="10363" y="2555"/>
                </a:cubicBezTo>
                <a:cubicBezTo>
                  <a:pt x="10369" y="2555"/>
                  <a:pt x="10369" y="2561"/>
                  <a:pt x="10375" y="2561"/>
                </a:cubicBezTo>
                <a:cubicBezTo>
                  <a:pt x="10375" y="2561"/>
                  <a:pt x="10381" y="2561"/>
                  <a:pt x="10387" y="2561"/>
                </a:cubicBezTo>
                <a:cubicBezTo>
                  <a:pt x="10393" y="2561"/>
                  <a:pt x="10393" y="2567"/>
                  <a:pt x="10399" y="2573"/>
                </a:cubicBezTo>
                <a:cubicBezTo>
                  <a:pt x="10387" y="2573"/>
                  <a:pt x="10381" y="2567"/>
                  <a:pt x="10375" y="2573"/>
                </a:cubicBezTo>
                <a:cubicBezTo>
                  <a:pt x="10357" y="2573"/>
                  <a:pt x="10351" y="2579"/>
                  <a:pt x="10339" y="2579"/>
                </a:cubicBezTo>
                <a:cubicBezTo>
                  <a:pt x="10333" y="2585"/>
                  <a:pt x="10327" y="2585"/>
                  <a:pt x="10327" y="2585"/>
                </a:cubicBezTo>
                <a:cubicBezTo>
                  <a:pt x="10327" y="2591"/>
                  <a:pt x="10327" y="2597"/>
                  <a:pt x="10327" y="2597"/>
                </a:cubicBezTo>
                <a:cubicBezTo>
                  <a:pt x="10333" y="2609"/>
                  <a:pt x="10339" y="2615"/>
                  <a:pt x="10351" y="2615"/>
                </a:cubicBezTo>
                <a:lnTo>
                  <a:pt x="10357" y="2615"/>
                </a:lnTo>
                <a:cubicBezTo>
                  <a:pt x="10363" y="2615"/>
                  <a:pt x="10369" y="2621"/>
                  <a:pt x="10369" y="2621"/>
                </a:cubicBezTo>
                <a:cubicBezTo>
                  <a:pt x="10375" y="2621"/>
                  <a:pt x="10381" y="2621"/>
                  <a:pt x="10387" y="2621"/>
                </a:cubicBezTo>
                <a:cubicBezTo>
                  <a:pt x="10393" y="2621"/>
                  <a:pt x="10399" y="2621"/>
                  <a:pt x="10404" y="2621"/>
                </a:cubicBezTo>
                <a:cubicBezTo>
                  <a:pt x="10416" y="2615"/>
                  <a:pt x="10416" y="2603"/>
                  <a:pt x="10422" y="2597"/>
                </a:cubicBezTo>
                <a:cubicBezTo>
                  <a:pt x="10428" y="2591"/>
                  <a:pt x="10428" y="2585"/>
                  <a:pt x="10434" y="2585"/>
                </a:cubicBezTo>
                <a:cubicBezTo>
                  <a:pt x="10446" y="2585"/>
                  <a:pt x="10446" y="2585"/>
                  <a:pt x="10452" y="2591"/>
                </a:cubicBezTo>
                <a:cubicBezTo>
                  <a:pt x="10458" y="2591"/>
                  <a:pt x="10464" y="2591"/>
                  <a:pt x="10464" y="2597"/>
                </a:cubicBezTo>
                <a:cubicBezTo>
                  <a:pt x="10470" y="2597"/>
                  <a:pt x="10476" y="2603"/>
                  <a:pt x="10476" y="2603"/>
                </a:cubicBezTo>
                <a:cubicBezTo>
                  <a:pt x="10476" y="2609"/>
                  <a:pt x="10476" y="2615"/>
                  <a:pt x="10482" y="2615"/>
                </a:cubicBezTo>
                <a:cubicBezTo>
                  <a:pt x="10482" y="2621"/>
                  <a:pt x="10476" y="2627"/>
                  <a:pt x="10482" y="2627"/>
                </a:cubicBezTo>
                <a:cubicBezTo>
                  <a:pt x="10482" y="2632"/>
                  <a:pt x="10488" y="2632"/>
                  <a:pt x="10493" y="2632"/>
                </a:cubicBezTo>
                <a:lnTo>
                  <a:pt x="10499" y="2639"/>
                </a:lnTo>
                <a:cubicBezTo>
                  <a:pt x="10505" y="2639"/>
                  <a:pt x="10511" y="2644"/>
                  <a:pt x="10511" y="2650"/>
                </a:cubicBezTo>
                <a:cubicBezTo>
                  <a:pt x="10511" y="2650"/>
                  <a:pt x="10511" y="2656"/>
                  <a:pt x="10505" y="2656"/>
                </a:cubicBezTo>
                <a:cubicBezTo>
                  <a:pt x="10499" y="2668"/>
                  <a:pt x="10488" y="2668"/>
                  <a:pt x="10476" y="2674"/>
                </a:cubicBezTo>
                <a:cubicBezTo>
                  <a:pt x="10476" y="2674"/>
                  <a:pt x="10464" y="2674"/>
                  <a:pt x="10464" y="2680"/>
                </a:cubicBezTo>
                <a:cubicBezTo>
                  <a:pt x="10464" y="2680"/>
                  <a:pt x="10464" y="2686"/>
                  <a:pt x="10464" y="2692"/>
                </a:cubicBezTo>
                <a:cubicBezTo>
                  <a:pt x="10464" y="2698"/>
                  <a:pt x="10464" y="2704"/>
                  <a:pt x="10464" y="2710"/>
                </a:cubicBezTo>
                <a:cubicBezTo>
                  <a:pt x="10440" y="2710"/>
                  <a:pt x="10440" y="2710"/>
                  <a:pt x="10440" y="2710"/>
                </a:cubicBezTo>
                <a:cubicBezTo>
                  <a:pt x="10434" y="2710"/>
                  <a:pt x="10428" y="2710"/>
                  <a:pt x="10422" y="2710"/>
                </a:cubicBezTo>
                <a:cubicBezTo>
                  <a:pt x="10422" y="2704"/>
                  <a:pt x="10416" y="2704"/>
                  <a:pt x="10416" y="2704"/>
                </a:cubicBezTo>
                <a:cubicBezTo>
                  <a:pt x="10411" y="2704"/>
                  <a:pt x="10411" y="2698"/>
                  <a:pt x="10411" y="2692"/>
                </a:cubicBezTo>
                <a:cubicBezTo>
                  <a:pt x="10404" y="2692"/>
                  <a:pt x="10411" y="2686"/>
                  <a:pt x="10411" y="2680"/>
                </a:cubicBezTo>
                <a:cubicBezTo>
                  <a:pt x="10404" y="2680"/>
                  <a:pt x="10404" y="2674"/>
                  <a:pt x="10399" y="2668"/>
                </a:cubicBezTo>
                <a:cubicBezTo>
                  <a:pt x="10399" y="2668"/>
                  <a:pt x="10387" y="2674"/>
                  <a:pt x="10387" y="2668"/>
                </a:cubicBezTo>
                <a:cubicBezTo>
                  <a:pt x="10387" y="2668"/>
                  <a:pt x="10387" y="2662"/>
                  <a:pt x="10387" y="2656"/>
                </a:cubicBezTo>
                <a:lnTo>
                  <a:pt x="10387" y="2650"/>
                </a:lnTo>
                <a:cubicBezTo>
                  <a:pt x="10363" y="2650"/>
                  <a:pt x="10363" y="2650"/>
                  <a:pt x="10363" y="2650"/>
                </a:cubicBezTo>
                <a:cubicBezTo>
                  <a:pt x="10357" y="2656"/>
                  <a:pt x="10357" y="2662"/>
                  <a:pt x="10351" y="2668"/>
                </a:cubicBezTo>
                <a:cubicBezTo>
                  <a:pt x="10345" y="2674"/>
                  <a:pt x="10339" y="2674"/>
                  <a:pt x="10339" y="2680"/>
                </a:cubicBezTo>
                <a:cubicBezTo>
                  <a:pt x="10333" y="2680"/>
                  <a:pt x="10327" y="2680"/>
                  <a:pt x="10327" y="2686"/>
                </a:cubicBezTo>
                <a:cubicBezTo>
                  <a:pt x="10322" y="2686"/>
                  <a:pt x="10327" y="2692"/>
                  <a:pt x="10327" y="2698"/>
                </a:cubicBezTo>
                <a:cubicBezTo>
                  <a:pt x="10327" y="2698"/>
                  <a:pt x="10327" y="2704"/>
                  <a:pt x="10327" y="2710"/>
                </a:cubicBezTo>
                <a:cubicBezTo>
                  <a:pt x="10327" y="2710"/>
                  <a:pt x="10322" y="2716"/>
                  <a:pt x="10322" y="2721"/>
                </a:cubicBezTo>
                <a:cubicBezTo>
                  <a:pt x="10316" y="2721"/>
                  <a:pt x="10316" y="2727"/>
                  <a:pt x="10310" y="2727"/>
                </a:cubicBezTo>
                <a:cubicBezTo>
                  <a:pt x="10310" y="2733"/>
                  <a:pt x="10310" y="2739"/>
                  <a:pt x="10310" y="2739"/>
                </a:cubicBezTo>
                <a:cubicBezTo>
                  <a:pt x="10310" y="2745"/>
                  <a:pt x="10304" y="2751"/>
                  <a:pt x="10304" y="2757"/>
                </a:cubicBezTo>
                <a:cubicBezTo>
                  <a:pt x="10304" y="2763"/>
                  <a:pt x="10304" y="2769"/>
                  <a:pt x="10304" y="2775"/>
                </a:cubicBezTo>
                <a:cubicBezTo>
                  <a:pt x="10304" y="2781"/>
                  <a:pt x="10310" y="2781"/>
                  <a:pt x="10310" y="2787"/>
                </a:cubicBezTo>
                <a:cubicBezTo>
                  <a:pt x="10310" y="2793"/>
                  <a:pt x="10316" y="2793"/>
                  <a:pt x="10316" y="2799"/>
                </a:cubicBezTo>
                <a:cubicBezTo>
                  <a:pt x="10316" y="2805"/>
                  <a:pt x="10310" y="2805"/>
                  <a:pt x="10304" y="2810"/>
                </a:cubicBezTo>
                <a:cubicBezTo>
                  <a:pt x="10304" y="2816"/>
                  <a:pt x="10298" y="2816"/>
                  <a:pt x="10292" y="2822"/>
                </a:cubicBezTo>
                <a:cubicBezTo>
                  <a:pt x="10292" y="2828"/>
                  <a:pt x="10292" y="2828"/>
                  <a:pt x="10292" y="2834"/>
                </a:cubicBezTo>
                <a:cubicBezTo>
                  <a:pt x="10304" y="2846"/>
                  <a:pt x="10304" y="2846"/>
                  <a:pt x="10304" y="2846"/>
                </a:cubicBezTo>
                <a:cubicBezTo>
                  <a:pt x="10298" y="2858"/>
                  <a:pt x="10298" y="2858"/>
                  <a:pt x="10298" y="2858"/>
                </a:cubicBezTo>
                <a:cubicBezTo>
                  <a:pt x="10298" y="2858"/>
                  <a:pt x="10292" y="2858"/>
                  <a:pt x="10286" y="2858"/>
                </a:cubicBezTo>
                <a:cubicBezTo>
                  <a:pt x="10274" y="2858"/>
                  <a:pt x="10274" y="2846"/>
                  <a:pt x="10262" y="2846"/>
                </a:cubicBezTo>
                <a:cubicBezTo>
                  <a:pt x="10250" y="2846"/>
                  <a:pt x="10245" y="2846"/>
                  <a:pt x="10238" y="2846"/>
                </a:cubicBezTo>
                <a:cubicBezTo>
                  <a:pt x="10227" y="2846"/>
                  <a:pt x="10221" y="2846"/>
                  <a:pt x="10215" y="2846"/>
                </a:cubicBezTo>
                <a:cubicBezTo>
                  <a:pt x="10209" y="2846"/>
                  <a:pt x="10203" y="2846"/>
                  <a:pt x="10197" y="2852"/>
                </a:cubicBezTo>
                <a:cubicBezTo>
                  <a:pt x="10197" y="2858"/>
                  <a:pt x="10191" y="2858"/>
                  <a:pt x="10191" y="2864"/>
                </a:cubicBezTo>
                <a:cubicBezTo>
                  <a:pt x="10191" y="2870"/>
                  <a:pt x="10197" y="2870"/>
                  <a:pt x="10197" y="2876"/>
                </a:cubicBezTo>
                <a:cubicBezTo>
                  <a:pt x="10203" y="2887"/>
                  <a:pt x="10209" y="2887"/>
                  <a:pt x="10215" y="2893"/>
                </a:cubicBezTo>
                <a:cubicBezTo>
                  <a:pt x="10215" y="2905"/>
                  <a:pt x="10215" y="2905"/>
                  <a:pt x="10215" y="2905"/>
                </a:cubicBezTo>
                <a:cubicBezTo>
                  <a:pt x="10203" y="2911"/>
                  <a:pt x="10203" y="2911"/>
                  <a:pt x="10203" y="2911"/>
                </a:cubicBezTo>
                <a:cubicBezTo>
                  <a:pt x="10185" y="2899"/>
                  <a:pt x="10179" y="2893"/>
                  <a:pt x="10161" y="2882"/>
                </a:cubicBezTo>
                <a:cubicBezTo>
                  <a:pt x="10156" y="2882"/>
                  <a:pt x="10156" y="2882"/>
                  <a:pt x="10150" y="2876"/>
                </a:cubicBezTo>
                <a:cubicBezTo>
                  <a:pt x="10144" y="2870"/>
                  <a:pt x="10144" y="2864"/>
                  <a:pt x="10138" y="2864"/>
                </a:cubicBezTo>
                <a:cubicBezTo>
                  <a:pt x="10138" y="2858"/>
                  <a:pt x="10132" y="2858"/>
                  <a:pt x="10126" y="2858"/>
                </a:cubicBezTo>
                <a:cubicBezTo>
                  <a:pt x="10126" y="2858"/>
                  <a:pt x="10120" y="2864"/>
                  <a:pt x="10114" y="2864"/>
                </a:cubicBezTo>
                <a:cubicBezTo>
                  <a:pt x="10108" y="2870"/>
                  <a:pt x="10102" y="2876"/>
                  <a:pt x="10090" y="2882"/>
                </a:cubicBezTo>
                <a:cubicBezTo>
                  <a:pt x="10084" y="2882"/>
                  <a:pt x="10084" y="2887"/>
                  <a:pt x="10079" y="2887"/>
                </a:cubicBezTo>
                <a:cubicBezTo>
                  <a:pt x="10079" y="2887"/>
                  <a:pt x="10072" y="2887"/>
                  <a:pt x="10067" y="2887"/>
                </a:cubicBezTo>
                <a:cubicBezTo>
                  <a:pt x="10067" y="2893"/>
                  <a:pt x="10061" y="2893"/>
                  <a:pt x="10055" y="2893"/>
                </a:cubicBezTo>
                <a:cubicBezTo>
                  <a:pt x="10055" y="2899"/>
                  <a:pt x="10055" y="2905"/>
                  <a:pt x="10049" y="2905"/>
                </a:cubicBezTo>
                <a:cubicBezTo>
                  <a:pt x="10043" y="2911"/>
                  <a:pt x="10043" y="2911"/>
                  <a:pt x="10037" y="2917"/>
                </a:cubicBezTo>
                <a:cubicBezTo>
                  <a:pt x="10025" y="2923"/>
                  <a:pt x="10019" y="2917"/>
                  <a:pt x="10001" y="2917"/>
                </a:cubicBezTo>
                <a:cubicBezTo>
                  <a:pt x="9995" y="2917"/>
                  <a:pt x="9990" y="2917"/>
                  <a:pt x="9978" y="2923"/>
                </a:cubicBezTo>
                <a:cubicBezTo>
                  <a:pt x="9972" y="2923"/>
                  <a:pt x="9972" y="2929"/>
                  <a:pt x="9966" y="2929"/>
                </a:cubicBezTo>
                <a:cubicBezTo>
                  <a:pt x="9960" y="2935"/>
                  <a:pt x="9954" y="2935"/>
                  <a:pt x="9948" y="2935"/>
                </a:cubicBezTo>
                <a:cubicBezTo>
                  <a:pt x="9936" y="2935"/>
                  <a:pt x="9924" y="2935"/>
                  <a:pt x="9912" y="2923"/>
                </a:cubicBezTo>
                <a:cubicBezTo>
                  <a:pt x="9906" y="2911"/>
                  <a:pt x="9906" y="2899"/>
                  <a:pt x="9906" y="2882"/>
                </a:cubicBezTo>
                <a:cubicBezTo>
                  <a:pt x="9883" y="2882"/>
                  <a:pt x="9883" y="2882"/>
                  <a:pt x="9883" y="2882"/>
                </a:cubicBezTo>
                <a:cubicBezTo>
                  <a:pt x="9883" y="2887"/>
                  <a:pt x="9877" y="2887"/>
                  <a:pt x="9877" y="2887"/>
                </a:cubicBezTo>
                <a:cubicBezTo>
                  <a:pt x="9871" y="2893"/>
                  <a:pt x="9871" y="2899"/>
                  <a:pt x="9871" y="2899"/>
                </a:cubicBezTo>
                <a:cubicBezTo>
                  <a:pt x="9865" y="2899"/>
                  <a:pt x="9859" y="2899"/>
                  <a:pt x="9859" y="2899"/>
                </a:cubicBezTo>
                <a:cubicBezTo>
                  <a:pt x="9853" y="2899"/>
                  <a:pt x="9847" y="2893"/>
                  <a:pt x="9841" y="2893"/>
                </a:cubicBezTo>
                <a:cubicBezTo>
                  <a:pt x="9818" y="2893"/>
                  <a:pt x="9818" y="2893"/>
                  <a:pt x="9818" y="2893"/>
                </a:cubicBezTo>
                <a:cubicBezTo>
                  <a:pt x="9812" y="2893"/>
                  <a:pt x="9806" y="2899"/>
                  <a:pt x="9795" y="2899"/>
                </a:cubicBezTo>
                <a:cubicBezTo>
                  <a:pt x="9795" y="2911"/>
                  <a:pt x="9800" y="2917"/>
                  <a:pt x="9795" y="2935"/>
                </a:cubicBezTo>
                <a:cubicBezTo>
                  <a:pt x="9771" y="2935"/>
                  <a:pt x="9771" y="2935"/>
                  <a:pt x="9771" y="2935"/>
                </a:cubicBezTo>
                <a:cubicBezTo>
                  <a:pt x="9765" y="2935"/>
                  <a:pt x="9759" y="2935"/>
                  <a:pt x="9753" y="2929"/>
                </a:cubicBezTo>
                <a:cubicBezTo>
                  <a:pt x="9753" y="2929"/>
                  <a:pt x="9747" y="2929"/>
                  <a:pt x="9741" y="2923"/>
                </a:cubicBezTo>
                <a:cubicBezTo>
                  <a:pt x="9741" y="2911"/>
                  <a:pt x="9741" y="2905"/>
                  <a:pt x="9736" y="2893"/>
                </a:cubicBezTo>
                <a:cubicBezTo>
                  <a:pt x="9730" y="2899"/>
                  <a:pt x="9730" y="2899"/>
                  <a:pt x="9730" y="2899"/>
                </a:cubicBezTo>
                <a:cubicBezTo>
                  <a:pt x="9706" y="2899"/>
                  <a:pt x="9706" y="2899"/>
                  <a:pt x="9706" y="2899"/>
                </a:cubicBezTo>
                <a:cubicBezTo>
                  <a:pt x="9706" y="2882"/>
                  <a:pt x="9706" y="2882"/>
                  <a:pt x="9706" y="2882"/>
                </a:cubicBezTo>
                <a:cubicBezTo>
                  <a:pt x="9706" y="2876"/>
                  <a:pt x="9700" y="2876"/>
                  <a:pt x="9700" y="2870"/>
                </a:cubicBezTo>
                <a:cubicBezTo>
                  <a:pt x="9700" y="2864"/>
                  <a:pt x="9706" y="2864"/>
                  <a:pt x="9706" y="2858"/>
                </a:cubicBezTo>
                <a:cubicBezTo>
                  <a:pt x="9753" y="2858"/>
                  <a:pt x="9753" y="2858"/>
                  <a:pt x="9753" y="2858"/>
                </a:cubicBezTo>
                <a:cubicBezTo>
                  <a:pt x="9759" y="2858"/>
                  <a:pt x="9765" y="2864"/>
                  <a:pt x="9777" y="2864"/>
                </a:cubicBezTo>
                <a:cubicBezTo>
                  <a:pt x="9783" y="2864"/>
                  <a:pt x="9783" y="2870"/>
                  <a:pt x="9789" y="2876"/>
                </a:cubicBezTo>
                <a:cubicBezTo>
                  <a:pt x="9795" y="2876"/>
                  <a:pt x="9795" y="2882"/>
                  <a:pt x="9806" y="2882"/>
                </a:cubicBezTo>
                <a:cubicBezTo>
                  <a:pt x="9812" y="2882"/>
                  <a:pt x="9818" y="2876"/>
                  <a:pt x="9824" y="2876"/>
                </a:cubicBezTo>
                <a:cubicBezTo>
                  <a:pt x="9829" y="2870"/>
                  <a:pt x="9829" y="2864"/>
                  <a:pt x="9829" y="2852"/>
                </a:cubicBezTo>
                <a:cubicBezTo>
                  <a:pt x="9829" y="2840"/>
                  <a:pt x="9824" y="2834"/>
                  <a:pt x="9824" y="2822"/>
                </a:cubicBezTo>
                <a:cubicBezTo>
                  <a:pt x="9824" y="2816"/>
                  <a:pt x="9829" y="2816"/>
                  <a:pt x="9829" y="2805"/>
                </a:cubicBezTo>
                <a:cubicBezTo>
                  <a:pt x="9835" y="2799"/>
                  <a:pt x="9841" y="2799"/>
                  <a:pt x="9841" y="2793"/>
                </a:cubicBezTo>
                <a:cubicBezTo>
                  <a:pt x="9841" y="2781"/>
                  <a:pt x="9841" y="2775"/>
                  <a:pt x="9841" y="2769"/>
                </a:cubicBezTo>
                <a:cubicBezTo>
                  <a:pt x="9818" y="2769"/>
                  <a:pt x="9818" y="2769"/>
                  <a:pt x="9818" y="2769"/>
                </a:cubicBezTo>
                <a:cubicBezTo>
                  <a:pt x="9812" y="2769"/>
                  <a:pt x="9812" y="2775"/>
                  <a:pt x="9806" y="2775"/>
                </a:cubicBezTo>
                <a:cubicBezTo>
                  <a:pt x="9800" y="2775"/>
                  <a:pt x="9789" y="2769"/>
                  <a:pt x="9783" y="2775"/>
                </a:cubicBezTo>
                <a:cubicBezTo>
                  <a:pt x="9777" y="2775"/>
                  <a:pt x="9777" y="2775"/>
                  <a:pt x="9771" y="2781"/>
                </a:cubicBezTo>
                <a:cubicBezTo>
                  <a:pt x="9771" y="2781"/>
                  <a:pt x="9771" y="2787"/>
                  <a:pt x="9765" y="2793"/>
                </a:cubicBezTo>
                <a:cubicBezTo>
                  <a:pt x="9765" y="2793"/>
                  <a:pt x="9759" y="2805"/>
                  <a:pt x="9753" y="2805"/>
                </a:cubicBezTo>
                <a:cubicBezTo>
                  <a:pt x="9747" y="2805"/>
                  <a:pt x="9747" y="2805"/>
                  <a:pt x="9747" y="2805"/>
                </a:cubicBezTo>
                <a:cubicBezTo>
                  <a:pt x="9747" y="2805"/>
                  <a:pt x="9741" y="2799"/>
                  <a:pt x="9736" y="2799"/>
                </a:cubicBezTo>
                <a:cubicBezTo>
                  <a:pt x="9741" y="2787"/>
                  <a:pt x="9736" y="2781"/>
                  <a:pt x="9741" y="2775"/>
                </a:cubicBezTo>
                <a:cubicBezTo>
                  <a:pt x="9741" y="2769"/>
                  <a:pt x="9753" y="2769"/>
                  <a:pt x="9753" y="2763"/>
                </a:cubicBezTo>
                <a:cubicBezTo>
                  <a:pt x="9753" y="2763"/>
                  <a:pt x="9753" y="2757"/>
                  <a:pt x="9753" y="2751"/>
                </a:cubicBezTo>
                <a:cubicBezTo>
                  <a:pt x="9753" y="2733"/>
                  <a:pt x="9753" y="2733"/>
                  <a:pt x="9753" y="2733"/>
                </a:cubicBezTo>
                <a:cubicBezTo>
                  <a:pt x="9747" y="2739"/>
                  <a:pt x="9741" y="2739"/>
                  <a:pt x="9730" y="2739"/>
                </a:cubicBezTo>
                <a:cubicBezTo>
                  <a:pt x="9730" y="2739"/>
                  <a:pt x="9724" y="2739"/>
                  <a:pt x="9724" y="2733"/>
                </a:cubicBezTo>
                <a:cubicBezTo>
                  <a:pt x="9724" y="2727"/>
                  <a:pt x="9724" y="2727"/>
                  <a:pt x="9724" y="2721"/>
                </a:cubicBezTo>
                <a:cubicBezTo>
                  <a:pt x="9730" y="2716"/>
                  <a:pt x="9736" y="2710"/>
                  <a:pt x="9736" y="2698"/>
                </a:cubicBezTo>
                <a:cubicBezTo>
                  <a:pt x="9741" y="2698"/>
                  <a:pt x="9736" y="2692"/>
                  <a:pt x="9736" y="2686"/>
                </a:cubicBezTo>
                <a:cubicBezTo>
                  <a:pt x="9736" y="2686"/>
                  <a:pt x="9741" y="2680"/>
                  <a:pt x="9736" y="2674"/>
                </a:cubicBezTo>
                <a:cubicBezTo>
                  <a:pt x="9736" y="2668"/>
                  <a:pt x="9730" y="2668"/>
                  <a:pt x="9730" y="2662"/>
                </a:cubicBezTo>
                <a:cubicBezTo>
                  <a:pt x="9730" y="2662"/>
                  <a:pt x="9730" y="2656"/>
                  <a:pt x="9724" y="2650"/>
                </a:cubicBezTo>
                <a:cubicBezTo>
                  <a:pt x="9718" y="2650"/>
                  <a:pt x="9724" y="2644"/>
                  <a:pt x="9718" y="2644"/>
                </a:cubicBezTo>
                <a:cubicBezTo>
                  <a:pt x="9712" y="2644"/>
                  <a:pt x="9706" y="2644"/>
                  <a:pt x="9706" y="2644"/>
                </a:cubicBezTo>
                <a:cubicBezTo>
                  <a:pt x="9700" y="2644"/>
                  <a:pt x="9694" y="2650"/>
                  <a:pt x="9688" y="2650"/>
                </a:cubicBezTo>
                <a:cubicBezTo>
                  <a:pt x="9688" y="2662"/>
                  <a:pt x="9688" y="2668"/>
                  <a:pt x="9682" y="2674"/>
                </a:cubicBezTo>
                <a:cubicBezTo>
                  <a:pt x="9676" y="2686"/>
                  <a:pt x="9676" y="2692"/>
                  <a:pt x="9664" y="2698"/>
                </a:cubicBezTo>
                <a:cubicBezTo>
                  <a:pt x="9658" y="2698"/>
                  <a:pt x="9658" y="2698"/>
                  <a:pt x="9653" y="2698"/>
                </a:cubicBezTo>
                <a:cubicBezTo>
                  <a:pt x="9647" y="2698"/>
                  <a:pt x="9641" y="2698"/>
                  <a:pt x="9641" y="2698"/>
                </a:cubicBezTo>
                <a:cubicBezTo>
                  <a:pt x="9635" y="2698"/>
                  <a:pt x="9629" y="2704"/>
                  <a:pt x="9629" y="2710"/>
                </a:cubicBezTo>
                <a:cubicBezTo>
                  <a:pt x="9629" y="2716"/>
                  <a:pt x="9635" y="2721"/>
                  <a:pt x="9635" y="2727"/>
                </a:cubicBezTo>
                <a:cubicBezTo>
                  <a:pt x="9635" y="2733"/>
                  <a:pt x="9635" y="2733"/>
                  <a:pt x="9635" y="2733"/>
                </a:cubicBezTo>
                <a:cubicBezTo>
                  <a:pt x="9635" y="2739"/>
                  <a:pt x="9635" y="2745"/>
                  <a:pt x="9629" y="2745"/>
                </a:cubicBezTo>
                <a:cubicBezTo>
                  <a:pt x="9629" y="2745"/>
                  <a:pt x="9623" y="2745"/>
                  <a:pt x="9617" y="2745"/>
                </a:cubicBezTo>
                <a:cubicBezTo>
                  <a:pt x="9617" y="2751"/>
                  <a:pt x="9611" y="2751"/>
                  <a:pt x="9605" y="2751"/>
                </a:cubicBezTo>
                <a:cubicBezTo>
                  <a:pt x="9593" y="2757"/>
                  <a:pt x="9587" y="2763"/>
                  <a:pt x="9587" y="2775"/>
                </a:cubicBezTo>
                <a:cubicBezTo>
                  <a:pt x="9587" y="2787"/>
                  <a:pt x="9593" y="2793"/>
                  <a:pt x="9599" y="2805"/>
                </a:cubicBezTo>
                <a:cubicBezTo>
                  <a:pt x="9599" y="2810"/>
                  <a:pt x="9605" y="2810"/>
                  <a:pt x="9605" y="2816"/>
                </a:cubicBezTo>
                <a:cubicBezTo>
                  <a:pt x="9611" y="2816"/>
                  <a:pt x="9617" y="2816"/>
                  <a:pt x="9617" y="2816"/>
                </a:cubicBezTo>
                <a:cubicBezTo>
                  <a:pt x="9623" y="2822"/>
                  <a:pt x="9623" y="2822"/>
                  <a:pt x="9629" y="2828"/>
                </a:cubicBezTo>
                <a:cubicBezTo>
                  <a:pt x="9629" y="2828"/>
                  <a:pt x="9629" y="2834"/>
                  <a:pt x="9629" y="2840"/>
                </a:cubicBezTo>
                <a:cubicBezTo>
                  <a:pt x="9629" y="2840"/>
                  <a:pt x="9617" y="2846"/>
                  <a:pt x="9617" y="2852"/>
                </a:cubicBezTo>
                <a:cubicBezTo>
                  <a:pt x="9617" y="2858"/>
                  <a:pt x="9623" y="2858"/>
                  <a:pt x="9623" y="2864"/>
                </a:cubicBezTo>
                <a:cubicBezTo>
                  <a:pt x="9623" y="2876"/>
                  <a:pt x="9623" y="2876"/>
                  <a:pt x="9623" y="2876"/>
                </a:cubicBezTo>
                <a:cubicBezTo>
                  <a:pt x="9623" y="2882"/>
                  <a:pt x="9617" y="2882"/>
                  <a:pt x="9617" y="2893"/>
                </a:cubicBezTo>
                <a:cubicBezTo>
                  <a:pt x="9617" y="2893"/>
                  <a:pt x="9617" y="2893"/>
                  <a:pt x="9617" y="2899"/>
                </a:cubicBezTo>
                <a:cubicBezTo>
                  <a:pt x="9617" y="2905"/>
                  <a:pt x="9617" y="2905"/>
                  <a:pt x="9623" y="2911"/>
                </a:cubicBezTo>
                <a:cubicBezTo>
                  <a:pt x="9623" y="2917"/>
                  <a:pt x="9629" y="2917"/>
                  <a:pt x="9629" y="2923"/>
                </a:cubicBezTo>
                <a:cubicBezTo>
                  <a:pt x="9635" y="2929"/>
                  <a:pt x="9641" y="2935"/>
                  <a:pt x="9641" y="2947"/>
                </a:cubicBezTo>
                <a:cubicBezTo>
                  <a:pt x="9641" y="2965"/>
                  <a:pt x="9641" y="2965"/>
                  <a:pt x="9641" y="2965"/>
                </a:cubicBezTo>
                <a:cubicBezTo>
                  <a:pt x="9623" y="2965"/>
                  <a:pt x="9623" y="2965"/>
                  <a:pt x="9623" y="2965"/>
                </a:cubicBezTo>
                <a:cubicBezTo>
                  <a:pt x="9617" y="2965"/>
                  <a:pt x="9611" y="2971"/>
                  <a:pt x="9605" y="2971"/>
                </a:cubicBezTo>
                <a:cubicBezTo>
                  <a:pt x="9593" y="2971"/>
                  <a:pt x="9587" y="2971"/>
                  <a:pt x="9575" y="2971"/>
                </a:cubicBezTo>
                <a:cubicBezTo>
                  <a:pt x="9564" y="2971"/>
                  <a:pt x="9564" y="2971"/>
                  <a:pt x="9564" y="2971"/>
                </a:cubicBezTo>
                <a:cubicBezTo>
                  <a:pt x="9558" y="2971"/>
                  <a:pt x="9552" y="2971"/>
                  <a:pt x="9546" y="2971"/>
                </a:cubicBezTo>
                <a:cubicBezTo>
                  <a:pt x="9534" y="2971"/>
                  <a:pt x="9528" y="2971"/>
                  <a:pt x="9516" y="2971"/>
                </a:cubicBezTo>
                <a:cubicBezTo>
                  <a:pt x="9504" y="2971"/>
                  <a:pt x="9498" y="2971"/>
                  <a:pt x="9492" y="2971"/>
                </a:cubicBezTo>
                <a:cubicBezTo>
                  <a:pt x="9487" y="2976"/>
                  <a:pt x="9492" y="2982"/>
                  <a:pt x="9487" y="2982"/>
                </a:cubicBezTo>
                <a:cubicBezTo>
                  <a:pt x="9481" y="2988"/>
                  <a:pt x="9481" y="2988"/>
                  <a:pt x="9475" y="2988"/>
                </a:cubicBezTo>
                <a:cubicBezTo>
                  <a:pt x="9469" y="2994"/>
                  <a:pt x="9457" y="2988"/>
                  <a:pt x="9451" y="2994"/>
                </a:cubicBezTo>
                <a:cubicBezTo>
                  <a:pt x="9445" y="3000"/>
                  <a:pt x="9451" y="3006"/>
                  <a:pt x="9445" y="3006"/>
                </a:cubicBezTo>
                <a:cubicBezTo>
                  <a:pt x="9445" y="3012"/>
                  <a:pt x="9445" y="3012"/>
                  <a:pt x="9439" y="3018"/>
                </a:cubicBezTo>
                <a:cubicBezTo>
                  <a:pt x="9433" y="3030"/>
                  <a:pt x="9427" y="3036"/>
                  <a:pt x="9415" y="3036"/>
                </a:cubicBezTo>
                <a:cubicBezTo>
                  <a:pt x="9409" y="3036"/>
                  <a:pt x="9409" y="3030"/>
                  <a:pt x="9403" y="3030"/>
                </a:cubicBezTo>
                <a:cubicBezTo>
                  <a:pt x="9392" y="3030"/>
                  <a:pt x="9392" y="3030"/>
                  <a:pt x="9392" y="3030"/>
                </a:cubicBezTo>
                <a:cubicBezTo>
                  <a:pt x="9380" y="3030"/>
                  <a:pt x="9380" y="3030"/>
                  <a:pt x="9380" y="3030"/>
                </a:cubicBezTo>
                <a:cubicBezTo>
                  <a:pt x="9380" y="3030"/>
                  <a:pt x="9374" y="3036"/>
                  <a:pt x="9368" y="3036"/>
                </a:cubicBezTo>
                <a:cubicBezTo>
                  <a:pt x="9368" y="3036"/>
                  <a:pt x="9362" y="3030"/>
                  <a:pt x="9356" y="3030"/>
                </a:cubicBezTo>
                <a:cubicBezTo>
                  <a:pt x="9356" y="3054"/>
                  <a:pt x="9356" y="3054"/>
                  <a:pt x="9356" y="3054"/>
                </a:cubicBezTo>
                <a:cubicBezTo>
                  <a:pt x="9380" y="3065"/>
                  <a:pt x="9380" y="3065"/>
                  <a:pt x="9380" y="3065"/>
                </a:cubicBezTo>
                <a:cubicBezTo>
                  <a:pt x="9380" y="3101"/>
                  <a:pt x="9380" y="3101"/>
                  <a:pt x="9380" y="3101"/>
                </a:cubicBezTo>
                <a:cubicBezTo>
                  <a:pt x="9374" y="3101"/>
                  <a:pt x="9368" y="3101"/>
                  <a:pt x="9362" y="3101"/>
                </a:cubicBezTo>
                <a:cubicBezTo>
                  <a:pt x="9362" y="3101"/>
                  <a:pt x="9356" y="3107"/>
                  <a:pt x="9350" y="3107"/>
                </a:cubicBezTo>
                <a:cubicBezTo>
                  <a:pt x="9350" y="3107"/>
                  <a:pt x="9344" y="3107"/>
                  <a:pt x="9344" y="3113"/>
                </a:cubicBezTo>
                <a:cubicBezTo>
                  <a:pt x="9338" y="3113"/>
                  <a:pt x="9332" y="3119"/>
                  <a:pt x="9332" y="3119"/>
                </a:cubicBezTo>
                <a:cubicBezTo>
                  <a:pt x="9321" y="3125"/>
                  <a:pt x="9315" y="3131"/>
                  <a:pt x="9309" y="3137"/>
                </a:cubicBezTo>
                <a:cubicBezTo>
                  <a:pt x="9303" y="3137"/>
                  <a:pt x="9303" y="3142"/>
                  <a:pt x="9297" y="3148"/>
                </a:cubicBezTo>
                <a:cubicBezTo>
                  <a:pt x="9291" y="3148"/>
                  <a:pt x="9291" y="3154"/>
                  <a:pt x="9285" y="3154"/>
                </a:cubicBezTo>
                <a:cubicBezTo>
                  <a:pt x="9273" y="3154"/>
                  <a:pt x="9273" y="3154"/>
                  <a:pt x="9273" y="3154"/>
                </a:cubicBezTo>
                <a:cubicBezTo>
                  <a:pt x="9261" y="3154"/>
                  <a:pt x="9249" y="3154"/>
                  <a:pt x="9237" y="3154"/>
                </a:cubicBezTo>
                <a:cubicBezTo>
                  <a:pt x="9237" y="3225"/>
                  <a:pt x="9237" y="3225"/>
                  <a:pt x="9237" y="3225"/>
                </a:cubicBezTo>
                <a:cubicBezTo>
                  <a:pt x="9220" y="3225"/>
                  <a:pt x="9208" y="3225"/>
                  <a:pt x="9190" y="3225"/>
                </a:cubicBezTo>
                <a:lnTo>
                  <a:pt x="9184" y="3231"/>
                </a:lnTo>
                <a:cubicBezTo>
                  <a:pt x="9178" y="3231"/>
                  <a:pt x="9172" y="3231"/>
                  <a:pt x="9172" y="3231"/>
                </a:cubicBezTo>
                <a:cubicBezTo>
                  <a:pt x="9172" y="3267"/>
                  <a:pt x="9172" y="3267"/>
                  <a:pt x="9172" y="3267"/>
                </a:cubicBezTo>
                <a:cubicBezTo>
                  <a:pt x="9131" y="3267"/>
                  <a:pt x="9131" y="3267"/>
                  <a:pt x="9131" y="3267"/>
                </a:cubicBezTo>
                <a:cubicBezTo>
                  <a:pt x="9125" y="3267"/>
                  <a:pt x="9119" y="3261"/>
                  <a:pt x="9113" y="3261"/>
                </a:cubicBezTo>
                <a:cubicBezTo>
                  <a:pt x="9107" y="3261"/>
                  <a:pt x="9101" y="3261"/>
                  <a:pt x="9095" y="3261"/>
                </a:cubicBezTo>
                <a:cubicBezTo>
                  <a:pt x="9089" y="3261"/>
                  <a:pt x="9083" y="3261"/>
                  <a:pt x="9077" y="3261"/>
                </a:cubicBezTo>
                <a:cubicBezTo>
                  <a:pt x="9077" y="3255"/>
                  <a:pt x="9083" y="3249"/>
                  <a:pt x="9077" y="3249"/>
                </a:cubicBezTo>
                <a:cubicBezTo>
                  <a:pt x="9077" y="3243"/>
                  <a:pt x="9071" y="3237"/>
                  <a:pt x="9066" y="3237"/>
                </a:cubicBezTo>
                <a:cubicBezTo>
                  <a:pt x="9060" y="3237"/>
                  <a:pt x="9054" y="3237"/>
                  <a:pt x="9048" y="3237"/>
                </a:cubicBezTo>
                <a:cubicBezTo>
                  <a:pt x="9048" y="3273"/>
                  <a:pt x="9048" y="3273"/>
                  <a:pt x="9048" y="3273"/>
                </a:cubicBezTo>
                <a:cubicBezTo>
                  <a:pt x="9054" y="3279"/>
                  <a:pt x="9060" y="3279"/>
                  <a:pt x="9071" y="3279"/>
                </a:cubicBezTo>
                <a:cubicBezTo>
                  <a:pt x="9060" y="3303"/>
                  <a:pt x="9060" y="3303"/>
                  <a:pt x="9060" y="3303"/>
                </a:cubicBezTo>
                <a:cubicBezTo>
                  <a:pt x="9066" y="3314"/>
                  <a:pt x="9066" y="3314"/>
                  <a:pt x="9066" y="3314"/>
                </a:cubicBezTo>
                <a:cubicBezTo>
                  <a:pt x="9066" y="3332"/>
                  <a:pt x="9066" y="3332"/>
                  <a:pt x="9066" y="3332"/>
                </a:cubicBezTo>
                <a:cubicBezTo>
                  <a:pt x="9048" y="3332"/>
                  <a:pt x="9042" y="3332"/>
                  <a:pt x="9030" y="3332"/>
                </a:cubicBezTo>
                <a:cubicBezTo>
                  <a:pt x="9024" y="3332"/>
                  <a:pt x="9018" y="3326"/>
                  <a:pt x="9018" y="3326"/>
                </a:cubicBezTo>
                <a:cubicBezTo>
                  <a:pt x="9012" y="3326"/>
                  <a:pt x="9006" y="3326"/>
                  <a:pt x="9006" y="3326"/>
                </a:cubicBezTo>
                <a:cubicBezTo>
                  <a:pt x="9000" y="3326"/>
                  <a:pt x="9000" y="3326"/>
                  <a:pt x="8994" y="3326"/>
                </a:cubicBezTo>
                <a:cubicBezTo>
                  <a:pt x="8989" y="3326"/>
                  <a:pt x="8982" y="3326"/>
                  <a:pt x="8977" y="3326"/>
                </a:cubicBezTo>
                <a:cubicBezTo>
                  <a:pt x="8977" y="3326"/>
                  <a:pt x="8971" y="3320"/>
                  <a:pt x="8965" y="3320"/>
                </a:cubicBezTo>
                <a:cubicBezTo>
                  <a:pt x="8965" y="3314"/>
                  <a:pt x="8965" y="3309"/>
                  <a:pt x="8959" y="3309"/>
                </a:cubicBezTo>
                <a:cubicBezTo>
                  <a:pt x="8953" y="3309"/>
                  <a:pt x="8947" y="3314"/>
                  <a:pt x="8941" y="3314"/>
                </a:cubicBezTo>
                <a:cubicBezTo>
                  <a:pt x="8935" y="3314"/>
                  <a:pt x="8929" y="3314"/>
                  <a:pt x="8929" y="3314"/>
                </a:cubicBezTo>
                <a:cubicBezTo>
                  <a:pt x="8917" y="3314"/>
                  <a:pt x="8911" y="3320"/>
                  <a:pt x="8905" y="3326"/>
                </a:cubicBezTo>
                <a:cubicBezTo>
                  <a:pt x="8900" y="3326"/>
                  <a:pt x="8894" y="3326"/>
                  <a:pt x="8894" y="3332"/>
                </a:cubicBezTo>
                <a:cubicBezTo>
                  <a:pt x="8894" y="3338"/>
                  <a:pt x="8888" y="3338"/>
                  <a:pt x="8888" y="3344"/>
                </a:cubicBezTo>
                <a:cubicBezTo>
                  <a:pt x="8888" y="3350"/>
                  <a:pt x="8894" y="3350"/>
                  <a:pt x="8894" y="3356"/>
                </a:cubicBezTo>
                <a:cubicBezTo>
                  <a:pt x="8900" y="3356"/>
                  <a:pt x="8905" y="3356"/>
                  <a:pt x="8905" y="3356"/>
                </a:cubicBezTo>
                <a:cubicBezTo>
                  <a:pt x="8911" y="3356"/>
                  <a:pt x="8911" y="3362"/>
                  <a:pt x="8917" y="3368"/>
                </a:cubicBezTo>
                <a:cubicBezTo>
                  <a:pt x="8917" y="3368"/>
                  <a:pt x="8923" y="3368"/>
                  <a:pt x="8929" y="3374"/>
                </a:cubicBezTo>
                <a:cubicBezTo>
                  <a:pt x="8929" y="3374"/>
                  <a:pt x="8935" y="3380"/>
                  <a:pt x="8941" y="3380"/>
                </a:cubicBezTo>
                <a:cubicBezTo>
                  <a:pt x="8947" y="3380"/>
                  <a:pt x="8953" y="3380"/>
                  <a:pt x="8965" y="3380"/>
                </a:cubicBezTo>
                <a:cubicBezTo>
                  <a:pt x="8977" y="3380"/>
                  <a:pt x="8977" y="3380"/>
                  <a:pt x="8977" y="3380"/>
                </a:cubicBezTo>
                <a:cubicBezTo>
                  <a:pt x="8982" y="3380"/>
                  <a:pt x="8982" y="3386"/>
                  <a:pt x="8989" y="3386"/>
                </a:cubicBezTo>
                <a:cubicBezTo>
                  <a:pt x="8994" y="3391"/>
                  <a:pt x="8994" y="3391"/>
                  <a:pt x="9000" y="3397"/>
                </a:cubicBezTo>
                <a:cubicBezTo>
                  <a:pt x="9000" y="3397"/>
                  <a:pt x="9006" y="3397"/>
                  <a:pt x="9012" y="3403"/>
                </a:cubicBezTo>
                <a:cubicBezTo>
                  <a:pt x="9012" y="3403"/>
                  <a:pt x="9018" y="3409"/>
                  <a:pt x="9018" y="3415"/>
                </a:cubicBezTo>
                <a:cubicBezTo>
                  <a:pt x="9024" y="3421"/>
                  <a:pt x="9036" y="3427"/>
                  <a:pt x="9042" y="3433"/>
                </a:cubicBezTo>
                <a:cubicBezTo>
                  <a:pt x="9042" y="3492"/>
                  <a:pt x="9042" y="3492"/>
                  <a:pt x="9042" y="3492"/>
                </a:cubicBezTo>
                <a:cubicBezTo>
                  <a:pt x="9048" y="3498"/>
                  <a:pt x="9048" y="3498"/>
                  <a:pt x="9048" y="3504"/>
                </a:cubicBezTo>
                <a:cubicBezTo>
                  <a:pt x="9054" y="3504"/>
                  <a:pt x="9060" y="3510"/>
                  <a:pt x="9060" y="3510"/>
                </a:cubicBezTo>
                <a:cubicBezTo>
                  <a:pt x="9071" y="3516"/>
                  <a:pt x="9077" y="3516"/>
                  <a:pt x="9083" y="3522"/>
                </a:cubicBezTo>
                <a:cubicBezTo>
                  <a:pt x="9089" y="3522"/>
                  <a:pt x="9095" y="3534"/>
                  <a:pt x="9095" y="3540"/>
                </a:cubicBezTo>
                <a:cubicBezTo>
                  <a:pt x="9095" y="3546"/>
                  <a:pt x="9089" y="3552"/>
                  <a:pt x="9089" y="3557"/>
                </a:cubicBezTo>
                <a:cubicBezTo>
                  <a:pt x="9089" y="3563"/>
                  <a:pt x="9083" y="3569"/>
                  <a:pt x="9083" y="3575"/>
                </a:cubicBezTo>
                <a:cubicBezTo>
                  <a:pt x="9083" y="3593"/>
                  <a:pt x="9089" y="3599"/>
                  <a:pt x="9095" y="3617"/>
                </a:cubicBezTo>
                <a:cubicBezTo>
                  <a:pt x="9095" y="3623"/>
                  <a:pt x="9095" y="3629"/>
                  <a:pt x="9095" y="3635"/>
                </a:cubicBezTo>
                <a:cubicBezTo>
                  <a:pt x="9095" y="3641"/>
                  <a:pt x="9095" y="3646"/>
                  <a:pt x="9095" y="3652"/>
                </a:cubicBezTo>
                <a:cubicBezTo>
                  <a:pt x="9089" y="3664"/>
                  <a:pt x="9071" y="3664"/>
                  <a:pt x="9060" y="3676"/>
                </a:cubicBezTo>
                <a:cubicBezTo>
                  <a:pt x="9060" y="3676"/>
                  <a:pt x="9060" y="3682"/>
                  <a:pt x="9060" y="3688"/>
                </a:cubicBezTo>
                <a:cubicBezTo>
                  <a:pt x="9054" y="3688"/>
                  <a:pt x="9054" y="3688"/>
                  <a:pt x="9048" y="3694"/>
                </a:cubicBezTo>
                <a:cubicBezTo>
                  <a:pt x="9036" y="3700"/>
                  <a:pt x="9030" y="3706"/>
                  <a:pt x="9012" y="3706"/>
                </a:cubicBezTo>
                <a:cubicBezTo>
                  <a:pt x="9000" y="3706"/>
                  <a:pt x="9000" y="3706"/>
                  <a:pt x="9000" y="3706"/>
                </a:cubicBezTo>
                <a:cubicBezTo>
                  <a:pt x="8994" y="3706"/>
                  <a:pt x="8994" y="3700"/>
                  <a:pt x="8989" y="3700"/>
                </a:cubicBezTo>
                <a:cubicBezTo>
                  <a:pt x="8982" y="3700"/>
                  <a:pt x="8977" y="3694"/>
                  <a:pt x="8965" y="3694"/>
                </a:cubicBezTo>
                <a:lnTo>
                  <a:pt x="8959" y="3694"/>
                </a:lnTo>
                <a:cubicBezTo>
                  <a:pt x="8947" y="3694"/>
                  <a:pt x="8941" y="3694"/>
                  <a:pt x="8929" y="3694"/>
                </a:cubicBezTo>
                <a:cubicBezTo>
                  <a:pt x="8923" y="3694"/>
                  <a:pt x="8923" y="3688"/>
                  <a:pt x="8917" y="3682"/>
                </a:cubicBezTo>
                <a:cubicBezTo>
                  <a:pt x="8911" y="3682"/>
                  <a:pt x="8911" y="3676"/>
                  <a:pt x="8905" y="3670"/>
                </a:cubicBezTo>
                <a:cubicBezTo>
                  <a:pt x="8900" y="3670"/>
                  <a:pt x="8900" y="3670"/>
                  <a:pt x="8894" y="3670"/>
                </a:cubicBezTo>
                <a:cubicBezTo>
                  <a:pt x="8793" y="3670"/>
                  <a:pt x="8793" y="3670"/>
                  <a:pt x="8793" y="3670"/>
                </a:cubicBezTo>
                <a:cubicBezTo>
                  <a:pt x="8781" y="3670"/>
                  <a:pt x="8775" y="3664"/>
                  <a:pt x="8763" y="3664"/>
                </a:cubicBezTo>
                <a:cubicBezTo>
                  <a:pt x="8757" y="3664"/>
                  <a:pt x="8751" y="3670"/>
                  <a:pt x="8745" y="3664"/>
                </a:cubicBezTo>
                <a:cubicBezTo>
                  <a:pt x="8739" y="3664"/>
                  <a:pt x="8739" y="3652"/>
                  <a:pt x="8734" y="3652"/>
                </a:cubicBezTo>
                <a:cubicBezTo>
                  <a:pt x="8727" y="3652"/>
                  <a:pt x="8727" y="3652"/>
                  <a:pt x="8727" y="3652"/>
                </a:cubicBezTo>
                <a:cubicBezTo>
                  <a:pt x="8722" y="3658"/>
                  <a:pt x="8716" y="3658"/>
                  <a:pt x="8716" y="3658"/>
                </a:cubicBezTo>
                <a:cubicBezTo>
                  <a:pt x="8710" y="3664"/>
                  <a:pt x="8716" y="3670"/>
                  <a:pt x="8716" y="3670"/>
                </a:cubicBezTo>
                <a:cubicBezTo>
                  <a:pt x="8710" y="3676"/>
                  <a:pt x="8710" y="3682"/>
                  <a:pt x="8710" y="3682"/>
                </a:cubicBezTo>
                <a:cubicBezTo>
                  <a:pt x="8650" y="3682"/>
                  <a:pt x="8650" y="3682"/>
                  <a:pt x="8650" y="3682"/>
                </a:cubicBezTo>
                <a:cubicBezTo>
                  <a:pt x="8645" y="3694"/>
                  <a:pt x="8645" y="3694"/>
                  <a:pt x="8645" y="3694"/>
                </a:cubicBezTo>
                <a:cubicBezTo>
                  <a:pt x="8650" y="3700"/>
                  <a:pt x="8650" y="3706"/>
                  <a:pt x="8650" y="3706"/>
                </a:cubicBezTo>
                <a:cubicBezTo>
                  <a:pt x="8657" y="3712"/>
                  <a:pt x="8662" y="3712"/>
                  <a:pt x="8662" y="3718"/>
                </a:cubicBezTo>
                <a:cubicBezTo>
                  <a:pt x="8668" y="3718"/>
                  <a:pt x="8668" y="3723"/>
                  <a:pt x="8668" y="3730"/>
                </a:cubicBezTo>
                <a:cubicBezTo>
                  <a:pt x="8668" y="3741"/>
                  <a:pt x="8668" y="3741"/>
                  <a:pt x="8662" y="3747"/>
                </a:cubicBezTo>
                <a:cubicBezTo>
                  <a:pt x="8662" y="3759"/>
                  <a:pt x="8657" y="3765"/>
                  <a:pt x="8657" y="3777"/>
                </a:cubicBezTo>
                <a:cubicBezTo>
                  <a:pt x="8657" y="3783"/>
                  <a:pt x="8657" y="3789"/>
                  <a:pt x="8657" y="3801"/>
                </a:cubicBezTo>
                <a:cubicBezTo>
                  <a:pt x="8662" y="3801"/>
                  <a:pt x="8662" y="3807"/>
                  <a:pt x="8662" y="3807"/>
                </a:cubicBezTo>
                <a:cubicBezTo>
                  <a:pt x="8668" y="3812"/>
                  <a:pt x="8674" y="3818"/>
                  <a:pt x="8674" y="3824"/>
                </a:cubicBezTo>
                <a:cubicBezTo>
                  <a:pt x="8674" y="3889"/>
                  <a:pt x="8674" y="3889"/>
                  <a:pt x="8674" y="3889"/>
                </a:cubicBezTo>
                <a:cubicBezTo>
                  <a:pt x="8674" y="3895"/>
                  <a:pt x="8674" y="3895"/>
                  <a:pt x="8668" y="3901"/>
                </a:cubicBezTo>
                <a:cubicBezTo>
                  <a:pt x="8668" y="3907"/>
                  <a:pt x="8662" y="3907"/>
                  <a:pt x="8657" y="3907"/>
                </a:cubicBezTo>
                <a:cubicBezTo>
                  <a:pt x="8657" y="3913"/>
                  <a:pt x="8657" y="3919"/>
                  <a:pt x="8650" y="3919"/>
                </a:cubicBezTo>
                <a:cubicBezTo>
                  <a:pt x="8645" y="3931"/>
                  <a:pt x="8639" y="3943"/>
                  <a:pt x="8639" y="3955"/>
                </a:cubicBezTo>
                <a:cubicBezTo>
                  <a:pt x="8639" y="3961"/>
                  <a:pt x="8639" y="3961"/>
                  <a:pt x="8639" y="3967"/>
                </a:cubicBezTo>
                <a:cubicBezTo>
                  <a:pt x="8639" y="3973"/>
                  <a:pt x="8645" y="3973"/>
                  <a:pt x="8650" y="3978"/>
                </a:cubicBezTo>
                <a:cubicBezTo>
                  <a:pt x="8650" y="3990"/>
                  <a:pt x="8650" y="3990"/>
                  <a:pt x="8650" y="3990"/>
                </a:cubicBezTo>
                <a:cubicBezTo>
                  <a:pt x="8657" y="3996"/>
                  <a:pt x="8662" y="3996"/>
                  <a:pt x="8662" y="4002"/>
                </a:cubicBezTo>
                <a:cubicBezTo>
                  <a:pt x="8662" y="4014"/>
                  <a:pt x="8662" y="4014"/>
                  <a:pt x="8662" y="4014"/>
                </a:cubicBezTo>
                <a:cubicBezTo>
                  <a:pt x="8662" y="4026"/>
                  <a:pt x="8662" y="4026"/>
                  <a:pt x="8662" y="4026"/>
                </a:cubicBezTo>
                <a:cubicBezTo>
                  <a:pt x="8662" y="4032"/>
                  <a:pt x="8657" y="4032"/>
                  <a:pt x="8650" y="4038"/>
                </a:cubicBezTo>
                <a:cubicBezTo>
                  <a:pt x="8650" y="4044"/>
                  <a:pt x="8650" y="4050"/>
                  <a:pt x="8650" y="4055"/>
                </a:cubicBezTo>
                <a:cubicBezTo>
                  <a:pt x="8650" y="4067"/>
                  <a:pt x="8650" y="4073"/>
                  <a:pt x="8650" y="4085"/>
                </a:cubicBezTo>
                <a:cubicBezTo>
                  <a:pt x="8686" y="4085"/>
                  <a:pt x="8686" y="4085"/>
                  <a:pt x="8686" y="4085"/>
                </a:cubicBezTo>
                <a:cubicBezTo>
                  <a:pt x="8698" y="4085"/>
                  <a:pt x="8704" y="4079"/>
                  <a:pt x="8716" y="4079"/>
                </a:cubicBezTo>
                <a:cubicBezTo>
                  <a:pt x="8716" y="4079"/>
                  <a:pt x="8722" y="4079"/>
                  <a:pt x="8727" y="4085"/>
                </a:cubicBezTo>
                <a:cubicBezTo>
                  <a:pt x="8727" y="4085"/>
                  <a:pt x="8727" y="4091"/>
                  <a:pt x="8734" y="4097"/>
                </a:cubicBezTo>
                <a:cubicBezTo>
                  <a:pt x="8739" y="4097"/>
                  <a:pt x="8745" y="4097"/>
                  <a:pt x="8751" y="4097"/>
                </a:cubicBezTo>
                <a:cubicBezTo>
                  <a:pt x="8763" y="4097"/>
                  <a:pt x="8769" y="4091"/>
                  <a:pt x="8781" y="4091"/>
                </a:cubicBezTo>
                <a:cubicBezTo>
                  <a:pt x="8787" y="4091"/>
                  <a:pt x="8787" y="4097"/>
                  <a:pt x="8793" y="4097"/>
                </a:cubicBezTo>
                <a:cubicBezTo>
                  <a:pt x="8793" y="4097"/>
                  <a:pt x="8799" y="4103"/>
                  <a:pt x="8805" y="4103"/>
                </a:cubicBezTo>
                <a:cubicBezTo>
                  <a:pt x="8805" y="4103"/>
                  <a:pt x="8811" y="4103"/>
                  <a:pt x="8811" y="4109"/>
                </a:cubicBezTo>
                <a:cubicBezTo>
                  <a:pt x="8823" y="4109"/>
                  <a:pt x="8823" y="4109"/>
                  <a:pt x="8823" y="4109"/>
                </a:cubicBezTo>
                <a:cubicBezTo>
                  <a:pt x="8828" y="4115"/>
                  <a:pt x="8828" y="4121"/>
                  <a:pt x="8834" y="4121"/>
                </a:cubicBezTo>
                <a:cubicBezTo>
                  <a:pt x="8834" y="4127"/>
                  <a:pt x="8840" y="4133"/>
                  <a:pt x="8840" y="4133"/>
                </a:cubicBezTo>
                <a:cubicBezTo>
                  <a:pt x="8846" y="4139"/>
                  <a:pt x="8840" y="4144"/>
                  <a:pt x="8846" y="4144"/>
                </a:cubicBezTo>
                <a:cubicBezTo>
                  <a:pt x="8846" y="4150"/>
                  <a:pt x="8852" y="4150"/>
                  <a:pt x="8858" y="4156"/>
                </a:cubicBezTo>
                <a:cubicBezTo>
                  <a:pt x="8864" y="4139"/>
                  <a:pt x="8864" y="4139"/>
                  <a:pt x="8864" y="4139"/>
                </a:cubicBezTo>
                <a:cubicBezTo>
                  <a:pt x="8852" y="4139"/>
                  <a:pt x="8852" y="4139"/>
                  <a:pt x="8852" y="4139"/>
                </a:cubicBezTo>
                <a:cubicBezTo>
                  <a:pt x="8852" y="4139"/>
                  <a:pt x="8858" y="4133"/>
                  <a:pt x="8864" y="4133"/>
                </a:cubicBezTo>
                <a:cubicBezTo>
                  <a:pt x="8870" y="4133"/>
                  <a:pt x="8876" y="4133"/>
                  <a:pt x="8888" y="4133"/>
                </a:cubicBezTo>
                <a:cubicBezTo>
                  <a:pt x="8894" y="4133"/>
                  <a:pt x="8900" y="4127"/>
                  <a:pt x="8905" y="4127"/>
                </a:cubicBezTo>
                <a:cubicBezTo>
                  <a:pt x="8911" y="4127"/>
                  <a:pt x="8917" y="4121"/>
                  <a:pt x="8917" y="4115"/>
                </a:cubicBezTo>
                <a:cubicBezTo>
                  <a:pt x="8929" y="4109"/>
                  <a:pt x="8935" y="4109"/>
                  <a:pt x="8941" y="4103"/>
                </a:cubicBezTo>
                <a:cubicBezTo>
                  <a:pt x="8947" y="4097"/>
                  <a:pt x="8947" y="4091"/>
                  <a:pt x="8953" y="4091"/>
                </a:cubicBezTo>
                <a:cubicBezTo>
                  <a:pt x="8959" y="4085"/>
                  <a:pt x="8965" y="4079"/>
                  <a:pt x="8977" y="4079"/>
                </a:cubicBezTo>
                <a:cubicBezTo>
                  <a:pt x="8982" y="4079"/>
                  <a:pt x="8989" y="4079"/>
                  <a:pt x="9000" y="4079"/>
                </a:cubicBezTo>
                <a:cubicBezTo>
                  <a:pt x="9006" y="4079"/>
                  <a:pt x="9006" y="4073"/>
                  <a:pt x="9012" y="4073"/>
                </a:cubicBezTo>
                <a:cubicBezTo>
                  <a:pt x="9018" y="4073"/>
                  <a:pt x="9018" y="4073"/>
                  <a:pt x="9024" y="4067"/>
                </a:cubicBezTo>
                <a:cubicBezTo>
                  <a:pt x="9036" y="4062"/>
                  <a:pt x="9036" y="4055"/>
                  <a:pt x="9042" y="4044"/>
                </a:cubicBezTo>
                <a:cubicBezTo>
                  <a:pt x="9054" y="4032"/>
                  <a:pt x="9060" y="4026"/>
                  <a:pt x="9077" y="4020"/>
                </a:cubicBezTo>
                <a:cubicBezTo>
                  <a:pt x="9083" y="4020"/>
                  <a:pt x="9089" y="4014"/>
                  <a:pt x="9101" y="4014"/>
                </a:cubicBezTo>
                <a:cubicBezTo>
                  <a:pt x="9113" y="4014"/>
                  <a:pt x="9119" y="4014"/>
                  <a:pt x="9137" y="4014"/>
                </a:cubicBezTo>
                <a:cubicBezTo>
                  <a:pt x="9143" y="4014"/>
                  <a:pt x="9148" y="4014"/>
                  <a:pt x="9160" y="4014"/>
                </a:cubicBezTo>
                <a:cubicBezTo>
                  <a:pt x="9160" y="3973"/>
                  <a:pt x="9160" y="3973"/>
                  <a:pt x="9160" y="3973"/>
                </a:cubicBezTo>
                <a:cubicBezTo>
                  <a:pt x="9160" y="3967"/>
                  <a:pt x="9154" y="3967"/>
                  <a:pt x="9154" y="3961"/>
                </a:cubicBezTo>
                <a:cubicBezTo>
                  <a:pt x="9148" y="3961"/>
                  <a:pt x="9148" y="3955"/>
                  <a:pt x="9143" y="3955"/>
                </a:cubicBezTo>
                <a:cubicBezTo>
                  <a:pt x="9137" y="3949"/>
                  <a:pt x="9131" y="3949"/>
                  <a:pt x="9131" y="3943"/>
                </a:cubicBezTo>
                <a:cubicBezTo>
                  <a:pt x="9131" y="3937"/>
                  <a:pt x="9131" y="3931"/>
                  <a:pt x="9131" y="3925"/>
                </a:cubicBezTo>
                <a:cubicBezTo>
                  <a:pt x="9137" y="3919"/>
                  <a:pt x="9137" y="3919"/>
                  <a:pt x="9143" y="3913"/>
                </a:cubicBezTo>
                <a:cubicBezTo>
                  <a:pt x="9148" y="3901"/>
                  <a:pt x="9148" y="3895"/>
                  <a:pt x="9154" y="3884"/>
                </a:cubicBezTo>
                <a:cubicBezTo>
                  <a:pt x="9160" y="3878"/>
                  <a:pt x="9160" y="3878"/>
                  <a:pt x="9160" y="3878"/>
                </a:cubicBezTo>
                <a:cubicBezTo>
                  <a:pt x="9166" y="3872"/>
                  <a:pt x="9166" y="3866"/>
                  <a:pt x="9166" y="3866"/>
                </a:cubicBezTo>
                <a:cubicBezTo>
                  <a:pt x="9172" y="3860"/>
                  <a:pt x="9172" y="3854"/>
                  <a:pt x="9172" y="3854"/>
                </a:cubicBezTo>
                <a:cubicBezTo>
                  <a:pt x="9178" y="3848"/>
                  <a:pt x="9178" y="3854"/>
                  <a:pt x="9184" y="3854"/>
                </a:cubicBezTo>
                <a:cubicBezTo>
                  <a:pt x="9190" y="3848"/>
                  <a:pt x="9202" y="3854"/>
                  <a:pt x="9208" y="3848"/>
                </a:cubicBezTo>
                <a:cubicBezTo>
                  <a:pt x="9214" y="3848"/>
                  <a:pt x="9214" y="3842"/>
                  <a:pt x="9214" y="3836"/>
                </a:cubicBezTo>
                <a:cubicBezTo>
                  <a:pt x="9220" y="3836"/>
                  <a:pt x="9220" y="3830"/>
                  <a:pt x="9226" y="3824"/>
                </a:cubicBezTo>
                <a:cubicBezTo>
                  <a:pt x="9226" y="3824"/>
                  <a:pt x="9232" y="3824"/>
                  <a:pt x="9237" y="3824"/>
                </a:cubicBezTo>
                <a:cubicBezTo>
                  <a:pt x="9237" y="3824"/>
                  <a:pt x="9243" y="3824"/>
                  <a:pt x="9249" y="3824"/>
                </a:cubicBezTo>
                <a:cubicBezTo>
                  <a:pt x="9249" y="3824"/>
                  <a:pt x="9249" y="3812"/>
                  <a:pt x="9255" y="3812"/>
                </a:cubicBezTo>
                <a:cubicBezTo>
                  <a:pt x="9261" y="3812"/>
                  <a:pt x="9261" y="3812"/>
                  <a:pt x="9267" y="3812"/>
                </a:cubicBezTo>
                <a:cubicBezTo>
                  <a:pt x="9273" y="3812"/>
                  <a:pt x="9273" y="3807"/>
                  <a:pt x="9279" y="3807"/>
                </a:cubicBezTo>
                <a:cubicBezTo>
                  <a:pt x="9291" y="3807"/>
                  <a:pt x="9297" y="3807"/>
                  <a:pt x="9315" y="3807"/>
                </a:cubicBezTo>
                <a:cubicBezTo>
                  <a:pt x="9321" y="3807"/>
                  <a:pt x="9326" y="3807"/>
                  <a:pt x="9338" y="3807"/>
                </a:cubicBezTo>
                <a:cubicBezTo>
                  <a:pt x="9338" y="3771"/>
                  <a:pt x="9338" y="3771"/>
                  <a:pt x="9338" y="3771"/>
                </a:cubicBezTo>
                <a:cubicBezTo>
                  <a:pt x="9338" y="3759"/>
                  <a:pt x="9338" y="3759"/>
                  <a:pt x="9338" y="3759"/>
                </a:cubicBezTo>
                <a:cubicBezTo>
                  <a:pt x="9332" y="3747"/>
                  <a:pt x="9332" y="3741"/>
                  <a:pt x="9332" y="3735"/>
                </a:cubicBezTo>
                <a:cubicBezTo>
                  <a:pt x="9332" y="3730"/>
                  <a:pt x="9332" y="3730"/>
                  <a:pt x="9332" y="3723"/>
                </a:cubicBezTo>
                <a:cubicBezTo>
                  <a:pt x="9332" y="3712"/>
                  <a:pt x="9332" y="3706"/>
                  <a:pt x="9332" y="3700"/>
                </a:cubicBezTo>
                <a:cubicBezTo>
                  <a:pt x="9332" y="3694"/>
                  <a:pt x="9338" y="3694"/>
                  <a:pt x="9338" y="3688"/>
                </a:cubicBezTo>
                <a:cubicBezTo>
                  <a:pt x="9344" y="3682"/>
                  <a:pt x="9350" y="3682"/>
                  <a:pt x="9362" y="3682"/>
                </a:cubicBezTo>
                <a:cubicBezTo>
                  <a:pt x="9368" y="3682"/>
                  <a:pt x="9374" y="3676"/>
                  <a:pt x="9380" y="3676"/>
                </a:cubicBezTo>
                <a:cubicBezTo>
                  <a:pt x="9392" y="3676"/>
                  <a:pt x="9398" y="3682"/>
                  <a:pt x="9409" y="3682"/>
                </a:cubicBezTo>
                <a:cubicBezTo>
                  <a:pt x="9409" y="3682"/>
                  <a:pt x="9415" y="3682"/>
                  <a:pt x="9421" y="3682"/>
                </a:cubicBezTo>
                <a:cubicBezTo>
                  <a:pt x="9433" y="3688"/>
                  <a:pt x="9439" y="3694"/>
                  <a:pt x="9451" y="3700"/>
                </a:cubicBezTo>
                <a:cubicBezTo>
                  <a:pt x="9463" y="3706"/>
                  <a:pt x="9469" y="3706"/>
                  <a:pt x="9481" y="3706"/>
                </a:cubicBezTo>
                <a:cubicBezTo>
                  <a:pt x="9498" y="3706"/>
                  <a:pt x="9498" y="3706"/>
                  <a:pt x="9498" y="3706"/>
                </a:cubicBezTo>
                <a:cubicBezTo>
                  <a:pt x="9504" y="3706"/>
                  <a:pt x="9504" y="3700"/>
                  <a:pt x="9510" y="3700"/>
                </a:cubicBezTo>
                <a:cubicBezTo>
                  <a:pt x="9516" y="3700"/>
                  <a:pt x="9516" y="3706"/>
                  <a:pt x="9522" y="3706"/>
                </a:cubicBezTo>
                <a:cubicBezTo>
                  <a:pt x="9522" y="3694"/>
                  <a:pt x="9522" y="3688"/>
                  <a:pt x="9522" y="3682"/>
                </a:cubicBezTo>
                <a:cubicBezTo>
                  <a:pt x="9522" y="3682"/>
                  <a:pt x="9522" y="3676"/>
                  <a:pt x="9522" y="3670"/>
                </a:cubicBezTo>
                <a:cubicBezTo>
                  <a:pt x="9528" y="3670"/>
                  <a:pt x="9534" y="3664"/>
                  <a:pt x="9534" y="3664"/>
                </a:cubicBezTo>
                <a:cubicBezTo>
                  <a:pt x="9540" y="3658"/>
                  <a:pt x="9540" y="3652"/>
                  <a:pt x="9546" y="3652"/>
                </a:cubicBezTo>
                <a:cubicBezTo>
                  <a:pt x="9546" y="3652"/>
                  <a:pt x="9552" y="3652"/>
                  <a:pt x="9558" y="3652"/>
                </a:cubicBezTo>
                <a:cubicBezTo>
                  <a:pt x="9570" y="3652"/>
                  <a:pt x="9570" y="3652"/>
                  <a:pt x="9570" y="3652"/>
                </a:cubicBezTo>
                <a:cubicBezTo>
                  <a:pt x="9575" y="3652"/>
                  <a:pt x="9581" y="3652"/>
                  <a:pt x="9587" y="3652"/>
                </a:cubicBezTo>
                <a:cubicBezTo>
                  <a:pt x="9593" y="3652"/>
                  <a:pt x="9593" y="3646"/>
                  <a:pt x="9599" y="3646"/>
                </a:cubicBezTo>
                <a:cubicBezTo>
                  <a:pt x="9605" y="3641"/>
                  <a:pt x="9611" y="3641"/>
                  <a:pt x="9611" y="3635"/>
                </a:cubicBezTo>
                <a:cubicBezTo>
                  <a:pt x="9617" y="3635"/>
                  <a:pt x="9617" y="3629"/>
                  <a:pt x="9623" y="3629"/>
                </a:cubicBezTo>
                <a:cubicBezTo>
                  <a:pt x="9629" y="3623"/>
                  <a:pt x="9629" y="3617"/>
                  <a:pt x="9635" y="3617"/>
                </a:cubicBezTo>
                <a:cubicBezTo>
                  <a:pt x="9641" y="3617"/>
                  <a:pt x="9641" y="3617"/>
                  <a:pt x="9647" y="3617"/>
                </a:cubicBezTo>
                <a:cubicBezTo>
                  <a:pt x="9658" y="3617"/>
                  <a:pt x="9664" y="3623"/>
                  <a:pt x="9670" y="3629"/>
                </a:cubicBezTo>
                <a:cubicBezTo>
                  <a:pt x="9676" y="3635"/>
                  <a:pt x="9682" y="3641"/>
                  <a:pt x="9688" y="3652"/>
                </a:cubicBezTo>
                <a:cubicBezTo>
                  <a:pt x="9700" y="3658"/>
                  <a:pt x="9706" y="3670"/>
                  <a:pt x="9712" y="3682"/>
                </a:cubicBezTo>
                <a:cubicBezTo>
                  <a:pt x="9712" y="3688"/>
                  <a:pt x="9712" y="3694"/>
                  <a:pt x="9712" y="3694"/>
                </a:cubicBezTo>
                <a:cubicBezTo>
                  <a:pt x="9712" y="3700"/>
                  <a:pt x="9718" y="3700"/>
                  <a:pt x="9724" y="3706"/>
                </a:cubicBezTo>
                <a:cubicBezTo>
                  <a:pt x="9724" y="3712"/>
                  <a:pt x="9724" y="3718"/>
                  <a:pt x="9730" y="3718"/>
                </a:cubicBezTo>
                <a:cubicBezTo>
                  <a:pt x="9736" y="3718"/>
                  <a:pt x="9736" y="3723"/>
                  <a:pt x="9741" y="3723"/>
                </a:cubicBezTo>
                <a:cubicBezTo>
                  <a:pt x="9753" y="3730"/>
                  <a:pt x="9753" y="3730"/>
                  <a:pt x="9753" y="3730"/>
                </a:cubicBezTo>
                <a:cubicBezTo>
                  <a:pt x="9759" y="3730"/>
                  <a:pt x="9759" y="3735"/>
                  <a:pt x="9765" y="3735"/>
                </a:cubicBezTo>
                <a:cubicBezTo>
                  <a:pt x="9771" y="3735"/>
                  <a:pt x="9771" y="3741"/>
                  <a:pt x="9777" y="3747"/>
                </a:cubicBezTo>
                <a:cubicBezTo>
                  <a:pt x="9777" y="3747"/>
                  <a:pt x="9777" y="3753"/>
                  <a:pt x="9777" y="3759"/>
                </a:cubicBezTo>
                <a:cubicBezTo>
                  <a:pt x="9783" y="3765"/>
                  <a:pt x="9789" y="3765"/>
                  <a:pt x="9795" y="3765"/>
                </a:cubicBezTo>
                <a:cubicBezTo>
                  <a:pt x="9795" y="3771"/>
                  <a:pt x="9795" y="3777"/>
                  <a:pt x="9800" y="3777"/>
                </a:cubicBezTo>
                <a:cubicBezTo>
                  <a:pt x="9806" y="3783"/>
                  <a:pt x="9806" y="3783"/>
                  <a:pt x="9812" y="3783"/>
                </a:cubicBezTo>
                <a:cubicBezTo>
                  <a:pt x="9818" y="3789"/>
                  <a:pt x="9818" y="3789"/>
                  <a:pt x="9824" y="3795"/>
                </a:cubicBezTo>
                <a:cubicBezTo>
                  <a:pt x="9824" y="3795"/>
                  <a:pt x="9829" y="3801"/>
                  <a:pt x="9835" y="3801"/>
                </a:cubicBezTo>
                <a:cubicBezTo>
                  <a:pt x="9841" y="3807"/>
                  <a:pt x="9841" y="3807"/>
                  <a:pt x="9847" y="3812"/>
                </a:cubicBezTo>
                <a:cubicBezTo>
                  <a:pt x="9847" y="3812"/>
                  <a:pt x="9853" y="3818"/>
                  <a:pt x="9859" y="3818"/>
                </a:cubicBezTo>
                <a:cubicBezTo>
                  <a:pt x="9871" y="3818"/>
                  <a:pt x="9877" y="3824"/>
                  <a:pt x="9883" y="3824"/>
                </a:cubicBezTo>
                <a:cubicBezTo>
                  <a:pt x="9889" y="3824"/>
                  <a:pt x="9895" y="3824"/>
                  <a:pt x="9895" y="3824"/>
                </a:cubicBezTo>
                <a:cubicBezTo>
                  <a:pt x="9901" y="3830"/>
                  <a:pt x="9906" y="3830"/>
                  <a:pt x="9906" y="3830"/>
                </a:cubicBezTo>
                <a:cubicBezTo>
                  <a:pt x="9912" y="3836"/>
                  <a:pt x="9912" y="3842"/>
                  <a:pt x="9912" y="3842"/>
                </a:cubicBezTo>
                <a:cubicBezTo>
                  <a:pt x="9924" y="3854"/>
                  <a:pt x="9930" y="3866"/>
                  <a:pt x="9942" y="3878"/>
                </a:cubicBezTo>
                <a:cubicBezTo>
                  <a:pt x="9948" y="3878"/>
                  <a:pt x="9948" y="3878"/>
                  <a:pt x="9954" y="3878"/>
                </a:cubicBezTo>
                <a:cubicBezTo>
                  <a:pt x="9960" y="3878"/>
                  <a:pt x="9960" y="3884"/>
                  <a:pt x="9966" y="3884"/>
                </a:cubicBezTo>
                <a:cubicBezTo>
                  <a:pt x="9972" y="3884"/>
                  <a:pt x="9972" y="3884"/>
                  <a:pt x="9978" y="3889"/>
                </a:cubicBezTo>
                <a:cubicBezTo>
                  <a:pt x="9983" y="3895"/>
                  <a:pt x="9983" y="3901"/>
                  <a:pt x="9990" y="3913"/>
                </a:cubicBezTo>
                <a:cubicBezTo>
                  <a:pt x="9995" y="3919"/>
                  <a:pt x="10007" y="3919"/>
                  <a:pt x="10013" y="3931"/>
                </a:cubicBezTo>
                <a:cubicBezTo>
                  <a:pt x="10019" y="3931"/>
                  <a:pt x="10019" y="3937"/>
                  <a:pt x="10019" y="3943"/>
                </a:cubicBezTo>
                <a:cubicBezTo>
                  <a:pt x="10019" y="3943"/>
                  <a:pt x="10019" y="3949"/>
                  <a:pt x="10025" y="3955"/>
                </a:cubicBezTo>
                <a:cubicBezTo>
                  <a:pt x="10025" y="3961"/>
                  <a:pt x="10025" y="3967"/>
                  <a:pt x="10025" y="3978"/>
                </a:cubicBezTo>
                <a:cubicBezTo>
                  <a:pt x="10025" y="3984"/>
                  <a:pt x="10025" y="3990"/>
                  <a:pt x="10025" y="3996"/>
                </a:cubicBezTo>
                <a:cubicBezTo>
                  <a:pt x="10001" y="3996"/>
                  <a:pt x="9983" y="3996"/>
                  <a:pt x="9966" y="4008"/>
                </a:cubicBezTo>
                <a:cubicBezTo>
                  <a:pt x="9960" y="4014"/>
                  <a:pt x="9960" y="4020"/>
                  <a:pt x="9960" y="4020"/>
                </a:cubicBezTo>
                <a:cubicBezTo>
                  <a:pt x="9954" y="4020"/>
                  <a:pt x="9948" y="4020"/>
                  <a:pt x="9948" y="4026"/>
                </a:cubicBezTo>
                <a:cubicBezTo>
                  <a:pt x="9936" y="4026"/>
                  <a:pt x="9930" y="4026"/>
                  <a:pt x="9924" y="4026"/>
                </a:cubicBezTo>
                <a:cubicBezTo>
                  <a:pt x="9918" y="4026"/>
                  <a:pt x="9912" y="4020"/>
                  <a:pt x="9906" y="4020"/>
                </a:cubicBezTo>
                <a:cubicBezTo>
                  <a:pt x="9877" y="4020"/>
                  <a:pt x="9859" y="4020"/>
                  <a:pt x="9829" y="4020"/>
                </a:cubicBezTo>
                <a:cubicBezTo>
                  <a:pt x="9829" y="4038"/>
                  <a:pt x="9829" y="4038"/>
                  <a:pt x="9829" y="4038"/>
                </a:cubicBezTo>
                <a:cubicBezTo>
                  <a:pt x="9841" y="4038"/>
                  <a:pt x="9847" y="4038"/>
                  <a:pt x="9853" y="4044"/>
                </a:cubicBezTo>
                <a:cubicBezTo>
                  <a:pt x="9859" y="4050"/>
                  <a:pt x="9865" y="4050"/>
                  <a:pt x="9865" y="4055"/>
                </a:cubicBezTo>
                <a:cubicBezTo>
                  <a:pt x="9871" y="4055"/>
                  <a:pt x="9871" y="4062"/>
                  <a:pt x="9871" y="4067"/>
                </a:cubicBezTo>
                <a:cubicBezTo>
                  <a:pt x="9871" y="4067"/>
                  <a:pt x="9877" y="4073"/>
                  <a:pt x="9877" y="4079"/>
                </a:cubicBezTo>
                <a:cubicBezTo>
                  <a:pt x="9883" y="4079"/>
                  <a:pt x="9883" y="4085"/>
                  <a:pt x="9889" y="4085"/>
                </a:cubicBezTo>
                <a:cubicBezTo>
                  <a:pt x="9895" y="4085"/>
                  <a:pt x="9895" y="4085"/>
                  <a:pt x="9901" y="4085"/>
                </a:cubicBezTo>
                <a:cubicBezTo>
                  <a:pt x="9906" y="4085"/>
                  <a:pt x="9912" y="4091"/>
                  <a:pt x="9924" y="4091"/>
                </a:cubicBezTo>
                <a:cubicBezTo>
                  <a:pt x="9990" y="4091"/>
                  <a:pt x="9990" y="4091"/>
                  <a:pt x="9990" y="4091"/>
                </a:cubicBezTo>
                <a:cubicBezTo>
                  <a:pt x="9990" y="4050"/>
                  <a:pt x="9990" y="4050"/>
                  <a:pt x="9990" y="4050"/>
                </a:cubicBezTo>
                <a:cubicBezTo>
                  <a:pt x="9995" y="4050"/>
                  <a:pt x="10001" y="4044"/>
                  <a:pt x="10007" y="4044"/>
                </a:cubicBezTo>
                <a:cubicBezTo>
                  <a:pt x="10013" y="4038"/>
                  <a:pt x="10019" y="4038"/>
                  <a:pt x="10031" y="4032"/>
                </a:cubicBezTo>
                <a:cubicBezTo>
                  <a:pt x="10031" y="4026"/>
                  <a:pt x="10037" y="4020"/>
                  <a:pt x="10037" y="4020"/>
                </a:cubicBezTo>
                <a:cubicBezTo>
                  <a:pt x="10043" y="4014"/>
                  <a:pt x="10049" y="4020"/>
                  <a:pt x="10049" y="4020"/>
                </a:cubicBezTo>
                <a:cubicBezTo>
                  <a:pt x="10055" y="4014"/>
                  <a:pt x="10055" y="4008"/>
                  <a:pt x="10055" y="4008"/>
                </a:cubicBezTo>
                <a:cubicBezTo>
                  <a:pt x="10055" y="3996"/>
                  <a:pt x="10055" y="3990"/>
                  <a:pt x="10061" y="3984"/>
                </a:cubicBezTo>
                <a:cubicBezTo>
                  <a:pt x="10061" y="3978"/>
                  <a:pt x="10061" y="3973"/>
                  <a:pt x="10061" y="3973"/>
                </a:cubicBezTo>
                <a:cubicBezTo>
                  <a:pt x="10067" y="3967"/>
                  <a:pt x="10067" y="3967"/>
                  <a:pt x="10072" y="3961"/>
                </a:cubicBezTo>
                <a:cubicBezTo>
                  <a:pt x="10079" y="3961"/>
                  <a:pt x="10084" y="3967"/>
                  <a:pt x="10084" y="3961"/>
                </a:cubicBezTo>
                <a:cubicBezTo>
                  <a:pt x="10096" y="3961"/>
                  <a:pt x="10096" y="3961"/>
                  <a:pt x="10108" y="3955"/>
                </a:cubicBezTo>
                <a:cubicBezTo>
                  <a:pt x="10108" y="3949"/>
                  <a:pt x="10108" y="3949"/>
                  <a:pt x="10108" y="3943"/>
                </a:cubicBezTo>
                <a:cubicBezTo>
                  <a:pt x="10108" y="3937"/>
                  <a:pt x="10108" y="3937"/>
                  <a:pt x="10108" y="3931"/>
                </a:cubicBezTo>
                <a:cubicBezTo>
                  <a:pt x="10108" y="3919"/>
                  <a:pt x="10108" y="3919"/>
                  <a:pt x="10108" y="3919"/>
                </a:cubicBezTo>
                <a:cubicBezTo>
                  <a:pt x="10102" y="3919"/>
                  <a:pt x="10096" y="3919"/>
                  <a:pt x="10090" y="3919"/>
                </a:cubicBezTo>
                <a:cubicBezTo>
                  <a:pt x="10067" y="3919"/>
                  <a:pt x="10067" y="3919"/>
                  <a:pt x="10067" y="3919"/>
                </a:cubicBezTo>
                <a:cubicBezTo>
                  <a:pt x="10067" y="3919"/>
                  <a:pt x="10061" y="3919"/>
                  <a:pt x="10055" y="3919"/>
                </a:cubicBezTo>
                <a:cubicBezTo>
                  <a:pt x="10055" y="3907"/>
                  <a:pt x="10055" y="3907"/>
                  <a:pt x="10055" y="3907"/>
                </a:cubicBezTo>
                <a:cubicBezTo>
                  <a:pt x="10061" y="3901"/>
                  <a:pt x="10061" y="3895"/>
                  <a:pt x="10061" y="3889"/>
                </a:cubicBezTo>
                <a:cubicBezTo>
                  <a:pt x="10102" y="3889"/>
                  <a:pt x="10102" y="3889"/>
                  <a:pt x="10102" y="3889"/>
                </a:cubicBezTo>
                <a:cubicBezTo>
                  <a:pt x="10114" y="3889"/>
                  <a:pt x="10120" y="3895"/>
                  <a:pt x="10126" y="3895"/>
                </a:cubicBezTo>
                <a:cubicBezTo>
                  <a:pt x="10132" y="3901"/>
                  <a:pt x="10138" y="3901"/>
                  <a:pt x="10138" y="3901"/>
                </a:cubicBezTo>
                <a:cubicBezTo>
                  <a:pt x="10144" y="3907"/>
                  <a:pt x="10144" y="3913"/>
                  <a:pt x="10150" y="3913"/>
                </a:cubicBezTo>
                <a:cubicBezTo>
                  <a:pt x="10156" y="3913"/>
                  <a:pt x="10156" y="3907"/>
                  <a:pt x="10161" y="3907"/>
                </a:cubicBezTo>
                <a:cubicBezTo>
                  <a:pt x="10156" y="3895"/>
                  <a:pt x="10150" y="3889"/>
                  <a:pt x="10150" y="3878"/>
                </a:cubicBezTo>
                <a:cubicBezTo>
                  <a:pt x="10150" y="3866"/>
                  <a:pt x="10150" y="3860"/>
                  <a:pt x="10150" y="3854"/>
                </a:cubicBezTo>
                <a:cubicBezTo>
                  <a:pt x="10144" y="3854"/>
                  <a:pt x="10138" y="3848"/>
                  <a:pt x="10132" y="3848"/>
                </a:cubicBezTo>
                <a:cubicBezTo>
                  <a:pt x="10126" y="3848"/>
                  <a:pt x="10126" y="3848"/>
                  <a:pt x="10120" y="3848"/>
                </a:cubicBezTo>
                <a:cubicBezTo>
                  <a:pt x="10114" y="3848"/>
                  <a:pt x="10114" y="3842"/>
                  <a:pt x="10108" y="3842"/>
                </a:cubicBezTo>
                <a:cubicBezTo>
                  <a:pt x="10102" y="3836"/>
                  <a:pt x="10102" y="3836"/>
                  <a:pt x="10096" y="3830"/>
                </a:cubicBezTo>
                <a:cubicBezTo>
                  <a:pt x="10090" y="3830"/>
                  <a:pt x="10090" y="3824"/>
                  <a:pt x="10084" y="3818"/>
                </a:cubicBezTo>
                <a:cubicBezTo>
                  <a:pt x="10084" y="3818"/>
                  <a:pt x="10079" y="3818"/>
                  <a:pt x="10072" y="3818"/>
                </a:cubicBezTo>
                <a:cubicBezTo>
                  <a:pt x="10067" y="3812"/>
                  <a:pt x="10067" y="3807"/>
                  <a:pt x="10061" y="3807"/>
                </a:cubicBezTo>
                <a:cubicBezTo>
                  <a:pt x="10061" y="3807"/>
                  <a:pt x="10055" y="3807"/>
                  <a:pt x="10049" y="3807"/>
                </a:cubicBezTo>
                <a:cubicBezTo>
                  <a:pt x="10049" y="3801"/>
                  <a:pt x="10049" y="3801"/>
                  <a:pt x="10043" y="3795"/>
                </a:cubicBezTo>
                <a:cubicBezTo>
                  <a:pt x="10037" y="3795"/>
                  <a:pt x="10043" y="3783"/>
                  <a:pt x="10037" y="3783"/>
                </a:cubicBezTo>
                <a:lnTo>
                  <a:pt x="10031" y="3783"/>
                </a:lnTo>
                <a:cubicBezTo>
                  <a:pt x="10025" y="3783"/>
                  <a:pt x="10019" y="3783"/>
                  <a:pt x="10019" y="3783"/>
                </a:cubicBezTo>
                <a:cubicBezTo>
                  <a:pt x="10013" y="3783"/>
                  <a:pt x="10007" y="3777"/>
                  <a:pt x="10007" y="3777"/>
                </a:cubicBezTo>
                <a:cubicBezTo>
                  <a:pt x="10001" y="3777"/>
                  <a:pt x="9995" y="3777"/>
                  <a:pt x="9995" y="3777"/>
                </a:cubicBezTo>
                <a:cubicBezTo>
                  <a:pt x="9990" y="3771"/>
                  <a:pt x="9990" y="3765"/>
                  <a:pt x="9990" y="3765"/>
                </a:cubicBezTo>
                <a:cubicBezTo>
                  <a:pt x="9983" y="3759"/>
                  <a:pt x="9983" y="3759"/>
                  <a:pt x="9978" y="3753"/>
                </a:cubicBezTo>
                <a:cubicBezTo>
                  <a:pt x="9972" y="3753"/>
                  <a:pt x="9972" y="3753"/>
                  <a:pt x="9966" y="3753"/>
                </a:cubicBezTo>
                <a:cubicBezTo>
                  <a:pt x="9960" y="3753"/>
                  <a:pt x="9960" y="3747"/>
                  <a:pt x="9954" y="3747"/>
                </a:cubicBezTo>
                <a:cubicBezTo>
                  <a:pt x="9948" y="3747"/>
                  <a:pt x="9948" y="3747"/>
                  <a:pt x="9942" y="3747"/>
                </a:cubicBezTo>
                <a:cubicBezTo>
                  <a:pt x="9942" y="3747"/>
                  <a:pt x="9942" y="3741"/>
                  <a:pt x="9942" y="3735"/>
                </a:cubicBezTo>
                <a:lnTo>
                  <a:pt x="9954" y="3730"/>
                </a:lnTo>
                <a:cubicBezTo>
                  <a:pt x="9954" y="3723"/>
                  <a:pt x="9948" y="3718"/>
                  <a:pt x="9948" y="3718"/>
                </a:cubicBezTo>
                <a:cubicBezTo>
                  <a:pt x="9948" y="3706"/>
                  <a:pt x="9942" y="3706"/>
                  <a:pt x="9942" y="3700"/>
                </a:cubicBezTo>
                <a:cubicBezTo>
                  <a:pt x="9936" y="3700"/>
                  <a:pt x="9936" y="3694"/>
                  <a:pt x="9930" y="3694"/>
                </a:cubicBezTo>
                <a:cubicBezTo>
                  <a:pt x="9918" y="3688"/>
                  <a:pt x="9906" y="3688"/>
                  <a:pt x="9895" y="3682"/>
                </a:cubicBezTo>
                <a:cubicBezTo>
                  <a:pt x="9889" y="3676"/>
                  <a:pt x="9895" y="3670"/>
                  <a:pt x="9889" y="3670"/>
                </a:cubicBezTo>
                <a:cubicBezTo>
                  <a:pt x="9883" y="3670"/>
                  <a:pt x="9877" y="3670"/>
                  <a:pt x="9877" y="3670"/>
                </a:cubicBezTo>
                <a:cubicBezTo>
                  <a:pt x="9877" y="3664"/>
                  <a:pt x="9877" y="3664"/>
                  <a:pt x="9877" y="3658"/>
                </a:cubicBezTo>
                <a:cubicBezTo>
                  <a:pt x="9871" y="3646"/>
                  <a:pt x="9877" y="3641"/>
                  <a:pt x="9877" y="3635"/>
                </a:cubicBezTo>
                <a:cubicBezTo>
                  <a:pt x="9865" y="3629"/>
                  <a:pt x="9859" y="3629"/>
                  <a:pt x="9847" y="3629"/>
                </a:cubicBezTo>
                <a:cubicBezTo>
                  <a:pt x="9841" y="3629"/>
                  <a:pt x="9835" y="3629"/>
                  <a:pt x="9824" y="3629"/>
                </a:cubicBezTo>
                <a:cubicBezTo>
                  <a:pt x="9824" y="3599"/>
                  <a:pt x="9824" y="3599"/>
                  <a:pt x="9824" y="3599"/>
                </a:cubicBezTo>
                <a:cubicBezTo>
                  <a:pt x="9835" y="3587"/>
                  <a:pt x="9835" y="3587"/>
                  <a:pt x="9835" y="3587"/>
                </a:cubicBezTo>
                <a:cubicBezTo>
                  <a:pt x="9835" y="3587"/>
                  <a:pt x="9847" y="3587"/>
                  <a:pt x="9847" y="3581"/>
                </a:cubicBezTo>
                <a:cubicBezTo>
                  <a:pt x="9847" y="3575"/>
                  <a:pt x="9847" y="3575"/>
                  <a:pt x="9847" y="3575"/>
                </a:cubicBezTo>
                <a:cubicBezTo>
                  <a:pt x="9847" y="3569"/>
                  <a:pt x="9841" y="3569"/>
                  <a:pt x="9841" y="3563"/>
                </a:cubicBezTo>
                <a:cubicBezTo>
                  <a:pt x="9841" y="3557"/>
                  <a:pt x="9829" y="3557"/>
                  <a:pt x="9829" y="3552"/>
                </a:cubicBezTo>
                <a:cubicBezTo>
                  <a:pt x="9829" y="3546"/>
                  <a:pt x="9835" y="3540"/>
                  <a:pt x="9841" y="3534"/>
                </a:cubicBezTo>
                <a:cubicBezTo>
                  <a:pt x="9841" y="3534"/>
                  <a:pt x="9853" y="3534"/>
                  <a:pt x="9859" y="3534"/>
                </a:cubicBezTo>
                <a:cubicBezTo>
                  <a:pt x="9865" y="3534"/>
                  <a:pt x="9871" y="3534"/>
                  <a:pt x="9877" y="3534"/>
                </a:cubicBezTo>
                <a:cubicBezTo>
                  <a:pt x="9877" y="3540"/>
                  <a:pt x="9883" y="3540"/>
                  <a:pt x="9883" y="3546"/>
                </a:cubicBezTo>
                <a:cubicBezTo>
                  <a:pt x="9889" y="3546"/>
                  <a:pt x="9883" y="3552"/>
                  <a:pt x="9889" y="3557"/>
                </a:cubicBezTo>
                <a:cubicBezTo>
                  <a:pt x="9889" y="3563"/>
                  <a:pt x="9889" y="3569"/>
                  <a:pt x="9895" y="3569"/>
                </a:cubicBezTo>
                <a:cubicBezTo>
                  <a:pt x="9895" y="3569"/>
                  <a:pt x="9901" y="3569"/>
                  <a:pt x="9906" y="3569"/>
                </a:cubicBezTo>
                <a:cubicBezTo>
                  <a:pt x="9906" y="3569"/>
                  <a:pt x="9912" y="3569"/>
                  <a:pt x="9918" y="3575"/>
                </a:cubicBezTo>
                <a:cubicBezTo>
                  <a:pt x="9924" y="3575"/>
                  <a:pt x="9924" y="3575"/>
                  <a:pt x="9930" y="3581"/>
                </a:cubicBezTo>
                <a:cubicBezTo>
                  <a:pt x="9930" y="3581"/>
                  <a:pt x="9930" y="3587"/>
                  <a:pt x="9936" y="3593"/>
                </a:cubicBezTo>
                <a:cubicBezTo>
                  <a:pt x="9942" y="3593"/>
                  <a:pt x="9942" y="3599"/>
                  <a:pt x="9948" y="3599"/>
                </a:cubicBezTo>
                <a:cubicBezTo>
                  <a:pt x="9954" y="3599"/>
                  <a:pt x="9954" y="3599"/>
                  <a:pt x="9960" y="3599"/>
                </a:cubicBezTo>
                <a:cubicBezTo>
                  <a:pt x="9966" y="3599"/>
                  <a:pt x="9966" y="3605"/>
                  <a:pt x="9972" y="3605"/>
                </a:cubicBezTo>
                <a:cubicBezTo>
                  <a:pt x="9978" y="3611"/>
                  <a:pt x="9978" y="3617"/>
                  <a:pt x="9978" y="3623"/>
                </a:cubicBezTo>
                <a:cubicBezTo>
                  <a:pt x="9983" y="3629"/>
                  <a:pt x="9983" y="3641"/>
                  <a:pt x="9990" y="3646"/>
                </a:cubicBezTo>
                <a:cubicBezTo>
                  <a:pt x="9990" y="3646"/>
                  <a:pt x="9995" y="3646"/>
                  <a:pt x="10001" y="3646"/>
                </a:cubicBezTo>
                <a:cubicBezTo>
                  <a:pt x="10007" y="3652"/>
                  <a:pt x="10013" y="3658"/>
                  <a:pt x="10025" y="3664"/>
                </a:cubicBezTo>
                <a:cubicBezTo>
                  <a:pt x="10025" y="3664"/>
                  <a:pt x="10031" y="3670"/>
                  <a:pt x="10037" y="3670"/>
                </a:cubicBezTo>
                <a:cubicBezTo>
                  <a:pt x="10037" y="3670"/>
                  <a:pt x="10037" y="3676"/>
                  <a:pt x="10043" y="3682"/>
                </a:cubicBezTo>
                <a:cubicBezTo>
                  <a:pt x="10049" y="3688"/>
                  <a:pt x="10061" y="3694"/>
                  <a:pt x="10067" y="3694"/>
                </a:cubicBezTo>
                <a:cubicBezTo>
                  <a:pt x="10079" y="3694"/>
                  <a:pt x="10084" y="3688"/>
                  <a:pt x="10090" y="3694"/>
                </a:cubicBezTo>
                <a:cubicBezTo>
                  <a:pt x="10096" y="3700"/>
                  <a:pt x="10090" y="3706"/>
                  <a:pt x="10096" y="3706"/>
                </a:cubicBezTo>
                <a:cubicBezTo>
                  <a:pt x="10096" y="3712"/>
                  <a:pt x="10096" y="3718"/>
                  <a:pt x="10102" y="3718"/>
                </a:cubicBezTo>
                <a:cubicBezTo>
                  <a:pt x="10108" y="3723"/>
                  <a:pt x="10108" y="3723"/>
                  <a:pt x="10114" y="3723"/>
                </a:cubicBezTo>
                <a:cubicBezTo>
                  <a:pt x="10120" y="3730"/>
                  <a:pt x="10126" y="3730"/>
                  <a:pt x="10138" y="3735"/>
                </a:cubicBezTo>
                <a:cubicBezTo>
                  <a:pt x="10150" y="3741"/>
                  <a:pt x="10156" y="3759"/>
                  <a:pt x="10173" y="3765"/>
                </a:cubicBezTo>
                <a:cubicBezTo>
                  <a:pt x="10179" y="3765"/>
                  <a:pt x="10185" y="3765"/>
                  <a:pt x="10197" y="3771"/>
                </a:cubicBezTo>
                <a:cubicBezTo>
                  <a:pt x="10197" y="3771"/>
                  <a:pt x="10203" y="3771"/>
                  <a:pt x="10203" y="3777"/>
                </a:cubicBezTo>
                <a:cubicBezTo>
                  <a:pt x="10209" y="3783"/>
                  <a:pt x="10209" y="3783"/>
                  <a:pt x="10209" y="3789"/>
                </a:cubicBezTo>
                <a:cubicBezTo>
                  <a:pt x="10209" y="3795"/>
                  <a:pt x="10215" y="3795"/>
                  <a:pt x="10215" y="3801"/>
                </a:cubicBezTo>
                <a:cubicBezTo>
                  <a:pt x="10215" y="3807"/>
                  <a:pt x="10215" y="3807"/>
                  <a:pt x="10209" y="3812"/>
                </a:cubicBezTo>
                <a:cubicBezTo>
                  <a:pt x="10209" y="3818"/>
                  <a:pt x="10203" y="3818"/>
                  <a:pt x="10197" y="3818"/>
                </a:cubicBezTo>
                <a:cubicBezTo>
                  <a:pt x="10197" y="3824"/>
                  <a:pt x="10203" y="3830"/>
                  <a:pt x="10197" y="3830"/>
                </a:cubicBezTo>
                <a:cubicBezTo>
                  <a:pt x="10197" y="3836"/>
                  <a:pt x="10197" y="3842"/>
                  <a:pt x="10197" y="3848"/>
                </a:cubicBezTo>
                <a:cubicBezTo>
                  <a:pt x="10197" y="3854"/>
                  <a:pt x="10197" y="3860"/>
                  <a:pt x="10197" y="3866"/>
                </a:cubicBezTo>
                <a:cubicBezTo>
                  <a:pt x="10203" y="3878"/>
                  <a:pt x="10221" y="3878"/>
                  <a:pt x="10221" y="3884"/>
                </a:cubicBezTo>
                <a:cubicBezTo>
                  <a:pt x="10221" y="3895"/>
                  <a:pt x="10215" y="3901"/>
                  <a:pt x="10215" y="3907"/>
                </a:cubicBezTo>
                <a:cubicBezTo>
                  <a:pt x="10221" y="3919"/>
                  <a:pt x="10227" y="3925"/>
                  <a:pt x="10233" y="3931"/>
                </a:cubicBezTo>
                <a:cubicBezTo>
                  <a:pt x="10233" y="3937"/>
                  <a:pt x="10233" y="3943"/>
                  <a:pt x="10238" y="3943"/>
                </a:cubicBezTo>
                <a:cubicBezTo>
                  <a:pt x="10238" y="3943"/>
                  <a:pt x="10245" y="3943"/>
                  <a:pt x="10250" y="3943"/>
                </a:cubicBezTo>
                <a:cubicBezTo>
                  <a:pt x="10250" y="3943"/>
                  <a:pt x="10256" y="3943"/>
                  <a:pt x="10262" y="3943"/>
                </a:cubicBezTo>
                <a:cubicBezTo>
                  <a:pt x="10268" y="3943"/>
                  <a:pt x="10274" y="3949"/>
                  <a:pt x="10280" y="3949"/>
                </a:cubicBezTo>
                <a:cubicBezTo>
                  <a:pt x="10280" y="3996"/>
                  <a:pt x="10280" y="3996"/>
                  <a:pt x="10280" y="3996"/>
                </a:cubicBezTo>
                <a:cubicBezTo>
                  <a:pt x="10256" y="3996"/>
                  <a:pt x="10256" y="3996"/>
                  <a:pt x="10256" y="3996"/>
                </a:cubicBezTo>
                <a:cubicBezTo>
                  <a:pt x="10250" y="3990"/>
                  <a:pt x="10256" y="3984"/>
                  <a:pt x="10256" y="3984"/>
                </a:cubicBezTo>
                <a:cubicBezTo>
                  <a:pt x="10250" y="3984"/>
                  <a:pt x="10245" y="3978"/>
                  <a:pt x="10245" y="3978"/>
                </a:cubicBezTo>
                <a:cubicBezTo>
                  <a:pt x="10238" y="3978"/>
                  <a:pt x="10233" y="3984"/>
                  <a:pt x="10233" y="3984"/>
                </a:cubicBezTo>
                <a:cubicBezTo>
                  <a:pt x="10233" y="3990"/>
                  <a:pt x="10233" y="3996"/>
                  <a:pt x="10233" y="3996"/>
                </a:cubicBezTo>
                <a:cubicBezTo>
                  <a:pt x="10238" y="4002"/>
                  <a:pt x="10238" y="4002"/>
                  <a:pt x="10245" y="4008"/>
                </a:cubicBezTo>
                <a:cubicBezTo>
                  <a:pt x="10250" y="4020"/>
                  <a:pt x="10250" y="4026"/>
                  <a:pt x="10262" y="4032"/>
                </a:cubicBezTo>
                <a:cubicBezTo>
                  <a:pt x="10262" y="4038"/>
                  <a:pt x="10268" y="4038"/>
                  <a:pt x="10268" y="4038"/>
                </a:cubicBezTo>
                <a:cubicBezTo>
                  <a:pt x="10274" y="4044"/>
                  <a:pt x="10280" y="4044"/>
                  <a:pt x="10280" y="4050"/>
                </a:cubicBezTo>
                <a:cubicBezTo>
                  <a:pt x="10286" y="4044"/>
                  <a:pt x="10292" y="4044"/>
                  <a:pt x="10292" y="4038"/>
                </a:cubicBezTo>
                <a:cubicBezTo>
                  <a:pt x="10298" y="4038"/>
                  <a:pt x="10298" y="4032"/>
                  <a:pt x="10298" y="4032"/>
                </a:cubicBezTo>
                <a:cubicBezTo>
                  <a:pt x="10298" y="4026"/>
                  <a:pt x="10304" y="4026"/>
                  <a:pt x="10310" y="4020"/>
                </a:cubicBezTo>
                <a:cubicBezTo>
                  <a:pt x="10310" y="4026"/>
                  <a:pt x="10310" y="4026"/>
                  <a:pt x="10310" y="4032"/>
                </a:cubicBezTo>
                <a:cubicBezTo>
                  <a:pt x="10310" y="4038"/>
                  <a:pt x="10310" y="4038"/>
                  <a:pt x="10316" y="4044"/>
                </a:cubicBezTo>
                <a:cubicBezTo>
                  <a:pt x="10322" y="4050"/>
                  <a:pt x="10333" y="4050"/>
                  <a:pt x="10339" y="4055"/>
                </a:cubicBezTo>
                <a:cubicBezTo>
                  <a:pt x="10339" y="4067"/>
                  <a:pt x="10333" y="4073"/>
                  <a:pt x="10333" y="4085"/>
                </a:cubicBezTo>
                <a:cubicBezTo>
                  <a:pt x="10333" y="4085"/>
                  <a:pt x="10333" y="4091"/>
                  <a:pt x="10333" y="4097"/>
                </a:cubicBezTo>
                <a:cubicBezTo>
                  <a:pt x="10333" y="4103"/>
                  <a:pt x="10345" y="4103"/>
                  <a:pt x="10351" y="4109"/>
                </a:cubicBezTo>
                <a:cubicBezTo>
                  <a:pt x="10375" y="4109"/>
                  <a:pt x="10375" y="4109"/>
                  <a:pt x="10375" y="4109"/>
                </a:cubicBezTo>
                <a:cubicBezTo>
                  <a:pt x="10381" y="4109"/>
                  <a:pt x="10381" y="4109"/>
                  <a:pt x="10387" y="4109"/>
                </a:cubicBezTo>
                <a:cubicBezTo>
                  <a:pt x="10387" y="4103"/>
                  <a:pt x="10393" y="4103"/>
                  <a:pt x="10399" y="4103"/>
                </a:cubicBezTo>
                <a:cubicBezTo>
                  <a:pt x="10399" y="4103"/>
                  <a:pt x="10399" y="4097"/>
                  <a:pt x="10404" y="4091"/>
                </a:cubicBezTo>
                <a:cubicBezTo>
                  <a:pt x="10404" y="4085"/>
                  <a:pt x="10411" y="4091"/>
                  <a:pt x="10416" y="4085"/>
                </a:cubicBezTo>
                <a:cubicBezTo>
                  <a:pt x="10416" y="4079"/>
                  <a:pt x="10416" y="4073"/>
                  <a:pt x="10416" y="4073"/>
                </a:cubicBezTo>
                <a:cubicBezTo>
                  <a:pt x="10416" y="4062"/>
                  <a:pt x="10416" y="4062"/>
                  <a:pt x="10416" y="4062"/>
                </a:cubicBezTo>
                <a:cubicBezTo>
                  <a:pt x="10416" y="4055"/>
                  <a:pt x="10411" y="4055"/>
                  <a:pt x="10411" y="4050"/>
                </a:cubicBezTo>
                <a:cubicBezTo>
                  <a:pt x="10411" y="4044"/>
                  <a:pt x="10411" y="4038"/>
                  <a:pt x="10416" y="4038"/>
                </a:cubicBezTo>
                <a:cubicBezTo>
                  <a:pt x="10422" y="4038"/>
                  <a:pt x="10422" y="4032"/>
                  <a:pt x="10428" y="4032"/>
                </a:cubicBezTo>
                <a:cubicBezTo>
                  <a:pt x="10434" y="4032"/>
                  <a:pt x="10434" y="4032"/>
                  <a:pt x="10440" y="4038"/>
                </a:cubicBezTo>
                <a:cubicBezTo>
                  <a:pt x="10446" y="4038"/>
                  <a:pt x="10446" y="4044"/>
                  <a:pt x="10452" y="4044"/>
                </a:cubicBezTo>
                <a:cubicBezTo>
                  <a:pt x="10458" y="4050"/>
                  <a:pt x="10458" y="4044"/>
                  <a:pt x="10464" y="4044"/>
                </a:cubicBezTo>
                <a:cubicBezTo>
                  <a:pt x="10476" y="4044"/>
                  <a:pt x="10476" y="4044"/>
                  <a:pt x="10476" y="4044"/>
                </a:cubicBezTo>
                <a:cubicBezTo>
                  <a:pt x="10482" y="4044"/>
                  <a:pt x="10482" y="4044"/>
                  <a:pt x="10488" y="4044"/>
                </a:cubicBezTo>
                <a:cubicBezTo>
                  <a:pt x="10488" y="4032"/>
                  <a:pt x="10488" y="4026"/>
                  <a:pt x="10488" y="4020"/>
                </a:cubicBezTo>
                <a:cubicBezTo>
                  <a:pt x="10488" y="4014"/>
                  <a:pt x="10493" y="4008"/>
                  <a:pt x="10493" y="4008"/>
                </a:cubicBezTo>
                <a:cubicBezTo>
                  <a:pt x="10493" y="4002"/>
                  <a:pt x="10488" y="4002"/>
                  <a:pt x="10488" y="4002"/>
                </a:cubicBezTo>
                <a:cubicBezTo>
                  <a:pt x="10499" y="4002"/>
                  <a:pt x="10505" y="4002"/>
                  <a:pt x="10511" y="4002"/>
                </a:cubicBezTo>
                <a:cubicBezTo>
                  <a:pt x="10517" y="4002"/>
                  <a:pt x="10523" y="3996"/>
                  <a:pt x="10523" y="3996"/>
                </a:cubicBezTo>
                <a:cubicBezTo>
                  <a:pt x="10523" y="3990"/>
                  <a:pt x="10517" y="3990"/>
                  <a:pt x="10517" y="3984"/>
                </a:cubicBezTo>
                <a:cubicBezTo>
                  <a:pt x="10511" y="3978"/>
                  <a:pt x="10511" y="3978"/>
                  <a:pt x="10505" y="3973"/>
                </a:cubicBezTo>
                <a:cubicBezTo>
                  <a:pt x="10499" y="3973"/>
                  <a:pt x="10499" y="3967"/>
                  <a:pt x="10493" y="3961"/>
                </a:cubicBezTo>
                <a:cubicBezTo>
                  <a:pt x="10488" y="3961"/>
                  <a:pt x="10488" y="3961"/>
                  <a:pt x="10482" y="3961"/>
                </a:cubicBezTo>
                <a:cubicBezTo>
                  <a:pt x="10482" y="3973"/>
                  <a:pt x="10482" y="3978"/>
                  <a:pt x="10482" y="3984"/>
                </a:cubicBezTo>
                <a:cubicBezTo>
                  <a:pt x="10482" y="3990"/>
                  <a:pt x="10482" y="3996"/>
                  <a:pt x="10482" y="3996"/>
                </a:cubicBezTo>
                <a:cubicBezTo>
                  <a:pt x="10476" y="3996"/>
                  <a:pt x="10470" y="4002"/>
                  <a:pt x="10464" y="3996"/>
                </a:cubicBezTo>
                <a:cubicBezTo>
                  <a:pt x="10464" y="3996"/>
                  <a:pt x="10458" y="3996"/>
                  <a:pt x="10452" y="3996"/>
                </a:cubicBezTo>
                <a:cubicBezTo>
                  <a:pt x="10446" y="3990"/>
                  <a:pt x="10446" y="3984"/>
                  <a:pt x="10446" y="3978"/>
                </a:cubicBezTo>
                <a:cubicBezTo>
                  <a:pt x="10440" y="3978"/>
                  <a:pt x="10434" y="3978"/>
                  <a:pt x="10434" y="3973"/>
                </a:cubicBezTo>
                <a:cubicBezTo>
                  <a:pt x="10434" y="3967"/>
                  <a:pt x="10434" y="3967"/>
                  <a:pt x="10434" y="3961"/>
                </a:cubicBezTo>
                <a:cubicBezTo>
                  <a:pt x="10434" y="3955"/>
                  <a:pt x="10434" y="3955"/>
                  <a:pt x="10428" y="3949"/>
                </a:cubicBezTo>
                <a:cubicBezTo>
                  <a:pt x="10428" y="3943"/>
                  <a:pt x="10428" y="3943"/>
                  <a:pt x="10428" y="3937"/>
                </a:cubicBezTo>
                <a:cubicBezTo>
                  <a:pt x="10428" y="3931"/>
                  <a:pt x="10428" y="3931"/>
                  <a:pt x="10422" y="3925"/>
                </a:cubicBezTo>
                <a:cubicBezTo>
                  <a:pt x="10422" y="3925"/>
                  <a:pt x="10416" y="3925"/>
                  <a:pt x="10411" y="3925"/>
                </a:cubicBezTo>
                <a:cubicBezTo>
                  <a:pt x="10404" y="3919"/>
                  <a:pt x="10404" y="3925"/>
                  <a:pt x="10399" y="3925"/>
                </a:cubicBezTo>
                <a:cubicBezTo>
                  <a:pt x="10393" y="3919"/>
                  <a:pt x="10393" y="3919"/>
                  <a:pt x="10387" y="3913"/>
                </a:cubicBezTo>
                <a:cubicBezTo>
                  <a:pt x="10387" y="3907"/>
                  <a:pt x="10375" y="3907"/>
                  <a:pt x="10375" y="3901"/>
                </a:cubicBezTo>
                <a:cubicBezTo>
                  <a:pt x="10375" y="3901"/>
                  <a:pt x="10375" y="3895"/>
                  <a:pt x="10375" y="3889"/>
                </a:cubicBezTo>
                <a:cubicBezTo>
                  <a:pt x="10375" y="3884"/>
                  <a:pt x="10375" y="3884"/>
                  <a:pt x="10375" y="3884"/>
                </a:cubicBezTo>
                <a:cubicBezTo>
                  <a:pt x="10375" y="3878"/>
                  <a:pt x="10381" y="3872"/>
                  <a:pt x="10387" y="3872"/>
                </a:cubicBezTo>
                <a:cubicBezTo>
                  <a:pt x="10399" y="3878"/>
                  <a:pt x="10399" y="3878"/>
                  <a:pt x="10399" y="3878"/>
                </a:cubicBezTo>
                <a:cubicBezTo>
                  <a:pt x="10399" y="3878"/>
                  <a:pt x="10404" y="3884"/>
                  <a:pt x="10411" y="3884"/>
                </a:cubicBezTo>
                <a:cubicBezTo>
                  <a:pt x="10411" y="3884"/>
                  <a:pt x="10416" y="3889"/>
                  <a:pt x="10422" y="3889"/>
                </a:cubicBezTo>
                <a:cubicBezTo>
                  <a:pt x="10428" y="3895"/>
                  <a:pt x="10434" y="3889"/>
                  <a:pt x="10440" y="3889"/>
                </a:cubicBezTo>
                <a:cubicBezTo>
                  <a:pt x="10452" y="3889"/>
                  <a:pt x="10452" y="3889"/>
                  <a:pt x="10452" y="3889"/>
                </a:cubicBezTo>
                <a:cubicBezTo>
                  <a:pt x="10464" y="3889"/>
                  <a:pt x="10464" y="3889"/>
                  <a:pt x="10464" y="3889"/>
                </a:cubicBezTo>
                <a:cubicBezTo>
                  <a:pt x="10470" y="3889"/>
                  <a:pt x="10470" y="3884"/>
                  <a:pt x="10476" y="3884"/>
                </a:cubicBezTo>
                <a:cubicBezTo>
                  <a:pt x="10470" y="3878"/>
                  <a:pt x="10470" y="3878"/>
                  <a:pt x="10470" y="3872"/>
                </a:cubicBezTo>
                <a:cubicBezTo>
                  <a:pt x="10464" y="3872"/>
                  <a:pt x="10458" y="3872"/>
                  <a:pt x="10458" y="3872"/>
                </a:cubicBezTo>
                <a:cubicBezTo>
                  <a:pt x="10458" y="3866"/>
                  <a:pt x="10464" y="3860"/>
                  <a:pt x="10464" y="3860"/>
                </a:cubicBezTo>
                <a:cubicBezTo>
                  <a:pt x="10470" y="3854"/>
                  <a:pt x="10470" y="3848"/>
                  <a:pt x="10476" y="3848"/>
                </a:cubicBezTo>
                <a:cubicBezTo>
                  <a:pt x="10488" y="3842"/>
                  <a:pt x="10493" y="3848"/>
                  <a:pt x="10499" y="3848"/>
                </a:cubicBezTo>
                <a:cubicBezTo>
                  <a:pt x="10511" y="3848"/>
                  <a:pt x="10517" y="3842"/>
                  <a:pt x="10529" y="3848"/>
                </a:cubicBezTo>
                <a:cubicBezTo>
                  <a:pt x="10529" y="3848"/>
                  <a:pt x="10535" y="3848"/>
                  <a:pt x="10541" y="3848"/>
                </a:cubicBezTo>
                <a:cubicBezTo>
                  <a:pt x="10541" y="3848"/>
                  <a:pt x="10547" y="3854"/>
                  <a:pt x="10553" y="3854"/>
                </a:cubicBezTo>
                <a:cubicBezTo>
                  <a:pt x="10559" y="3860"/>
                  <a:pt x="10559" y="3866"/>
                  <a:pt x="10565" y="3866"/>
                </a:cubicBezTo>
                <a:cubicBezTo>
                  <a:pt x="10565" y="3866"/>
                  <a:pt x="10570" y="3866"/>
                  <a:pt x="10577" y="3866"/>
                </a:cubicBezTo>
                <a:cubicBezTo>
                  <a:pt x="10577" y="3866"/>
                  <a:pt x="10582" y="3866"/>
                  <a:pt x="10582" y="3872"/>
                </a:cubicBezTo>
                <a:cubicBezTo>
                  <a:pt x="10588" y="3872"/>
                  <a:pt x="10588" y="3878"/>
                  <a:pt x="10588" y="3884"/>
                </a:cubicBezTo>
                <a:lnTo>
                  <a:pt x="10588" y="3889"/>
                </a:lnTo>
                <a:cubicBezTo>
                  <a:pt x="10588" y="3895"/>
                  <a:pt x="10594" y="3895"/>
                  <a:pt x="10600" y="3895"/>
                </a:cubicBezTo>
                <a:cubicBezTo>
                  <a:pt x="10606" y="3895"/>
                  <a:pt x="10606" y="3901"/>
                  <a:pt x="10612" y="3901"/>
                </a:cubicBezTo>
                <a:cubicBezTo>
                  <a:pt x="10606" y="3913"/>
                  <a:pt x="10606" y="3913"/>
                  <a:pt x="10606" y="3913"/>
                </a:cubicBezTo>
                <a:cubicBezTo>
                  <a:pt x="10606" y="3919"/>
                  <a:pt x="10600" y="3913"/>
                  <a:pt x="10594" y="3919"/>
                </a:cubicBezTo>
                <a:cubicBezTo>
                  <a:pt x="10594" y="3919"/>
                  <a:pt x="10582" y="3925"/>
                  <a:pt x="10582" y="3931"/>
                </a:cubicBezTo>
                <a:cubicBezTo>
                  <a:pt x="10582" y="3943"/>
                  <a:pt x="10588" y="3949"/>
                  <a:pt x="10594" y="3961"/>
                </a:cubicBezTo>
                <a:cubicBezTo>
                  <a:pt x="10606" y="3967"/>
                  <a:pt x="10612" y="3961"/>
                  <a:pt x="10618" y="3967"/>
                </a:cubicBezTo>
                <a:cubicBezTo>
                  <a:pt x="10630" y="3978"/>
                  <a:pt x="10630" y="3990"/>
                  <a:pt x="10630" y="4002"/>
                </a:cubicBezTo>
                <a:cubicBezTo>
                  <a:pt x="10630" y="4002"/>
                  <a:pt x="10624" y="4002"/>
                  <a:pt x="10624" y="4008"/>
                </a:cubicBezTo>
                <a:cubicBezTo>
                  <a:pt x="10624" y="4008"/>
                  <a:pt x="10630" y="4014"/>
                  <a:pt x="10630" y="4020"/>
                </a:cubicBezTo>
                <a:cubicBezTo>
                  <a:pt x="10630" y="4020"/>
                  <a:pt x="10624" y="4026"/>
                  <a:pt x="10624" y="4032"/>
                </a:cubicBezTo>
                <a:cubicBezTo>
                  <a:pt x="10624" y="4038"/>
                  <a:pt x="10624" y="4038"/>
                  <a:pt x="10624" y="4038"/>
                </a:cubicBezTo>
                <a:cubicBezTo>
                  <a:pt x="10624" y="4044"/>
                  <a:pt x="10630" y="4044"/>
                  <a:pt x="10630" y="4050"/>
                </a:cubicBezTo>
                <a:cubicBezTo>
                  <a:pt x="10630" y="4055"/>
                  <a:pt x="10636" y="4055"/>
                  <a:pt x="10636" y="4062"/>
                </a:cubicBezTo>
                <a:cubicBezTo>
                  <a:pt x="10642" y="4062"/>
                  <a:pt x="10642" y="4067"/>
                  <a:pt x="10642" y="4067"/>
                </a:cubicBezTo>
                <a:cubicBezTo>
                  <a:pt x="10642" y="4073"/>
                  <a:pt x="10642" y="4073"/>
                  <a:pt x="10648" y="4073"/>
                </a:cubicBezTo>
                <a:cubicBezTo>
                  <a:pt x="10648" y="4073"/>
                  <a:pt x="10648" y="4073"/>
                  <a:pt x="10654" y="4079"/>
                </a:cubicBezTo>
                <a:cubicBezTo>
                  <a:pt x="10654" y="4079"/>
                  <a:pt x="10654" y="4079"/>
                  <a:pt x="10654" y="4085"/>
                </a:cubicBezTo>
                <a:cubicBezTo>
                  <a:pt x="10659" y="4085"/>
                  <a:pt x="10659" y="4085"/>
                  <a:pt x="10665" y="4091"/>
                </a:cubicBezTo>
                <a:cubicBezTo>
                  <a:pt x="10665" y="4091"/>
                  <a:pt x="10665" y="4091"/>
                  <a:pt x="10671" y="4091"/>
                </a:cubicBezTo>
                <a:cubicBezTo>
                  <a:pt x="10671" y="4097"/>
                  <a:pt x="10677" y="4097"/>
                  <a:pt x="10677" y="4103"/>
                </a:cubicBezTo>
                <a:cubicBezTo>
                  <a:pt x="10677" y="4103"/>
                  <a:pt x="10677" y="4109"/>
                  <a:pt x="10671" y="4109"/>
                </a:cubicBezTo>
                <a:cubicBezTo>
                  <a:pt x="10671" y="4115"/>
                  <a:pt x="10671" y="4115"/>
                  <a:pt x="10665" y="4115"/>
                </a:cubicBezTo>
                <a:cubicBezTo>
                  <a:pt x="10665" y="4121"/>
                  <a:pt x="10665" y="4121"/>
                  <a:pt x="10665" y="4121"/>
                </a:cubicBezTo>
                <a:cubicBezTo>
                  <a:pt x="10665" y="4127"/>
                  <a:pt x="10665" y="4127"/>
                  <a:pt x="10659" y="4133"/>
                </a:cubicBezTo>
                <a:lnTo>
                  <a:pt x="10659" y="4139"/>
                </a:lnTo>
                <a:cubicBezTo>
                  <a:pt x="10659" y="4150"/>
                  <a:pt x="10659" y="4150"/>
                  <a:pt x="10665" y="4156"/>
                </a:cubicBezTo>
                <a:cubicBezTo>
                  <a:pt x="10665" y="4162"/>
                  <a:pt x="10665" y="4162"/>
                  <a:pt x="10665" y="4162"/>
                </a:cubicBezTo>
                <a:cubicBezTo>
                  <a:pt x="10665" y="4168"/>
                  <a:pt x="10671" y="4168"/>
                  <a:pt x="10671" y="4168"/>
                </a:cubicBezTo>
                <a:cubicBezTo>
                  <a:pt x="10677" y="4168"/>
                  <a:pt x="10677" y="4174"/>
                  <a:pt x="10677" y="4174"/>
                </a:cubicBezTo>
                <a:cubicBezTo>
                  <a:pt x="10683" y="4174"/>
                  <a:pt x="10689" y="4168"/>
                  <a:pt x="10689" y="4162"/>
                </a:cubicBezTo>
                <a:cubicBezTo>
                  <a:pt x="10689" y="4156"/>
                  <a:pt x="10689" y="4156"/>
                  <a:pt x="10689" y="4156"/>
                </a:cubicBezTo>
                <a:cubicBezTo>
                  <a:pt x="10689" y="4150"/>
                  <a:pt x="10695" y="4150"/>
                  <a:pt x="10695" y="4144"/>
                </a:cubicBezTo>
                <a:cubicBezTo>
                  <a:pt x="10695" y="4144"/>
                  <a:pt x="10695" y="4144"/>
                  <a:pt x="10695" y="4139"/>
                </a:cubicBezTo>
                <a:cubicBezTo>
                  <a:pt x="10695" y="4133"/>
                  <a:pt x="10695" y="4133"/>
                  <a:pt x="10695" y="4121"/>
                </a:cubicBezTo>
                <a:cubicBezTo>
                  <a:pt x="10695" y="4121"/>
                  <a:pt x="10695" y="4121"/>
                  <a:pt x="10695" y="4115"/>
                </a:cubicBezTo>
                <a:cubicBezTo>
                  <a:pt x="10695" y="4109"/>
                  <a:pt x="10695" y="4109"/>
                  <a:pt x="10695" y="4103"/>
                </a:cubicBezTo>
                <a:cubicBezTo>
                  <a:pt x="10707" y="4103"/>
                  <a:pt x="10707" y="4103"/>
                  <a:pt x="10707" y="4103"/>
                </a:cubicBezTo>
                <a:cubicBezTo>
                  <a:pt x="10707" y="4103"/>
                  <a:pt x="10707" y="4103"/>
                  <a:pt x="10713" y="4103"/>
                </a:cubicBezTo>
                <a:cubicBezTo>
                  <a:pt x="10713" y="4103"/>
                  <a:pt x="10713" y="4103"/>
                  <a:pt x="10719" y="4109"/>
                </a:cubicBezTo>
                <a:lnTo>
                  <a:pt x="10719" y="4109"/>
                </a:lnTo>
                <a:cubicBezTo>
                  <a:pt x="10725" y="4115"/>
                  <a:pt x="10725" y="4115"/>
                  <a:pt x="10725" y="4115"/>
                </a:cubicBezTo>
                <a:cubicBezTo>
                  <a:pt x="10731" y="4121"/>
                  <a:pt x="10736" y="4121"/>
                  <a:pt x="10736" y="4127"/>
                </a:cubicBezTo>
                <a:cubicBezTo>
                  <a:pt x="10743" y="4133"/>
                  <a:pt x="10743" y="4133"/>
                  <a:pt x="10743" y="4133"/>
                </a:cubicBezTo>
                <a:cubicBezTo>
                  <a:pt x="10748" y="4139"/>
                  <a:pt x="10748" y="4139"/>
                  <a:pt x="10748" y="4139"/>
                </a:cubicBezTo>
                <a:cubicBezTo>
                  <a:pt x="10754" y="4144"/>
                  <a:pt x="10754" y="4144"/>
                  <a:pt x="10754" y="4144"/>
                </a:cubicBezTo>
                <a:lnTo>
                  <a:pt x="10760" y="4150"/>
                </a:lnTo>
                <a:lnTo>
                  <a:pt x="10766" y="4150"/>
                </a:lnTo>
                <a:cubicBezTo>
                  <a:pt x="10772" y="4150"/>
                  <a:pt x="10772" y="4150"/>
                  <a:pt x="10778" y="4150"/>
                </a:cubicBezTo>
                <a:cubicBezTo>
                  <a:pt x="10784" y="4150"/>
                  <a:pt x="10784" y="4150"/>
                  <a:pt x="10790" y="4150"/>
                </a:cubicBezTo>
                <a:cubicBezTo>
                  <a:pt x="10790" y="4150"/>
                  <a:pt x="10790" y="4156"/>
                  <a:pt x="10796" y="4156"/>
                </a:cubicBezTo>
                <a:cubicBezTo>
                  <a:pt x="10802" y="4156"/>
                  <a:pt x="10802" y="4156"/>
                  <a:pt x="10808" y="4156"/>
                </a:cubicBezTo>
                <a:lnTo>
                  <a:pt x="10814" y="4156"/>
                </a:lnTo>
                <a:cubicBezTo>
                  <a:pt x="10814" y="4156"/>
                  <a:pt x="10820" y="4156"/>
                  <a:pt x="10820" y="4150"/>
                </a:cubicBezTo>
                <a:lnTo>
                  <a:pt x="10825" y="4150"/>
                </a:lnTo>
                <a:cubicBezTo>
                  <a:pt x="10825" y="4144"/>
                  <a:pt x="10825" y="4144"/>
                  <a:pt x="10825" y="4144"/>
                </a:cubicBezTo>
                <a:cubicBezTo>
                  <a:pt x="10825" y="4139"/>
                  <a:pt x="10825" y="4139"/>
                  <a:pt x="10825" y="4139"/>
                </a:cubicBezTo>
                <a:cubicBezTo>
                  <a:pt x="10825" y="4133"/>
                  <a:pt x="10820" y="4127"/>
                  <a:pt x="10820" y="4121"/>
                </a:cubicBezTo>
                <a:cubicBezTo>
                  <a:pt x="10820" y="4121"/>
                  <a:pt x="10820" y="4115"/>
                  <a:pt x="10825" y="4115"/>
                </a:cubicBezTo>
                <a:cubicBezTo>
                  <a:pt x="10825" y="4109"/>
                  <a:pt x="10825" y="4109"/>
                  <a:pt x="10831" y="4109"/>
                </a:cubicBezTo>
                <a:cubicBezTo>
                  <a:pt x="10831" y="4103"/>
                  <a:pt x="10831" y="4103"/>
                  <a:pt x="10831" y="4103"/>
                </a:cubicBezTo>
                <a:cubicBezTo>
                  <a:pt x="10831" y="4103"/>
                  <a:pt x="10837" y="4097"/>
                  <a:pt x="10843" y="4097"/>
                </a:cubicBezTo>
                <a:cubicBezTo>
                  <a:pt x="10843" y="4091"/>
                  <a:pt x="10849" y="4097"/>
                  <a:pt x="10855" y="4097"/>
                </a:cubicBezTo>
                <a:cubicBezTo>
                  <a:pt x="10861" y="4097"/>
                  <a:pt x="10867" y="4091"/>
                  <a:pt x="10873" y="4097"/>
                </a:cubicBezTo>
                <a:cubicBezTo>
                  <a:pt x="10873" y="4097"/>
                  <a:pt x="10873" y="4103"/>
                  <a:pt x="10879" y="4103"/>
                </a:cubicBezTo>
                <a:cubicBezTo>
                  <a:pt x="10879" y="4103"/>
                  <a:pt x="10885" y="4109"/>
                  <a:pt x="10885" y="4115"/>
                </a:cubicBezTo>
                <a:cubicBezTo>
                  <a:pt x="10891" y="4115"/>
                  <a:pt x="10891" y="4115"/>
                  <a:pt x="10891" y="4115"/>
                </a:cubicBezTo>
                <a:cubicBezTo>
                  <a:pt x="10897" y="4121"/>
                  <a:pt x="10903" y="4127"/>
                  <a:pt x="10903" y="4127"/>
                </a:cubicBezTo>
                <a:cubicBezTo>
                  <a:pt x="10909" y="4133"/>
                  <a:pt x="10909" y="4133"/>
                  <a:pt x="10914" y="4133"/>
                </a:cubicBezTo>
                <a:cubicBezTo>
                  <a:pt x="10914" y="4133"/>
                  <a:pt x="10914" y="4139"/>
                  <a:pt x="10920" y="4139"/>
                </a:cubicBezTo>
                <a:cubicBezTo>
                  <a:pt x="10920" y="4139"/>
                  <a:pt x="10920" y="4144"/>
                  <a:pt x="10926" y="4144"/>
                </a:cubicBezTo>
                <a:lnTo>
                  <a:pt x="10926" y="4144"/>
                </a:lnTo>
                <a:cubicBezTo>
                  <a:pt x="10932" y="4144"/>
                  <a:pt x="10932" y="4150"/>
                  <a:pt x="10938" y="4150"/>
                </a:cubicBezTo>
                <a:cubicBezTo>
                  <a:pt x="11015" y="4150"/>
                  <a:pt x="11015" y="4150"/>
                  <a:pt x="11015" y="4150"/>
                </a:cubicBezTo>
                <a:cubicBezTo>
                  <a:pt x="11015" y="4139"/>
                  <a:pt x="11015" y="4133"/>
                  <a:pt x="11015" y="4127"/>
                </a:cubicBezTo>
                <a:cubicBezTo>
                  <a:pt x="11015" y="4121"/>
                  <a:pt x="11015" y="4121"/>
                  <a:pt x="11015" y="4121"/>
                </a:cubicBezTo>
                <a:cubicBezTo>
                  <a:pt x="11015" y="4115"/>
                  <a:pt x="11009" y="4115"/>
                  <a:pt x="11009" y="4109"/>
                </a:cubicBezTo>
                <a:cubicBezTo>
                  <a:pt x="11009" y="4109"/>
                  <a:pt x="11015" y="4103"/>
                  <a:pt x="11015" y="4097"/>
                </a:cubicBezTo>
                <a:lnTo>
                  <a:pt x="11021" y="4103"/>
                </a:lnTo>
                <a:cubicBezTo>
                  <a:pt x="11027" y="4103"/>
                  <a:pt x="11027" y="4097"/>
                  <a:pt x="11027" y="4097"/>
                </a:cubicBezTo>
                <a:cubicBezTo>
                  <a:pt x="11033" y="4097"/>
                  <a:pt x="11033" y="4097"/>
                  <a:pt x="11033" y="4097"/>
                </a:cubicBezTo>
                <a:cubicBezTo>
                  <a:pt x="11039" y="4097"/>
                  <a:pt x="11039" y="4097"/>
                  <a:pt x="11045" y="4097"/>
                </a:cubicBezTo>
                <a:cubicBezTo>
                  <a:pt x="11051" y="4097"/>
                  <a:pt x="11057" y="4097"/>
                  <a:pt x="11063" y="4103"/>
                </a:cubicBezTo>
                <a:cubicBezTo>
                  <a:pt x="11069" y="4103"/>
                  <a:pt x="11069" y="4109"/>
                  <a:pt x="11075" y="4115"/>
                </a:cubicBezTo>
                <a:cubicBezTo>
                  <a:pt x="11075" y="4115"/>
                  <a:pt x="11075" y="4115"/>
                  <a:pt x="11080" y="4115"/>
                </a:cubicBezTo>
                <a:cubicBezTo>
                  <a:pt x="11080" y="4115"/>
                  <a:pt x="11086" y="4115"/>
                  <a:pt x="11092" y="4115"/>
                </a:cubicBezTo>
                <a:cubicBezTo>
                  <a:pt x="11092" y="4115"/>
                  <a:pt x="11092" y="4121"/>
                  <a:pt x="11098" y="4115"/>
                </a:cubicBezTo>
                <a:cubicBezTo>
                  <a:pt x="11098" y="4115"/>
                  <a:pt x="11098" y="4115"/>
                  <a:pt x="11104" y="4115"/>
                </a:cubicBezTo>
                <a:lnTo>
                  <a:pt x="11104" y="4109"/>
                </a:lnTo>
                <a:cubicBezTo>
                  <a:pt x="11104" y="4109"/>
                  <a:pt x="11110" y="4109"/>
                  <a:pt x="11110" y="4103"/>
                </a:cubicBezTo>
                <a:cubicBezTo>
                  <a:pt x="11110" y="4103"/>
                  <a:pt x="11116" y="4103"/>
                  <a:pt x="11116" y="4109"/>
                </a:cubicBezTo>
                <a:cubicBezTo>
                  <a:pt x="11116" y="4109"/>
                  <a:pt x="11116" y="4115"/>
                  <a:pt x="11122" y="4115"/>
                </a:cubicBezTo>
                <a:cubicBezTo>
                  <a:pt x="11122" y="4121"/>
                  <a:pt x="11122" y="4121"/>
                  <a:pt x="11128" y="4121"/>
                </a:cubicBezTo>
                <a:lnTo>
                  <a:pt x="11128" y="4127"/>
                </a:lnTo>
                <a:cubicBezTo>
                  <a:pt x="11128" y="4133"/>
                  <a:pt x="11128" y="4133"/>
                  <a:pt x="11128" y="4139"/>
                </a:cubicBezTo>
                <a:cubicBezTo>
                  <a:pt x="11128" y="4144"/>
                  <a:pt x="11128" y="4150"/>
                  <a:pt x="11128" y="4156"/>
                </a:cubicBezTo>
                <a:lnTo>
                  <a:pt x="11122" y="4162"/>
                </a:lnTo>
                <a:cubicBezTo>
                  <a:pt x="11116" y="4168"/>
                  <a:pt x="11116" y="4174"/>
                  <a:pt x="11116" y="4180"/>
                </a:cubicBezTo>
                <a:cubicBezTo>
                  <a:pt x="11116" y="4186"/>
                  <a:pt x="11110" y="4192"/>
                  <a:pt x="11110" y="4204"/>
                </a:cubicBezTo>
                <a:lnTo>
                  <a:pt x="11110" y="4210"/>
                </a:lnTo>
                <a:cubicBezTo>
                  <a:pt x="11110" y="4216"/>
                  <a:pt x="11116" y="4216"/>
                  <a:pt x="11116" y="4221"/>
                </a:cubicBezTo>
                <a:cubicBezTo>
                  <a:pt x="11116" y="4221"/>
                  <a:pt x="11116" y="4221"/>
                  <a:pt x="11116" y="4228"/>
                </a:cubicBezTo>
                <a:cubicBezTo>
                  <a:pt x="11116" y="4228"/>
                  <a:pt x="11116" y="4228"/>
                  <a:pt x="11116" y="4233"/>
                </a:cubicBezTo>
                <a:cubicBezTo>
                  <a:pt x="11122" y="4233"/>
                  <a:pt x="11122" y="4239"/>
                  <a:pt x="11122" y="4239"/>
                </a:cubicBezTo>
                <a:cubicBezTo>
                  <a:pt x="11128" y="4245"/>
                  <a:pt x="11128" y="4245"/>
                  <a:pt x="11128" y="4251"/>
                </a:cubicBezTo>
                <a:cubicBezTo>
                  <a:pt x="11128" y="4251"/>
                  <a:pt x="11128" y="4257"/>
                  <a:pt x="11122" y="4257"/>
                </a:cubicBezTo>
                <a:cubicBezTo>
                  <a:pt x="11122" y="4263"/>
                  <a:pt x="11122" y="4263"/>
                  <a:pt x="11116" y="4263"/>
                </a:cubicBezTo>
                <a:cubicBezTo>
                  <a:pt x="11116" y="4269"/>
                  <a:pt x="11116" y="4269"/>
                  <a:pt x="11116" y="4269"/>
                </a:cubicBezTo>
                <a:cubicBezTo>
                  <a:pt x="11110" y="4269"/>
                  <a:pt x="11110" y="4275"/>
                  <a:pt x="11110" y="4275"/>
                </a:cubicBezTo>
                <a:cubicBezTo>
                  <a:pt x="11110" y="4281"/>
                  <a:pt x="11110" y="4281"/>
                  <a:pt x="11110" y="4287"/>
                </a:cubicBezTo>
                <a:lnTo>
                  <a:pt x="11110" y="4293"/>
                </a:lnTo>
                <a:cubicBezTo>
                  <a:pt x="11104" y="4299"/>
                  <a:pt x="11104" y="4299"/>
                  <a:pt x="11104" y="4299"/>
                </a:cubicBezTo>
                <a:cubicBezTo>
                  <a:pt x="11098" y="4305"/>
                  <a:pt x="11098" y="4310"/>
                  <a:pt x="11092" y="4316"/>
                </a:cubicBezTo>
                <a:cubicBezTo>
                  <a:pt x="11092" y="4316"/>
                  <a:pt x="11092" y="4322"/>
                  <a:pt x="11086" y="4328"/>
                </a:cubicBezTo>
                <a:cubicBezTo>
                  <a:pt x="11086" y="4328"/>
                  <a:pt x="11080" y="4334"/>
                  <a:pt x="11075" y="4334"/>
                </a:cubicBezTo>
                <a:lnTo>
                  <a:pt x="11069" y="4340"/>
                </a:lnTo>
                <a:lnTo>
                  <a:pt x="11063" y="4340"/>
                </a:lnTo>
                <a:cubicBezTo>
                  <a:pt x="11063" y="4346"/>
                  <a:pt x="11057" y="4346"/>
                  <a:pt x="11057" y="4346"/>
                </a:cubicBezTo>
                <a:cubicBezTo>
                  <a:pt x="11057" y="4352"/>
                  <a:pt x="11057" y="4352"/>
                  <a:pt x="11057" y="4352"/>
                </a:cubicBezTo>
                <a:cubicBezTo>
                  <a:pt x="11057" y="4358"/>
                  <a:pt x="11057" y="4364"/>
                  <a:pt x="11057" y="4364"/>
                </a:cubicBezTo>
                <a:cubicBezTo>
                  <a:pt x="11051" y="4376"/>
                  <a:pt x="11051" y="4382"/>
                  <a:pt x="11045" y="4394"/>
                </a:cubicBezTo>
                <a:cubicBezTo>
                  <a:pt x="11045" y="4399"/>
                  <a:pt x="11045" y="4405"/>
                  <a:pt x="11039" y="4411"/>
                </a:cubicBezTo>
                <a:cubicBezTo>
                  <a:pt x="11039" y="4417"/>
                  <a:pt x="11033" y="4417"/>
                  <a:pt x="11033" y="4423"/>
                </a:cubicBezTo>
                <a:cubicBezTo>
                  <a:pt x="11027" y="4423"/>
                  <a:pt x="11027" y="4423"/>
                  <a:pt x="11027" y="4429"/>
                </a:cubicBezTo>
                <a:cubicBezTo>
                  <a:pt x="11021" y="4429"/>
                  <a:pt x="11021" y="4429"/>
                  <a:pt x="11021" y="4435"/>
                </a:cubicBezTo>
                <a:cubicBezTo>
                  <a:pt x="11015" y="4435"/>
                  <a:pt x="11015" y="4435"/>
                  <a:pt x="11015" y="4435"/>
                </a:cubicBezTo>
                <a:cubicBezTo>
                  <a:pt x="11009" y="4435"/>
                  <a:pt x="11009" y="4435"/>
                  <a:pt x="11009" y="4435"/>
                </a:cubicBezTo>
                <a:cubicBezTo>
                  <a:pt x="11003" y="4435"/>
                  <a:pt x="10997" y="4435"/>
                  <a:pt x="10997" y="4435"/>
                </a:cubicBezTo>
                <a:cubicBezTo>
                  <a:pt x="10991" y="4441"/>
                  <a:pt x="10986" y="4441"/>
                  <a:pt x="10986" y="4441"/>
                </a:cubicBezTo>
                <a:cubicBezTo>
                  <a:pt x="10980" y="4441"/>
                  <a:pt x="10980" y="4441"/>
                  <a:pt x="10980" y="4441"/>
                </a:cubicBezTo>
                <a:cubicBezTo>
                  <a:pt x="10974" y="4441"/>
                  <a:pt x="10974" y="4441"/>
                  <a:pt x="10968" y="4441"/>
                </a:cubicBezTo>
                <a:cubicBezTo>
                  <a:pt x="10968" y="4441"/>
                  <a:pt x="10968" y="4447"/>
                  <a:pt x="10962" y="4447"/>
                </a:cubicBezTo>
                <a:lnTo>
                  <a:pt x="10962" y="4447"/>
                </a:lnTo>
                <a:cubicBezTo>
                  <a:pt x="10956" y="4447"/>
                  <a:pt x="10956" y="4453"/>
                  <a:pt x="10950" y="4453"/>
                </a:cubicBezTo>
                <a:lnTo>
                  <a:pt x="10944" y="4453"/>
                </a:lnTo>
                <a:cubicBezTo>
                  <a:pt x="10938" y="4453"/>
                  <a:pt x="10938" y="4447"/>
                  <a:pt x="10938" y="4447"/>
                </a:cubicBezTo>
                <a:cubicBezTo>
                  <a:pt x="10932" y="4441"/>
                  <a:pt x="10932" y="4441"/>
                  <a:pt x="10926" y="4435"/>
                </a:cubicBezTo>
                <a:cubicBezTo>
                  <a:pt x="10920" y="4435"/>
                  <a:pt x="10920" y="4435"/>
                  <a:pt x="10920" y="4435"/>
                </a:cubicBezTo>
                <a:cubicBezTo>
                  <a:pt x="10914" y="4435"/>
                  <a:pt x="10914" y="4435"/>
                  <a:pt x="10909" y="4435"/>
                </a:cubicBezTo>
                <a:cubicBezTo>
                  <a:pt x="10903" y="4435"/>
                  <a:pt x="10903" y="4435"/>
                  <a:pt x="10897" y="4435"/>
                </a:cubicBezTo>
                <a:cubicBezTo>
                  <a:pt x="10897" y="4435"/>
                  <a:pt x="10897" y="4435"/>
                  <a:pt x="10891" y="4435"/>
                </a:cubicBezTo>
                <a:cubicBezTo>
                  <a:pt x="10885" y="4435"/>
                  <a:pt x="10879" y="4435"/>
                  <a:pt x="10879" y="4435"/>
                </a:cubicBezTo>
                <a:cubicBezTo>
                  <a:pt x="10873" y="4435"/>
                  <a:pt x="10873" y="4429"/>
                  <a:pt x="10867" y="4429"/>
                </a:cubicBezTo>
                <a:cubicBezTo>
                  <a:pt x="10861" y="4429"/>
                  <a:pt x="10861" y="4429"/>
                  <a:pt x="10861" y="4429"/>
                </a:cubicBezTo>
                <a:cubicBezTo>
                  <a:pt x="10861" y="4429"/>
                  <a:pt x="10861" y="4429"/>
                  <a:pt x="10855" y="4429"/>
                </a:cubicBezTo>
                <a:lnTo>
                  <a:pt x="10849" y="4435"/>
                </a:lnTo>
                <a:cubicBezTo>
                  <a:pt x="10855" y="4435"/>
                  <a:pt x="10855" y="4441"/>
                  <a:pt x="10861" y="4441"/>
                </a:cubicBezTo>
                <a:cubicBezTo>
                  <a:pt x="10867" y="4441"/>
                  <a:pt x="10873" y="4447"/>
                  <a:pt x="10879" y="4447"/>
                </a:cubicBezTo>
                <a:cubicBezTo>
                  <a:pt x="10885" y="4447"/>
                  <a:pt x="10891" y="4447"/>
                  <a:pt x="10897" y="4453"/>
                </a:cubicBezTo>
                <a:cubicBezTo>
                  <a:pt x="10903" y="4453"/>
                  <a:pt x="10909" y="4453"/>
                  <a:pt x="10909" y="4453"/>
                </a:cubicBezTo>
                <a:cubicBezTo>
                  <a:pt x="10909" y="4465"/>
                  <a:pt x="10909" y="4465"/>
                  <a:pt x="10909" y="4465"/>
                </a:cubicBezTo>
                <a:cubicBezTo>
                  <a:pt x="10909" y="4471"/>
                  <a:pt x="10909" y="4471"/>
                  <a:pt x="10909" y="4471"/>
                </a:cubicBezTo>
                <a:cubicBezTo>
                  <a:pt x="10909" y="4476"/>
                  <a:pt x="10914" y="4476"/>
                  <a:pt x="10920" y="4482"/>
                </a:cubicBezTo>
                <a:cubicBezTo>
                  <a:pt x="10920" y="4482"/>
                  <a:pt x="10920" y="4482"/>
                  <a:pt x="10920" y="4488"/>
                </a:cubicBezTo>
                <a:cubicBezTo>
                  <a:pt x="10926" y="4488"/>
                  <a:pt x="10926" y="4494"/>
                  <a:pt x="10926" y="4494"/>
                </a:cubicBezTo>
                <a:cubicBezTo>
                  <a:pt x="10926" y="4500"/>
                  <a:pt x="10920" y="4500"/>
                  <a:pt x="10920" y="4500"/>
                </a:cubicBezTo>
                <a:cubicBezTo>
                  <a:pt x="10920" y="4506"/>
                  <a:pt x="10926" y="4506"/>
                  <a:pt x="10926" y="4506"/>
                </a:cubicBezTo>
                <a:cubicBezTo>
                  <a:pt x="10926" y="4512"/>
                  <a:pt x="10920" y="4512"/>
                  <a:pt x="10920" y="4512"/>
                </a:cubicBezTo>
                <a:cubicBezTo>
                  <a:pt x="10920" y="4524"/>
                  <a:pt x="10920" y="4530"/>
                  <a:pt x="10920" y="4536"/>
                </a:cubicBezTo>
                <a:cubicBezTo>
                  <a:pt x="10920" y="4536"/>
                  <a:pt x="10926" y="4548"/>
                  <a:pt x="10932" y="4548"/>
                </a:cubicBezTo>
                <a:cubicBezTo>
                  <a:pt x="10938" y="4554"/>
                  <a:pt x="10944" y="4560"/>
                  <a:pt x="10950" y="4571"/>
                </a:cubicBezTo>
                <a:lnTo>
                  <a:pt x="10956" y="4577"/>
                </a:lnTo>
                <a:cubicBezTo>
                  <a:pt x="10962" y="4589"/>
                  <a:pt x="10962" y="4589"/>
                  <a:pt x="10962" y="4589"/>
                </a:cubicBezTo>
                <a:cubicBezTo>
                  <a:pt x="10962" y="4595"/>
                  <a:pt x="10968" y="4601"/>
                  <a:pt x="10968" y="4601"/>
                </a:cubicBezTo>
                <a:cubicBezTo>
                  <a:pt x="10974" y="4607"/>
                  <a:pt x="10974" y="4613"/>
                  <a:pt x="10980" y="4613"/>
                </a:cubicBezTo>
                <a:cubicBezTo>
                  <a:pt x="10980" y="4619"/>
                  <a:pt x="10986" y="4625"/>
                  <a:pt x="10991" y="4625"/>
                </a:cubicBezTo>
                <a:cubicBezTo>
                  <a:pt x="10997" y="4625"/>
                  <a:pt x="10997" y="4631"/>
                  <a:pt x="11003" y="4631"/>
                </a:cubicBezTo>
                <a:cubicBezTo>
                  <a:pt x="11015" y="4631"/>
                  <a:pt x="11015" y="4631"/>
                  <a:pt x="11015" y="4631"/>
                </a:cubicBezTo>
                <a:cubicBezTo>
                  <a:pt x="11021" y="4631"/>
                  <a:pt x="11021" y="4631"/>
                  <a:pt x="11027" y="4631"/>
                </a:cubicBezTo>
                <a:cubicBezTo>
                  <a:pt x="11033" y="4631"/>
                  <a:pt x="11039" y="4625"/>
                  <a:pt x="11039" y="4625"/>
                </a:cubicBezTo>
                <a:cubicBezTo>
                  <a:pt x="11039" y="4619"/>
                  <a:pt x="11039" y="4613"/>
                  <a:pt x="11039" y="4613"/>
                </a:cubicBezTo>
                <a:cubicBezTo>
                  <a:pt x="11039" y="4607"/>
                  <a:pt x="11045" y="4607"/>
                  <a:pt x="11051" y="4601"/>
                </a:cubicBezTo>
                <a:cubicBezTo>
                  <a:pt x="11057" y="4613"/>
                  <a:pt x="11057" y="4613"/>
                  <a:pt x="11057" y="4613"/>
                </a:cubicBezTo>
                <a:cubicBezTo>
                  <a:pt x="11063" y="4625"/>
                  <a:pt x="11075" y="4631"/>
                  <a:pt x="11080" y="4648"/>
                </a:cubicBezTo>
                <a:cubicBezTo>
                  <a:pt x="11086" y="4648"/>
                  <a:pt x="11086" y="4654"/>
                  <a:pt x="11086" y="4654"/>
                </a:cubicBezTo>
                <a:cubicBezTo>
                  <a:pt x="11092" y="4660"/>
                  <a:pt x="11092" y="4660"/>
                  <a:pt x="11098" y="4666"/>
                </a:cubicBezTo>
                <a:cubicBezTo>
                  <a:pt x="11104" y="4666"/>
                  <a:pt x="11104" y="4672"/>
                  <a:pt x="11110" y="4672"/>
                </a:cubicBezTo>
                <a:cubicBezTo>
                  <a:pt x="11116" y="4672"/>
                  <a:pt x="11116" y="4678"/>
                  <a:pt x="11116" y="4684"/>
                </a:cubicBezTo>
                <a:cubicBezTo>
                  <a:pt x="11122" y="4690"/>
                  <a:pt x="11122" y="4702"/>
                  <a:pt x="11122" y="4708"/>
                </a:cubicBezTo>
                <a:cubicBezTo>
                  <a:pt x="11122" y="4714"/>
                  <a:pt x="11122" y="4714"/>
                  <a:pt x="11122" y="4720"/>
                </a:cubicBezTo>
                <a:cubicBezTo>
                  <a:pt x="11128" y="4726"/>
                  <a:pt x="11134" y="4726"/>
                  <a:pt x="11134" y="4731"/>
                </a:cubicBezTo>
                <a:cubicBezTo>
                  <a:pt x="11140" y="4743"/>
                  <a:pt x="11146" y="4749"/>
                  <a:pt x="11152" y="4755"/>
                </a:cubicBezTo>
                <a:cubicBezTo>
                  <a:pt x="11158" y="4761"/>
                  <a:pt x="11163" y="4761"/>
                  <a:pt x="11163" y="4767"/>
                </a:cubicBezTo>
                <a:cubicBezTo>
                  <a:pt x="11169" y="4773"/>
                  <a:pt x="11169" y="4779"/>
                  <a:pt x="11169" y="4791"/>
                </a:cubicBezTo>
                <a:cubicBezTo>
                  <a:pt x="11169" y="4797"/>
                  <a:pt x="11169" y="4797"/>
                  <a:pt x="11169" y="4797"/>
                </a:cubicBezTo>
                <a:lnTo>
                  <a:pt x="11163" y="4803"/>
                </a:lnTo>
                <a:cubicBezTo>
                  <a:pt x="11163" y="4820"/>
                  <a:pt x="11163" y="4832"/>
                  <a:pt x="11169" y="4844"/>
                </a:cubicBezTo>
                <a:cubicBezTo>
                  <a:pt x="11175" y="4850"/>
                  <a:pt x="11181" y="4850"/>
                  <a:pt x="11187" y="4850"/>
                </a:cubicBezTo>
                <a:cubicBezTo>
                  <a:pt x="11193" y="4850"/>
                  <a:pt x="11193" y="4856"/>
                  <a:pt x="11199" y="4856"/>
                </a:cubicBezTo>
                <a:cubicBezTo>
                  <a:pt x="11205" y="4856"/>
                  <a:pt x="11205" y="4856"/>
                  <a:pt x="11211" y="4862"/>
                </a:cubicBezTo>
                <a:cubicBezTo>
                  <a:pt x="11217" y="4862"/>
                  <a:pt x="11217" y="4862"/>
                  <a:pt x="11223" y="4868"/>
                </a:cubicBezTo>
                <a:cubicBezTo>
                  <a:pt x="11223" y="4874"/>
                  <a:pt x="11223" y="4874"/>
                  <a:pt x="11229" y="4880"/>
                </a:cubicBezTo>
                <a:cubicBezTo>
                  <a:pt x="11229" y="4886"/>
                  <a:pt x="11229" y="4886"/>
                  <a:pt x="11235" y="4892"/>
                </a:cubicBezTo>
                <a:cubicBezTo>
                  <a:pt x="11241" y="4903"/>
                  <a:pt x="11252" y="4903"/>
                  <a:pt x="11258" y="4915"/>
                </a:cubicBezTo>
                <a:cubicBezTo>
                  <a:pt x="11258" y="4927"/>
                  <a:pt x="11264" y="4933"/>
                  <a:pt x="11270" y="4939"/>
                </a:cubicBezTo>
                <a:cubicBezTo>
                  <a:pt x="11276" y="4963"/>
                  <a:pt x="11276" y="4963"/>
                  <a:pt x="11276" y="4963"/>
                </a:cubicBezTo>
                <a:cubicBezTo>
                  <a:pt x="11282" y="4975"/>
                  <a:pt x="11288" y="4986"/>
                  <a:pt x="11288" y="4998"/>
                </a:cubicBezTo>
                <a:cubicBezTo>
                  <a:pt x="11288" y="5004"/>
                  <a:pt x="11294" y="5004"/>
                  <a:pt x="11288" y="5010"/>
                </a:cubicBezTo>
                <a:cubicBezTo>
                  <a:pt x="11288" y="5016"/>
                  <a:pt x="11282" y="5016"/>
                  <a:pt x="11282" y="5022"/>
                </a:cubicBezTo>
                <a:cubicBezTo>
                  <a:pt x="11282" y="5028"/>
                  <a:pt x="11282" y="5028"/>
                  <a:pt x="11282" y="5034"/>
                </a:cubicBezTo>
                <a:cubicBezTo>
                  <a:pt x="11282" y="5040"/>
                  <a:pt x="11282" y="5052"/>
                  <a:pt x="11288" y="5058"/>
                </a:cubicBezTo>
                <a:cubicBezTo>
                  <a:pt x="11288" y="5063"/>
                  <a:pt x="11294" y="5063"/>
                  <a:pt x="11300" y="5063"/>
                </a:cubicBezTo>
                <a:cubicBezTo>
                  <a:pt x="11300" y="5069"/>
                  <a:pt x="11306" y="5069"/>
                  <a:pt x="11312" y="5069"/>
                </a:cubicBezTo>
                <a:cubicBezTo>
                  <a:pt x="11318" y="5075"/>
                  <a:pt x="11318" y="5081"/>
                  <a:pt x="11324" y="5081"/>
                </a:cubicBezTo>
                <a:cubicBezTo>
                  <a:pt x="11329" y="5087"/>
                  <a:pt x="11335" y="5093"/>
                  <a:pt x="11347" y="5105"/>
                </a:cubicBezTo>
                <a:cubicBezTo>
                  <a:pt x="11347" y="5105"/>
                  <a:pt x="11353" y="5105"/>
                  <a:pt x="11353" y="5111"/>
                </a:cubicBezTo>
                <a:cubicBezTo>
                  <a:pt x="11359" y="5117"/>
                  <a:pt x="11359" y="5117"/>
                  <a:pt x="11359" y="5123"/>
                </a:cubicBezTo>
                <a:cubicBezTo>
                  <a:pt x="11365" y="5129"/>
                  <a:pt x="11371" y="5129"/>
                  <a:pt x="11371" y="5135"/>
                </a:cubicBezTo>
                <a:cubicBezTo>
                  <a:pt x="11377" y="5141"/>
                  <a:pt x="11383" y="5152"/>
                  <a:pt x="11383" y="5158"/>
                </a:cubicBezTo>
                <a:cubicBezTo>
                  <a:pt x="11389" y="5164"/>
                  <a:pt x="11389" y="5170"/>
                  <a:pt x="11395" y="5176"/>
                </a:cubicBezTo>
                <a:cubicBezTo>
                  <a:pt x="11395" y="5176"/>
                  <a:pt x="11407" y="5182"/>
                  <a:pt x="11407" y="5188"/>
                </a:cubicBezTo>
                <a:cubicBezTo>
                  <a:pt x="11418" y="5200"/>
                  <a:pt x="11424" y="5206"/>
                  <a:pt x="11430" y="5218"/>
                </a:cubicBezTo>
                <a:cubicBezTo>
                  <a:pt x="11442" y="5235"/>
                  <a:pt x="11454" y="5241"/>
                  <a:pt x="11466" y="5253"/>
                </a:cubicBezTo>
                <a:cubicBezTo>
                  <a:pt x="11466" y="5259"/>
                  <a:pt x="11466" y="5259"/>
                  <a:pt x="11472" y="5265"/>
                </a:cubicBezTo>
                <a:cubicBezTo>
                  <a:pt x="11472" y="5271"/>
                  <a:pt x="11478" y="5271"/>
                  <a:pt x="11478" y="5277"/>
                </a:cubicBezTo>
                <a:cubicBezTo>
                  <a:pt x="11478" y="5283"/>
                  <a:pt x="11484" y="5283"/>
                  <a:pt x="11484" y="5289"/>
                </a:cubicBezTo>
                <a:cubicBezTo>
                  <a:pt x="11484" y="5301"/>
                  <a:pt x="11484" y="5307"/>
                  <a:pt x="11484" y="5312"/>
                </a:cubicBezTo>
                <a:cubicBezTo>
                  <a:pt x="11484" y="5318"/>
                  <a:pt x="11484" y="5324"/>
                  <a:pt x="11484" y="5324"/>
                </a:cubicBezTo>
                <a:cubicBezTo>
                  <a:pt x="11484" y="5330"/>
                  <a:pt x="11490" y="5330"/>
                  <a:pt x="11490" y="5336"/>
                </a:cubicBezTo>
                <a:cubicBezTo>
                  <a:pt x="11495" y="5348"/>
                  <a:pt x="11501" y="5348"/>
                  <a:pt x="11501" y="5360"/>
                </a:cubicBezTo>
                <a:cubicBezTo>
                  <a:pt x="11501" y="5461"/>
                  <a:pt x="11501" y="5461"/>
                  <a:pt x="11501" y="5461"/>
                </a:cubicBezTo>
                <a:cubicBezTo>
                  <a:pt x="11501" y="5473"/>
                  <a:pt x="11519" y="5478"/>
                  <a:pt x="11531" y="5490"/>
                </a:cubicBezTo>
                <a:cubicBezTo>
                  <a:pt x="11543" y="5496"/>
                  <a:pt x="11543" y="5502"/>
                  <a:pt x="11555" y="5502"/>
                </a:cubicBezTo>
                <a:cubicBezTo>
                  <a:pt x="11567" y="5508"/>
                  <a:pt x="11573" y="5502"/>
                  <a:pt x="11579" y="5502"/>
                </a:cubicBezTo>
                <a:cubicBezTo>
                  <a:pt x="11590" y="5502"/>
                  <a:pt x="11602" y="5508"/>
                  <a:pt x="11614" y="5502"/>
                </a:cubicBezTo>
                <a:cubicBezTo>
                  <a:pt x="11620" y="5502"/>
                  <a:pt x="11620" y="5496"/>
                  <a:pt x="11626" y="5490"/>
                </a:cubicBezTo>
                <a:cubicBezTo>
                  <a:pt x="11632" y="5485"/>
                  <a:pt x="11632" y="5473"/>
                  <a:pt x="11638" y="5467"/>
                </a:cubicBezTo>
                <a:cubicBezTo>
                  <a:pt x="11644" y="5461"/>
                  <a:pt x="11656" y="5455"/>
                  <a:pt x="11661" y="5455"/>
                </a:cubicBezTo>
                <a:cubicBezTo>
                  <a:pt x="11668" y="5455"/>
                  <a:pt x="11668" y="5449"/>
                  <a:pt x="11673" y="5449"/>
                </a:cubicBezTo>
                <a:cubicBezTo>
                  <a:pt x="11745" y="5449"/>
                  <a:pt x="11745" y="5449"/>
                  <a:pt x="11745" y="5449"/>
                </a:cubicBezTo>
                <a:cubicBezTo>
                  <a:pt x="11750" y="5449"/>
                  <a:pt x="11750" y="5461"/>
                  <a:pt x="11756" y="5461"/>
                </a:cubicBezTo>
                <a:cubicBezTo>
                  <a:pt x="11756" y="5461"/>
                  <a:pt x="11762" y="5461"/>
                  <a:pt x="11768" y="5461"/>
                </a:cubicBezTo>
                <a:cubicBezTo>
                  <a:pt x="11780" y="5437"/>
                  <a:pt x="11780" y="5437"/>
                  <a:pt x="11780" y="5437"/>
                </a:cubicBezTo>
                <a:cubicBezTo>
                  <a:pt x="11780" y="5431"/>
                  <a:pt x="11786" y="5431"/>
                  <a:pt x="11786" y="5425"/>
                </a:cubicBezTo>
                <a:cubicBezTo>
                  <a:pt x="11792" y="5419"/>
                  <a:pt x="11798" y="5419"/>
                  <a:pt x="11804" y="5419"/>
                </a:cubicBezTo>
                <a:cubicBezTo>
                  <a:pt x="11804" y="5413"/>
                  <a:pt x="11810" y="5407"/>
                  <a:pt x="11810" y="5407"/>
                </a:cubicBezTo>
                <a:cubicBezTo>
                  <a:pt x="11827" y="5401"/>
                  <a:pt x="11834" y="5401"/>
                  <a:pt x="11845" y="5401"/>
                </a:cubicBezTo>
                <a:cubicBezTo>
                  <a:pt x="11851" y="5396"/>
                  <a:pt x="11851" y="5390"/>
                  <a:pt x="11857" y="5390"/>
                </a:cubicBezTo>
                <a:cubicBezTo>
                  <a:pt x="11863" y="5390"/>
                  <a:pt x="11875" y="5390"/>
                  <a:pt x="11881" y="5390"/>
                </a:cubicBezTo>
                <a:cubicBezTo>
                  <a:pt x="11887" y="5390"/>
                  <a:pt x="11887" y="5384"/>
                  <a:pt x="11893" y="5384"/>
                </a:cubicBezTo>
                <a:cubicBezTo>
                  <a:pt x="11899" y="5384"/>
                  <a:pt x="11899" y="5384"/>
                  <a:pt x="11905" y="5384"/>
                </a:cubicBezTo>
                <a:cubicBezTo>
                  <a:pt x="11911" y="5384"/>
                  <a:pt x="11916" y="5384"/>
                  <a:pt x="11928" y="5378"/>
                </a:cubicBezTo>
                <a:cubicBezTo>
                  <a:pt x="11934" y="5378"/>
                  <a:pt x="11934" y="5372"/>
                  <a:pt x="11940" y="5366"/>
                </a:cubicBezTo>
                <a:cubicBezTo>
                  <a:pt x="11952" y="5354"/>
                  <a:pt x="11952" y="5354"/>
                  <a:pt x="11952" y="5354"/>
                </a:cubicBezTo>
                <a:cubicBezTo>
                  <a:pt x="11952" y="5354"/>
                  <a:pt x="11958" y="5348"/>
                  <a:pt x="11964" y="5342"/>
                </a:cubicBezTo>
                <a:lnTo>
                  <a:pt x="11970" y="5342"/>
                </a:lnTo>
                <a:cubicBezTo>
                  <a:pt x="11988" y="5342"/>
                  <a:pt x="11993" y="5342"/>
                  <a:pt x="12005" y="5342"/>
                </a:cubicBezTo>
                <a:cubicBezTo>
                  <a:pt x="12005" y="5336"/>
                  <a:pt x="12005" y="5330"/>
                  <a:pt x="12005" y="5324"/>
                </a:cubicBezTo>
                <a:cubicBezTo>
                  <a:pt x="12005" y="5318"/>
                  <a:pt x="12005" y="5318"/>
                  <a:pt x="12005" y="5312"/>
                </a:cubicBezTo>
                <a:cubicBezTo>
                  <a:pt x="12011" y="5307"/>
                  <a:pt x="12011" y="5307"/>
                  <a:pt x="12017" y="5301"/>
                </a:cubicBezTo>
                <a:cubicBezTo>
                  <a:pt x="12017" y="5301"/>
                  <a:pt x="12023" y="5307"/>
                  <a:pt x="12029" y="5301"/>
                </a:cubicBezTo>
                <a:cubicBezTo>
                  <a:pt x="12029" y="5301"/>
                  <a:pt x="12035" y="5295"/>
                  <a:pt x="12041" y="5295"/>
                </a:cubicBezTo>
                <a:lnTo>
                  <a:pt x="12047" y="5289"/>
                </a:lnTo>
                <a:cubicBezTo>
                  <a:pt x="12053" y="5289"/>
                  <a:pt x="12059" y="5283"/>
                  <a:pt x="12059" y="5283"/>
                </a:cubicBezTo>
                <a:cubicBezTo>
                  <a:pt x="12065" y="5283"/>
                  <a:pt x="12071" y="5283"/>
                  <a:pt x="12071" y="5283"/>
                </a:cubicBezTo>
                <a:cubicBezTo>
                  <a:pt x="12077" y="5283"/>
                  <a:pt x="12082" y="5283"/>
                  <a:pt x="12082" y="5283"/>
                </a:cubicBezTo>
                <a:cubicBezTo>
                  <a:pt x="12166" y="5283"/>
                  <a:pt x="12166" y="5283"/>
                  <a:pt x="12166" y="5283"/>
                </a:cubicBezTo>
                <a:cubicBezTo>
                  <a:pt x="12166" y="5277"/>
                  <a:pt x="12166" y="5277"/>
                  <a:pt x="12166" y="5265"/>
                </a:cubicBezTo>
                <a:lnTo>
                  <a:pt x="12166" y="5259"/>
                </a:lnTo>
                <a:cubicBezTo>
                  <a:pt x="12166" y="5253"/>
                  <a:pt x="12166" y="5247"/>
                  <a:pt x="12166" y="5247"/>
                </a:cubicBezTo>
                <a:cubicBezTo>
                  <a:pt x="12171" y="5235"/>
                  <a:pt x="12177" y="5230"/>
                  <a:pt x="12183" y="5224"/>
                </a:cubicBezTo>
                <a:cubicBezTo>
                  <a:pt x="12237" y="5224"/>
                  <a:pt x="12237" y="5224"/>
                  <a:pt x="12237" y="5224"/>
                </a:cubicBezTo>
                <a:cubicBezTo>
                  <a:pt x="12237" y="5218"/>
                  <a:pt x="12243" y="5212"/>
                  <a:pt x="12243" y="5212"/>
                </a:cubicBezTo>
                <a:cubicBezTo>
                  <a:pt x="12243" y="5206"/>
                  <a:pt x="12243" y="5206"/>
                  <a:pt x="12248" y="5200"/>
                </a:cubicBezTo>
                <a:cubicBezTo>
                  <a:pt x="12248" y="5188"/>
                  <a:pt x="12248" y="5182"/>
                  <a:pt x="12254" y="5176"/>
                </a:cubicBezTo>
                <a:cubicBezTo>
                  <a:pt x="12260" y="5170"/>
                  <a:pt x="12260" y="5170"/>
                  <a:pt x="12266" y="5164"/>
                </a:cubicBezTo>
                <a:cubicBezTo>
                  <a:pt x="12272" y="5164"/>
                  <a:pt x="12272" y="5170"/>
                  <a:pt x="12278" y="5170"/>
                </a:cubicBezTo>
                <a:cubicBezTo>
                  <a:pt x="12290" y="5170"/>
                  <a:pt x="12290" y="5170"/>
                  <a:pt x="12290" y="5170"/>
                </a:cubicBezTo>
                <a:cubicBezTo>
                  <a:pt x="12296" y="5170"/>
                  <a:pt x="12296" y="5164"/>
                  <a:pt x="12302" y="5164"/>
                </a:cubicBezTo>
                <a:cubicBezTo>
                  <a:pt x="12308" y="5146"/>
                  <a:pt x="12308" y="5146"/>
                  <a:pt x="12308" y="5146"/>
                </a:cubicBezTo>
                <a:cubicBezTo>
                  <a:pt x="12308" y="5141"/>
                  <a:pt x="12314" y="5141"/>
                  <a:pt x="12314" y="5135"/>
                </a:cubicBezTo>
                <a:cubicBezTo>
                  <a:pt x="12314" y="5129"/>
                  <a:pt x="12314" y="5129"/>
                  <a:pt x="12314" y="5123"/>
                </a:cubicBezTo>
                <a:cubicBezTo>
                  <a:pt x="12314" y="5117"/>
                  <a:pt x="12320" y="5117"/>
                  <a:pt x="12320" y="5111"/>
                </a:cubicBezTo>
                <a:cubicBezTo>
                  <a:pt x="12325" y="5105"/>
                  <a:pt x="12325" y="5105"/>
                  <a:pt x="12325" y="5099"/>
                </a:cubicBezTo>
                <a:cubicBezTo>
                  <a:pt x="12332" y="5093"/>
                  <a:pt x="12337" y="5093"/>
                  <a:pt x="12343" y="5093"/>
                </a:cubicBezTo>
                <a:cubicBezTo>
                  <a:pt x="12349" y="5093"/>
                  <a:pt x="12349" y="5093"/>
                  <a:pt x="12349" y="5093"/>
                </a:cubicBezTo>
                <a:cubicBezTo>
                  <a:pt x="12355" y="5093"/>
                  <a:pt x="12355" y="5099"/>
                  <a:pt x="12355" y="5105"/>
                </a:cubicBezTo>
                <a:cubicBezTo>
                  <a:pt x="12361" y="5105"/>
                  <a:pt x="12367" y="5105"/>
                  <a:pt x="12367" y="5105"/>
                </a:cubicBezTo>
                <a:cubicBezTo>
                  <a:pt x="12367" y="5093"/>
                  <a:pt x="12367" y="5087"/>
                  <a:pt x="12367" y="5069"/>
                </a:cubicBezTo>
                <a:cubicBezTo>
                  <a:pt x="12373" y="5058"/>
                  <a:pt x="12373" y="5046"/>
                  <a:pt x="12379" y="5034"/>
                </a:cubicBezTo>
                <a:cubicBezTo>
                  <a:pt x="12379" y="5028"/>
                  <a:pt x="12379" y="5022"/>
                  <a:pt x="12379" y="5022"/>
                </a:cubicBezTo>
                <a:cubicBezTo>
                  <a:pt x="12379" y="5016"/>
                  <a:pt x="12379" y="5010"/>
                  <a:pt x="12385" y="5010"/>
                </a:cubicBezTo>
                <a:cubicBezTo>
                  <a:pt x="12385" y="5004"/>
                  <a:pt x="12391" y="5004"/>
                  <a:pt x="12397" y="5004"/>
                </a:cubicBezTo>
                <a:cubicBezTo>
                  <a:pt x="12397" y="5004"/>
                  <a:pt x="12403" y="5004"/>
                  <a:pt x="12409" y="5004"/>
                </a:cubicBezTo>
                <a:cubicBezTo>
                  <a:pt x="12414" y="5004"/>
                  <a:pt x="12420" y="4998"/>
                  <a:pt x="12426" y="4998"/>
                </a:cubicBezTo>
                <a:cubicBezTo>
                  <a:pt x="12426" y="4986"/>
                  <a:pt x="12426" y="4980"/>
                  <a:pt x="12426" y="4969"/>
                </a:cubicBezTo>
                <a:cubicBezTo>
                  <a:pt x="12420" y="4963"/>
                  <a:pt x="12420" y="4963"/>
                  <a:pt x="12414" y="4963"/>
                </a:cubicBezTo>
                <a:cubicBezTo>
                  <a:pt x="12409" y="4957"/>
                  <a:pt x="12403" y="4963"/>
                  <a:pt x="12403" y="4963"/>
                </a:cubicBezTo>
                <a:cubicBezTo>
                  <a:pt x="12397" y="4957"/>
                  <a:pt x="12391" y="4957"/>
                  <a:pt x="12391" y="4957"/>
                </a:cubicBezTo>
                <a:cubicBezTo>
                  <a:pt x="12385" y="4951"/>
                  <a:pt x="12379" y="4951"/>
                  <a:pt x="12379" y="4951"/>
                </a:cubicBezTo>
                <a:cubicBezTo>
                  <a:pt x="12379" y="4945"/>
                  <a:pt x="12379" y="4939"/>
                  <a:pt x="12379" y="4939"/>
                </a:cubicBezTo>
                <a:cubicBezTo>
                  <a:pt x="12379" y="4933"/>
                  <a:pt x="12373" y="4927"/>
                  <a:pt x="12373" y="4921"/>
                </a:cubicBezTo>
                <a:cubicBezTo>
                  <a:pt x="12373" y="4921"/>
                  <a:pt x="12373" y="4915"/>
                  <a:pt x="12367" y="4909"/>
                </a:cubicBezTo>
                <a:cubicBezTo>
                  <a:pt x="12367" y="4903"/>
                  <a:pt x="12361" y="4903"/>
                  <a:pt x="12355" y="4897"/>
                </a:cubicBezTo>
                <a:cubicBezTo>
                  <a:pt x="12349" y="4897"/>
                  <a:pt x="12343" y="4892"/>
                  <a:pt x="12337" y="4892"/>
                </a:cubicBezTo>
                <a:cubicBezTo>
                  <a:pt x="12332" y="4892"/>
                  <a:pt x="12325" y="4892"/>
                  <a:pt x="12325" y="4892"/>
                </a:cubicBezTo>
                <a:cubicBezTo>
                  <a:pt x="12320" y="4892"/>
                  <a:pt x="12314" y="4886"/>
                  <a:pt x="12314" y="4886"/>
                </a:cubicBezTo>
                <a:cubicBezTo>
                  <a:pt x="12314" y="4880"/>
                  <a:pt x="12314" y="4880"/>
                  <a:pt x="12314" y="4874"/>
                </a:cubicBezTo>
                <a:cubicBezTo>
                  <a:pt x="12314" y="4868"/>
                  <a:pt x="12320" y="4862"/>
                  <a:pt x="12320" y="4850"/>
                </a:cubicBezTo>
                <a:cubicBezTo>
                  <a:pt x="12320" y="4844"/>
                  <a:pt x="12320" y="4844"/>
                  <a:pt x="12320" y="4838"/>
                </a:cubicBezTo>
                <a:cubicBezTo>
                  <a:pt x="12314" y="4838"/>
                  <a:pt x="12308" y="4838"/>
                  <a:pt x="12308" y="4832"/>
                </a:cubicBezTo>
                <a:cubicBezTo>
                  <a:pt x="12302" y="4832"/>
                  <a:pt x="12302" y="4826"/>
                  <a:pt x="12296" y="4826"/>
                </a:cubicBezTo>
                <a:cubicBezTo>
                  <a:pt x="12272" y="4826"/>
                  <a:pt x="12272" y="4826"/>
                  <a:pt x="12272" y="4826"/>
                </a:cubicBezTo>
                <a:cubicBezTo>
                  <a:pt x="12272" y="4838"/>
                  <a:pt x="12272" y="4844"/>
                  <a:pt x="12272" y="4856"/>
                </a:cubicBezTo>
                <a:cubicBezTo>
                  <a:pt x="12272" y="4862"/>
                  <a:pt x="12260" y="4868"/>
                  <a:pt x="12254" y="4874"/>
                </a:cubicBezTo>
                <a:cubicBezTo>
                  <a:pt x="12254" y="4862"/>
                  <a:pt x="12248" y="4856"/>
                  <a:pt x="12248" y="4850"/>
                </a:cubicBezTo>
                <a:cubicBezTo>
                  <a:pt x="12248" y="4844"/>
                  <a:pt x="12248" y="4838"/>
                  <a:pt x="12248" y="4838"/>
                </a:cubicBezTo>
                <a:cubicBezTo>
                  <a:pt x="12248" y="4832"/>
                  <a:pt x="12243" y="4832"/>
                  <a:pt x="12237" y="4832"/>
                </a:cubicBezTo>
                <a:cubicBezTo>
                  <a:pt x="12237" y="4826"/>
                  <a:pt x="12231" y="4826"/>
                  <a:pt x="12231" y="4820"/>
                </a:cubicBezTo>
                <a:cubicBezTo>
                  <a:pt x="12231" y="4761"/>
                  <a:pt x="12231" y="4761"/>
                  <a:pt x="12231" y="4761"/>
                </a:cubicBezTo>
                <a:cubicBezTo>
                  <a:pt x="12225" y="4761"/>
                  <a:pt x="12225" y="4755"/>
                  <a:pt x="12219" y="4749"/>
                </a:cubicBezTo>
                <a:cubicBezTo>
                  <a:pt x="12219" y="4749"/>
                  <a:pt x="12213" y="4743"/>
                  <a:pt x="12207" y="4743"/>
                </a:cubicBezTo>
                <a:cubicBezTo>
                  <a:pt x="12207" y="4749"/>
                  <a:pt x="12207" y="4749"/>
                  <a:pt x="12201" y="4755"/>
                </a:cubicBezTo>
                <a:cubicBezTo>
                  <a:pt x="12201" y="4755"/>
                  <a:pt x="12195" y="4755"/>
                  <a:pt x="12195" y="4761"/>
                </a:cubicBezTo>
                <a:cubicBezTo>
                  <a:pt x="12189" y="4761"/>
                  <a:pt x="12183" y="4761"/>
                  <a:pt x="12183" y="4767"/>
                </a:cubicBezTo>
                <a:cubicBezTo>
                  <a:pt x="12171" y="4767"/>
                  <a:pt x="12171" y="4779"/>
                  <a:pt x="12166" y="4791"/>
                </a:cubicBezTo>
                <a:cubicBezTo>
                  <a:pt x="12166" y="4803"/>
                  <a:pt x="12166" y="4809"/>
                  <a:pt x="12166" y="4820"/>
                </a:cubicBezTo>
                <a:cubicBezTo>
                  <a:pt x="12166" y="4832"/>
                  <a:pt x="12166" y="4838"/>
                  <a:pt x="12166" y="4844"/>
                </a:cubicBezTo>
                <a:cubicBezTo>
                  <a:pt x="12154" y="4844"/>
                  <a:pt x="12148" y="4844"/>
                  <a:pt x="12142" y="4844"/>
                </a:cubicBezTo>
                <a:cubicBezTo>
                  <a:pt x="12130" y="4844"/>
                  <a:pt x="12124" y="4844"/>
                  <a:pt x="12118" y="4844"/>
                </a:cubicBezTo>
                <a:cubicBezTo>
                  <a:pt x="12106" y="4844"/>
                  <a:pt x="12106" y="4844"/>
                  <a:pt x="12106" y="4844"/>
                </a:cubicBezTo>
                <a:cubicBezTo>
                  <a:pt x="12100" y="4844"/>
                  <a:pt x="12094" y="4838"/>
                  <a:pt x="12088" y="4838"/>
                </a:cubicBezTo>
                <a:cubicBezTo>
                  <a:pt x="12082" y="4832"/>
                  <a:pt x="12077" y="4832"/>
                  <a:pt x="12071" y="4832"/>
                </a:cubicBezTo>
                <a:cubicBezTo>
                  <a:pt x="12065" y="4832"/>
                  <a:pt x="12065" y="4832"/>
                  <a:pt x="12059" y="4832"/>
                </a:cubicBezTo>
                <a:cubicBezTo>
                  <a:pt x="12059" y="4832"/>
                  <a:pt x="12053" y="4838"/>
                  <a:pt x="12047" y="4838"/>
                </a:cubicBezTo>
                <a:cubicBezTo>
                  <a:pt x="12047" y="4844"/>
                  <a:pt x="12041" y="4844"/>
                  <a:pt x="12041" y="4844"/>
                </a:cubicBezTo>
                <a:cubicBezTo>
                  <a:pt x="12035" y="4850"/>
                  <a:pt x="12029" y="4850"/>
                  <a:pt x="12029" y="4856"/>
                </a:cubicBezTo>
                <a:cubicBezTo>
                  <a:pt x="12023" y="4862"/>
                  <a:pt x="12023" y="4868"/>
                  <a:pt x="12017" y="4868"/>
                </a:cubicBezTo>
                <a:cubicBezTo>
                  <a:pt x="12005" y="4868"/>
                  <a:pt x="12000" y="4862"/>
                  <a:pt x="11993" y="4862"/>
                </a:cubicBezTo>
                <a:cubicBezTo>
                  <a:pt x="11988" y="4856"/>
                  <a:pt x="11988" y="4850"/>
                  <a:pt x="11982" y="4850"/>
                </a:cubicBezTo>
                <a:cubicBezTo>
                  <a:pt x="11976" y="4844"/>
                  <a:pt x="11970" y="4844"/>
                  <a:pt x="11970" y="4838"/>
                </a:cubicBezTo>
                <a:cubicBezTo>
                  <a:pt x="11970" y="4832"/>
                  <a:pt x="11970" y="4832"/>
                  <a:pt x="11970" y="4826"/>
                </a:cubicBezTo>
                <a:cubicBezTo>
                  <a:pt x="11970" y="4820"/>
                  <a:pt x="11970" y="4814"/>
                  <a:pt x="11970" y="4814"/>
                </a:cubicBezTo>
                <a:cubicBezTo>
                  <a:pt x="11970" y="4809"/>
                  <a:pt x="11976" y="4814"/>
                  <a:pt x="11982" y="4809"/>
                </a:cubicBezTo>
                <a:cubicBezTo>
                  <a:pt x="11988" y="4803"/>
                  <a:pt x="12000" y="4803"/>
                  <a:pt x="12011" y="4803"/>
                </a:cubicBezTo>
                <a:cubicBezTo>
                  <a:pt x="12017" y="4803"/>
                  <a:pt x="12017" y="4803"/>
                  <a:pt x="12017" y="4803"/>
                </a:cubicBezTo>
                <a:cubicBezTo>
                  <a:pt x="12023" y="4803"/>
                  <a:pt x="12023" y="4809"/>
                  <a:pt x="12035" y="4809"/>
                </a:cubicBezTo>
                <a:cubicBezTo>
                  <a:pt x="12041" y="4809"/>
                  <a:pt x="12041" y="4809"/>
                  <a:pt x="12053" y="4809"/>
                </a:cubicBezTo>
                <a:cubicBezTo>
                  <a:pt x="12059" y="4809"/>
                  <a:pt x="12065" y="4809"/>
                  <a:pt x="12071" y="4809"/>
                </a:cubicBezTo>
                <a:cubicBezTo>
                  <a:pt x="12077" y="4809"/>
                  <a:pt x="12077" y="4803"/>
                  <a:pt x="12082" y="4803"/>
                </a:cubicBezTo>
                <a:cubicBezTo>
                  <a:pt x="12082" y="4797"/>
                  <a:pt x="12082" y="4791"/>
                  <a:pt x="12082" y="4791"/>
                </a:cubicBezTo>
                <a:cubicBezTo>
                  <a:pt x="12077" y="4791"/>
                  <a:pt x="12077" y="4785"/>
                  <a:pt x="12071" y="4785"/>
                </a:cubicBezTo>
                <a:cubicBezTo>
                  <a:pt x="12059" y="4785"/>
                  <a:pt x="12059" y="4785"/>
                  <a:pt x="12059" y="4785"/>
                </a:cubicBezTo>
                <a:cubicBezTo>
                  <a:pt x="12047" y="4785"/>
                  <a:pt x="12047" y="4785"/>
                  <a:pt x="12035" y="4785"/>
                </a:cubicBezTo>
                <a:cubicBezTo>
                  <a:pt x="12023" y="4785"/>
                  <a:pt x="12023" y="4785"/>
                  <a:pt x="12023" y="4785"/>
                </a:cubicBezTo>
                <a:cubicBezTo>
                  <a:pt x="12017" y="4785"/>
                  <a:pt x="12017" y="4785"/>
                  <a:pt x="12011" y="4785"/>
                </a:cubicBezTo>
                <a:cubicBezTo>
                  <a:pt x="12005" y="4785"/>
                  <a:pt x="12005" y="4785"/>
                  <a:pt x="12000" y="4785"/>
                </a:cubicBezTo>
                <a:cubicBezTo>
                  <a:pt x="11988" y="4779"/>
                  <a:pt x="11982" y="4773"/>
                  <a:pt x="11970" y="4773"/>
                </a:cubicBezTo>
                <a:cubicBezTo>
                  <a:pt x="11958" y="4773"/>
                  <a:pt x="11952" y="4773"/>
                  <a:pt x="11934" y="4773"/>
                </a:cubicBezTo>
                <a:cubicBezTo>
                  <a:pt x="11928" y="4773"/>
                  <a:pt x="11928" y="4767"/>
                  <a:pt x="11922" y="4767"/>
                </a:cubicBezTo>
                <a:cubicBezTo>
                  <a:pt x="11911" y="4767"/>
                  <a:pt x="11911" y="4767"/>
                  <a:pt x="11911" y="4767"/>
                </a:cubicBezTo>
                <a:cubicBezTo>
                  <a:pt x="11911" y="4714"/>
                  <a:pt x="11911" y="4714"/>
                  <a:pt x="11911" y="4714"/>
                </a:cubicBezTo>
                <a:cubicBezTo>
                  <a:pt x="11905" y="4708"/>
                  <a:pt x="11905" y="4702"/>
                  <a:pt x="11899" y="4702"/>
                </a:cubicBezTo>
                <a:cubicBezTo>
                  <a:pt x="11899" y="4696"/>
                  <a:pt x="11893" y="4702"/>
                  <a:pt x="11887" y="4696"/>
                </a:cubicBezTo>
                <a:cubicBezTo>
                  <a:pt x="11887" y="4696"/>
                  <a:pt x="11887" y="4690"/>
                  <a:pt x="11881" y="4684"/>
                </a:cubicBezTo>
                <a:cubicBezTo>
                  <a:pt x="11875" y="4684"/>
                  <a:pt x="11869" y="4684"/>
                  <a:pt x="11869" y="4684"/>
                </a:cubicBezTo>
                <a:cubicBezTo>
                  <a:pt x="11863" y="4684"/>
                  <a:pt x="11857" y="4684"/>
                  <a:pt x="11857" y="4684"/>
                </a:cubicBezTo>
                <a:cubicBezTo>
                  <a:pt x="11851" y="4684"/>
                  <a:pt x="11845" y="4678"/>
                  <a:pt x="11845" y="4678"/>
                </a:cubicBezTo>
                <a:cubicBezTo>
                  <a:pt x="11839" y="4672"/>
                  <a:pt x="11827" y="4678"/>
                  <a:pt x="11827" y="4672"/>
                </a:cubicBezTo>
                <a:cubicBezTo>
                  <a:pt x="11827" y="4666"/>
                  <a:pt x="11827" y="4660"/>
                  <a:pt x="11827" y="4654"/>
                </a:cubicBezTo>
                <a:cubicBezTo>
                  <a:pt x="11827" y="4648"/>
                  <a:pt x="11827" y="4642"/>
                  <a:pt x="11827" y="4637"/>
                </a:cubicBezTo>
                <a:cubicBezTo>
                  <a:pt x="11827" y="4625"/>
                  <a:pt x="11816" y="4619"/>
                  <a:pt x="11810" y="4613"/>
                </a:cubicBezTo>
                <a:cubicBezTo>
                  <a:pt x="11810" y="4607"/>
                  <a:pt x="11804" y="4607"/>
                  <a:pt x="11804" y="4601"/>
                </a:cubicBezTo>
                <a:cubicBezTo>
                  <a:pt x="11798" y="4595"/>
                  <a:pt x="11804" y="4595"/>
                  <a:pt x="11804" y="4589"/>
                </a:cubicBezTo>
                <a:cubicBezTo>
                  <a:pt x="11798" y="4583"/>
                  <a:pt x="11804" y="4583"/>
                  <a:pt x="11804" y="4577"/>
                </a:cubicBezTo>
                <a:cubicBezTo>
                  <a:pt x="11804" y="4571"/>
                  <a:pt x="11798" y="4571"/>
                  <a:pt x="11798" y="4565"/>
                </a:cubicBezTo>
                <a:cubicBezTo>
                  <a:pt x="11792" y="4554"/>
                  <a:pt x="11798" y="4554"/>
                  <a:pt x="11798" y="4542"/>
                </a:cubicBezTo>
                <a:cubicBezTo>
                  <a:pt x="11798" y="4536"/>
                  <a:pt x="11792" y="4536"/>
                  <a:pt x="11798" y="4524"/>
                </a:cubicBezTo>
                <a:cubicBezTo>
                  <a:pt x="11798" y="4518"/>
                  <a:pt x="11798" y="4518"/>
                  <a:pt x="11804" y="4512"/>
                </a:cubicBezTo>
                <a:cubicBezTo>
                  <a:pt x="11804" y="4506"/>
                  <a:pt x="11810" y="4506"/>
                  <a:pt x="11810" y="4500"/>
                </a:cubicBezTo>
                <a:cubicBezTo>
                  <a:pt x="11816" y="4500"/>
                  <a:pt x="11822" y="4500"/>
                  <a:pt x="11827" y="4500"/>
                </a:cubicBezTo>
                <a:cubicBezTo>
                  <a:pt x="11839" y="4500"/>
                  <a:pt x="11845" y="4506"/>
                  <a:pt x="11857" y="4506"/>
                </a:cubicBezTo>
                <a:cubicBezTo>
                  <a:pt x="11875" y="4512"/>
                  <a:pt x="11881" y="4524"/>
                  <a:pt x="11887" y="4536"/>
                </a:cubicBezTo>
                <a:cubicBezTo>
                  <a:pt x="11893" y="4536"/>
                  <a:pt x="11899" y="4542"/>
                  <a:pt x="11899" y="4542"/>
                </a:cubicBezTo>
                <a:cubicBezTo>
                  <a:pt x="11911" y="4548"/>
                  <a:pt x="11916" y="4560"/>
                  <a:pt x="11922" y="4565"/>
                </a:cubicBezTo>
                <a:cubicBezTo>
                  <a:pt x="11922" y="4571"/>
                  <a:pt x="11928" y="4571"/>
                  <a:pt x="11934" y="4577"/>
                </a:cubicBezTo>
                <a:cubicBezTo>
                  <a:pt x="11940" y="4589"/>
                  <a:pt x="11940" y="4601"/>
                  <a:pt x="11952" y="4613"/>
                </a:cubicBezTo>
                <a:cubicBezTo>
                  <a:pt x="11952" y="4619"/>
                  <a:pt x="11958" y="4619"/>
                  <a:pt x="11964" y="4625"/>
                </a:cubicBezTo>
                <a:cubicBezTo>
                  <a:pt x="11976" y="4631"/>
                  <a:pt x="11982" y="4631"/>
                  <a:pt x="11993" y="4642"/>
                </a:cubicBezTo>
                <a:cubicBezTo>
                  <a:pt x="12005" y="4642"/>
                  <a:pt x="12011" y="4654"/>
                  <a:pt x="12017" y="4660"/>
                </a:cubicBezTo>
                <a:cubicBezTo>
                  <a:pt x="12029" y="4666"/>
                  <a:pt x="12029" y="4672"/>
                  <a:pt x="12041" y="4678"/>
                </a:cubicBezTo>
                <a:cubicBezTo>
                  <a:pt x="12047" y="4684"/>
                  <a:pt x="12053" y="4690"/>
                  <a:pt x="12065" y="4690"/>
                </a:cubicBezTo>
                <a:cubicBezTo>
                  <a:pt x="12071" y="4696"/>
                  <a:pt x="12082" y="4690"/>
                  <a:pt x="12088" y="4690"/>
                </a:cubicBezTo>
                <a:cubicBezTo>
                  <a:pt x="12094" y="4690"/>
                  <a:pt x="12100" y="4696"/>
                  <a:pt x="12100" y="4696"/>
                </a:cubicBezTo>
                <a:cubicBezTo>
                  <a:pt x="12118" y="4696"/>
                  <a:pt x="12130" y="4702"/>
                  <a:pt x="12148" y="4702"/>
                </a:cubicBezTo>
                <a:cubicBezTo>
                  <a:pt x="12154" y="4702"/>
                  <a:pt x="12154" y="4702"/>
                  <a:pt x="12154" y="4702"/>
                </a:cubicBezTo>
                <a:cubicBezTo>
                  <a:pt x="12166" y="4702"/>
                  <a:pt x="12166" y="4702"/>
                  <a:pt x="12166" y="4702"/>
                </a:cubicBezTo>
                <a:cubicBezTo>
                  <a:pt x="12166" y="4702"/>
                  <a:pt x="12171" y="4696"/>
                  <a:pt x="12177" y="4696"/>
                </a:cubicBezTo>
                <a:cubicBezTo>
                  <a:pt x="12183" y="4696"/>
                  <a:pt x="12189" y="4696"/>
                  <a:pt x="12195" y="4696"/>
                </a:cubicBezTo>
                <a:cubicBezTo>
                  <a:pt x="12201" y="4696"/>
                  <a:pt x="12207" y="4690"/>
                  <a:pt x="12207" y="4690"/>
                </a:cubicBezTo>
                <a:cubicBezTo>
                  <a:pt x="12219" y="4690"/>
                  <a:pt x="12219" y="4690"/>
                  <a:pt x="12219" y="4690"/>
                </a:cubicBezTo>
                <a:cubicBezTo>
                  <a:pt x="12231" y="4690"/>
                  <a:pt x="12237" y="4690"/>
                  <a:pt x="12243" y="4690"/>
                </a:cubicBezTo>
                <a:cubicBezTo>
                  <a:pt x="12248" y="4690"/>
                  <a:pt x="12248" y="4696"/>
                  <a:pt x="12254" y="4702"/>
                </a:cubicBezTo>
                <a:cubicBezTo>
                  <a:pt x="12260" y="4708"/>
                  <a:pt x="12266" y="4708"/>
                  <a:pt x="12272" y="4720"/>
                </a:cubicBezTo>
                <a:cubicBezTo>
                  <a:pt x="12272" y="4726"/>
                  <a:pt x="12272" y="4726"/>
                  <a:pt x="12272" y="4731"/>
                </a:cubicBezTo>
                <a:cubicBezTo>
                  <a:pt x="12272" y="4737"/>
                  <a:pt x="12272" y="4737"/>
                  <a:pt x="12272" y="4743"/>
                </a:cubicBezTo>
                <a:cubicBezTo>
                  <a:pt x="12278" y="4749"/>
                  <a:pt x="12278" y="4749"/>
                  <a:pt x="12278" y="4755"/>
                </a:cubicBezTo>
                <a:cubicBezTo>
                  <a:pt x="12284" y="4755"/>
                  <a:pt x="12290" y="4755"/>
                  <a:pt x="12290" y="4761"/>
                </a:cubicBezTo>
                <a:cubicBezTo>
                  <a:pt x="12296" y="4761"/>
                  <a:pt x="12302" y="4761"/>
                  <a:pt x="12308" y="4761"/>
                </a:cubicBezTo>
                <a:cubicBezTo>
                  <a:pt x="12367" y="4761"/>
                  <a:pt x="12367" y="4761"/>
                  <a:pt x="12367" y="4761"/>
                </a:cubicBezTo>
                <a:cubicBezTo>
                  <a:pt x="12373" y="4761"/>
                  <a:pt x="12373" y="4761"/>
                  <a:pt x="12379" y="4761"/>
                </a:cubicBezTo>
                <a:cubicBezTo>
                  <a:pt x="12385" y="4761"/>
                  <a:pt x="12385" y="4761"/>
                  <a:pt x="12391" y="4761"/>
                </a:cubicBezTo>
                <a:cubicBezTo>
                  <a:pt x="12397" y="4761"/>
                  <a:pt x="12397" y="4767"/>
                  <a:pt x="12403" y="4767"/>
                </a:cubicBezTo>
                <a:cubicBezTo>
                  <a:pt x="12409" y="4773"/>
                  <a:pt x="12409" y="4779"/>
                  <a:pt x="12409" y="4779"/>
                </a:cubicBezTo>
                <a:cubicBezTo>
                  <a:pt x="12414" y="4785"/>
                  <a:pt x="12414" y="4785"/>
                  <a:pt x="12420" y="4785"/>
                </a:cubicBezTo>
                <a:cubicBezTo>
                  <a:pt x="12426" y="4791"/>
                  <a:pt x="12426" y="4791"/>
                  <a:pt x="12438" y="4791"/>
                </a:cubicBezTo>
                <a:cubicBezTo>
                  <a:pt x="12492" y="4791"/>
                  <a:pt x="12492" y="4791"/>
                  <a:pt x="12492" y="4791"/>
                </a:cubicBezTo>
                <a:cubicBezTo>
                  <a:pt x="12503" y="4791"/>
                  <a:pt x="12509" y="4803"/>
                  <a:pt x="12521" y="4803"/>
                </a:cubicBezTo>
                <a:cubicBezTo>
                  <a:pt x="12616" y="4803"/>
                  <a:pt x="12616" y="4803"/>
                  <a:pt x="12616" y="4803"/>
                </a:cubicBezTo>
                <a:cubicBezTo>
                  <a:pt x="12687" y="4791"/>
                  <a:pt x="12687" y="4791"/>
                  <a:pt x="12687" y="4791"/>
                </a:cubicBezTo>
                <a:cubicBezTo>
                  <a:pt x="12752" y="4791"/>
                  <a:pt x="12752" y="4791"/>
                  <a:pt x="12752" y="4791"/>
                </a:cubicBezTo>
                <a:cubicBezTo>
                  <a:pt x="12764" y="4791"/>
                  <a:pt x="12764" y="4797"/>
                  <a:pt x="12776" y="4803"/>
                </a:cubicBezTo>
                <a:cubicBezTo>
                  <a:pt x="12776" y="4809"/>
                  <a:pt x="12782" y="4809"/>
                  <a:pt x="12788" y="4814"/>
                </a:cubicBezTo>
                <a:cubicBezTo>
                  <a:pt x="12788" y="4814"/>
                  <a:pt x="12794" y="4820"/>
                  <a:pt x="12800" y="4820"/>
                </a:cubicBezTo>
                <a:cubicBezTo>
                  <a:pt x="12806" y="4832"/>
                  <a:pt x="12806" y="4838"/>
                  <a:pt x="12812" y="4844"/>
                </a:cubicBezTo>
                <a:cubicBezTo>
                  <a:pt x="12818" y="4850"/>
                  <a:pt x="12818" y="4850"/>
                  <a:pt x="12824" y="4856"/>
                </a:cubicBezTo>
                <a:cubicBezTo>
                  <a:pt x="12830" y="4856"/>
                  <a:pt x="12830" y="4856"/>
                  <a:pt x="12835" y="4856"/>
                </a:cubicBezTo>
                <a:cubicBezTo>
                  <a:pt x="12841" y="4862"/>
                  <a:pt x="12841" y="4862"/>
                  <a:pt x="12847" y="4868"/>
                </a:cubicBezTo>
                <a:cubicBezTo>
                  <a:pt x="12847" y="4868"/>
                  <a:pt x="12847" y="4874"/>
                  <a:pt x="12853" y="4880"/>
                </a:cubicBezTo>
                <a:cubicBezTo>
                  <a:pt x="12853" y="4886"/>
                  <a:pt x="12853" y="4892"/>
                  <a:pt x="12853" y="4897"/>
                </a:cubicBezTo>
                <a:cubicBezTo>
                  <a:pt x="12859" y="4903"/>
                  <a:pt x="12871" y="4897"/>
                  <a:pt x="12877" y="4903"/>
                </a:cubicBezTo>
                <a:cubicBezTo>
                  <a:pt x="12877" y="4903"/>
                  <a:pt x="12877" y="4909"/>
                  <a:pt x="12883" y="4915"/>
                </a:cubicBezTo>
                <a:cubicBezTo>
                  <a:pt x="12883" y="4915"/>
                  <a:pt x="12883" y="4921"/>
                  <a:pt x="12889" y="4927"/>
                </a:cubicBezTo>
                <a:cubicBezTo>
                  <a:pt x="12895" y="4927"/>
                  <a:pt x="12895" y="4927"/>
                  <a:pt x="12901" y="4927"/>
                </a:cubicBezTo>
                <a:cubicBezTo>
                  <a:pt x="12913" y="4927"/>
                  <a:pt x="12913" y="4927"/>
                  <a:pt x="12913" y="4927"/>
                </a:cubicBezTo>
                <a:cubicBezTo>
                  <a:pt x="12918" y="4927"/>
                  <a:pt x="12924" y="4927"/>
                  <a:pt x="12936" y="4927"/>
                </a:cubicBezTo>
                <a:cubicBezTo>
                  <a:pt x="12936" y="4927"/>
                  <a:pt x="12942" y="4933"/>
                  <a:pt x="12948" y="4933"/>
                </a:cubicBezTo>
                <a:cubicBezTo>
                  <a:pt x="12948" y="4933"/>
                  <a:pt x="12954" y="4933"/>
                  <a:pt x="12960" y="4939"/>
                </a:cubicBezTo>
                <a:cubicBezTo>
                  <a:pt x="12966" y="4939"/>
                  <a:pt x="12972" y="4945"/>
                  <a:pt x="12984" y="4951"/>
                </a:cubicBezTo>
                <a:cubicBezTo>
                  <a:pt x="12972" y="4951"/>
                  <a:pt x="12960" y="4945"/>
                  <a:pt x="12948" y="4951"/>
                </a:cubicBezTo>
                <a:cubicBezTo>
                  <a:pt x="12942" y="4951"/>
                  <a:pt x="12936" y="4951"/>
                  <a:pt x="12924" y="4957"/>
                </a:cubicBezTo>
                <a:cubicBezTo>
                  <a:pt x="12924" y="4957"/>
                  <a:pt x="12918" y="4957"/>
                  <a:pt x="12913" y="4963"/>
                </a:cubicBezTo>
                <a:lnTo>
                  <a:pt x="12913" y="4969"/>
                </a:lnTo>
                <a:cubicBezTo>
                  <a:pt x="12918" y="4975"/>
                  <a:pt x="12918" y="4980"/>
                  <a:pt x="12918" y="4980"/>
                </a:cubicBezTo>
                <a:cubicBezTo>
                  <a:pt x="12924" y="4986"/>
                  <a:pt x="12930" y="4986"/>
                  <a:pt x="12930" y="4986"/>
                </a:cubicBezTo>
                <a:cubicBezTo>
                  <a:pt x="12936" y="4986"/>
                  <a:pt x="12942" y="4986"/>
                  <a:pt x="12942" y="4986"/>
                </a:cubicBezTo>
                <a:cubicBezTo>
                  <a:pt x="12948" y="4992"/>
                  <a:pt x="12948" y="4998"/>
                  <a:pt x="12954" y="4998"/>
                </a:cubicBezTo>
                <a:cubicBezTo>
                  <a:pt x="12954" y="5004"/>
                  <a:pt x="12954" y="5004"/>
                  <a:pt x="12960" y="5010"/>
                </a:cubicBezTo>
                <a:cubicBezTo>
                  <a:pt x="12966" y="5022"/>
                  <a:pt x="12972" y="5028"/>
                  <a:pt x="12984" y="5034"/>
                </a:cubicBezTo>
                <a:cubicBezTo>
                  <a:pt x="12990" y="5034"/>
                  <a:pt x="12990" y="5034"/>
                  <a:pt x="12996" y="5040"/>
                </a:cubicBezTo>
                <a:cubicBezTo>
                  <a:pt x="13002" y="5046"/>
                  <a:pt x="13002" y="5052"/>
                  <a:pt x="13007" y="5052"/>
                </a:cubicBezTo>
                <a:cubicBezTo>
                  <a:pt x="13013" y="5052"/>
                  <a:pt x="13013" y="5052"/>
                  <a:pt x="13019" y="5052"/>
                </a:cubicBezTo>
                <a:cubicBezTo>
                  <a:pt x="13025" y="5052"/>
                  <a:pt x="13025" y="5052"/>
                  <a:pt x="13031" y="5052"/>
                </a:cubicBezTo>
                <a:cubicBezTo>
                  <a:pt x="13037" y="5052"/>
                  <a:pt x="13037" y="5046"/>
                  <a:pt x="13043" y="5040"/>
                </a:cubicBezTo>
                <a:cubicBezTo>
                  <a:pt x="13049" y="5040"/>
                  <a:pt x="13049" y="5034"/>
                  <a:pt x="13049" y="5034"/>
                </a:cubicBezTo>
                <a:cubicBezTo>
                  <a:pt x="13061" y="5028"/>
                  <a:pt x="13067" y="5028"/>
                  <a:pt x="13073" y="5028"/>
                </a:cubicBezTo>
                <a:cubicBezTo>
                  <a:pt x="13079" y="5022"/>
                  <a:pt x="13079" y="5016"/>
                  <a:pt x="13084" y="5010"/>
                </a:cubicBezTo>
                <a:cubicBezTo>
                  <a:pt x="13084" y="5004"/>
                  <a:pt x="13090" y="4998"/>
                  <a:pt x="13096" y="4998"/>
                </a:cubicBezTo>
                <a:cubicBezTo>
                  <a:pt x="13108" y="4998"/>
                  <a:pt x="13114" y="5004"/>
                  <a:pt x="13120" y="5010"/>
                </a:cubicBezTo>
                <a:cubicBezTo>
                  <a:pt x="13126" y="5016"/>
                  <a:pt x="13126" y="5016"/>
                  <a:pt x="13126" y="5022"/>
                </a:cubicBezTo>
                <a:cubicBezTo>
                  <a:pt x="13132" y="5034"/>
                  <a:pt x="13132" y="5040"/>
                  <a:pt x="13132" y="5052"/>
                </a:cubicBezTo>
                <a:cubicBezTo>
                  <a:pt x="13132" y="5058"/>
                  <a:pt x="13138" y="5063"/>
                  <a:pt x="13138" y="5075"/>
                </a:cubicBezTo>
                <a:cubicBezTo>
                  <a:pt x="13138" y="5081"/>
                  <a:pt x="13144" y="5087"/>
                  <a:pt x="13150" y="5099"/>
                </a:cubicBezTo>
                <a:cubicBezTo>
                  <a:pt x="13150" y="5105"/>
                  <a:pt x="13150" y="5105"/>
                  <a:pt x="13150" y="5111"/>
                </a:cubicBezTo>
                <a:cubicBezTo>
                  <a:pt x="13150" y="5117"/>
                  <a:pt x="13150" y="5129"/>
                  <a:pt x="13150" y="5135"/>
                </a:cubicBezTo>
                <a:cubicBezTo>
                  <a:pt x="13150" y="5158"/>
                  <a:pt x="13150" y="5158"/>
                  <a:pt x="13150" y="5158"/>
                </a:cubicBezTo>
                <a:cubicBezTo>
                  <a:pt x="13150" y="5164"/>
                  <a:pt x="13150" y="5170"/>
                  <a:pt x="13150" y="5176"/>
                </a:cubicBezTo>
                <a:cubicBezTo>
                  <a:pt x="13150" y="5188"/>
                  <a:pt x="13150" y="5200"/>
                  <a:pt x="13150" y="5212"/>
                </a:cubicBezTo>
                <a:cubicBezTo>
                  <a:pt x="13150" y="5218"/>
                  <a:pt x="13150" y="5224"/>
                  <a:pt x="13150" y="5224"/>
                </a:cubicBezTo>
                <a:cubicBezTo>
                  <a:pt x="13150" y="5235"/>
                  <a:pt x="13156" y="5241"/>
                  <a:pt x="13156" y="5247"/>
                </a:cubicBezTo>
                <a:cubicBezTo>
                  <a:pt x="13156" y="5253"/>
                  <a:pt x="13162" y="5253"/>
                  <a:pt x="13162" y="5259"/>
                </a:cubicBezTo>
                <a:cubicBezTo>
                  <a:pt x="13162" y="5271"/>
                  <a:pt x="13156" y="5283"/>
                  <a:pt x="13162" y="5295"/>
                </a:cubicBezTo>
                <a:cubicBezTo>
                  <a:pt x="13162" y="5307"/>
                  <a:pt x="13168" y="5312"/>
                  <a:pt x="13179" y="5318"/>
                </a:cubicBezTo>
                <a:cubicBezTo>
                  <a:pt x="13179" y="5324"/>
                  <a:pt x="13179" y="5324"/>
                  <a:pt x="13185" y="5330"/>
                </a:cubicBezTo>
                <a:cubicBezTo>
                  <a:pt x="13191" y="5336"/>
                  <a:pt x="13197" y="5336"/>
                  <a:pt x="13197" y="5342"/>
                </a:cubicBezTo>
                <a:cubicBezTo>
                  <a:pt x="13197" y="5348"/>
                  <a:pt x="13203" y="5348"/>
                  <a:pt x="13203" y="5354"/>
                </a:cubicBezTo>
                <a:cubicBezTo>
                  <a:pt x="13209" y="5360"/>
                  <a:pt x="13203" y="5360"/>
                  <a:pt x="13203" y="5366"/>
                </a:cubicBezTo>
                <a:cubicBezTo>
                  <a:pt x="13209" y="5372"/>
                  <a:pt x="13209" y="5384"/>
                  <a:pt x="13209" y="5390"/>
                </a:cubicBezTo>
                <a:cubicBezTo>
                  <a:pt x="13215" y="5396"/>
                  <a:pt x="13215" y="5401"/>
                  <a:pt x="13215" y="5401"/>
                </a:cubicBezTo>
                <a:cubicBezTo>
                  <a:pt x="13215" y="5407"/>
                  <a:pt x="13221" y="5407"/>
                  <a:pt x="13221" y="5413"/>
                </a:cubicBezTo>
                <a:cubicBezTo>
                  <a:pt x="13227" y="5419"/>
                  <a:pt x="13227" y="5425"/>
                  <a:pt x="13227" y="5425"/>
                </a:cubicBezTo>
                <a:cubicBezTo>
                  <a:pt x="13227" y="5431"/>
                  <a:pt x="13227" y="5437"/>
                  <a:pt x="13227" y="5437"/>
                </a:cubicBezTo>
                <a:cubicBezTo>
                  <a:pt x="13227" y="5443"/>
                  <a:pt x="13233" y="5449"/>
                  <a:pt x="13233" y="5449"/>
                </a:cubicBezTo>
                <a:cubicBezTo>
                  <a:pt x="13233" y="5455"/>
                  <a:pt x="13239" y="5461"/>
                  <a:pt x="13239" y="5461"/>
                </a:cubicBezTo>
                <a:cubicBezTo>
                  <a:pt x="13245" y="5467"/>
                  <a:pt x="13250" y="5467"/>
                  <a:pt x="13250" y="5473"/>
                </a:cubicBezTo>
                <a:cubicBezTo>
                  <a:pt x="13257" y="5478"/>
                  <a:pt x="13257" y="5478"/>
                  <a:pt x="13257" y="5485"/>
                </a:cubicBezTo>
                <a:cubicBezTo>
                  <a:pt x="13262" y="5490"/>
                  <a:pt x="13268" y="5490"/>
                  <a:pt x="13268" y="5496"/>
                </a:cubicBezTo>
                <a:cubicBezTo>
                  <a:pt x="13274" y="5502"/>
                  <a:pt x="13274" y="5508"/>
                  <a:pt x="13274" y="5520"/>
                </a:cubicBezTo>
                <a:cubicBezTo>
                  <a:pt x="13274" y="5532"/>
                  <a:pt x="13274" y="5532"/>
                  <a:pt x="13274" y="5532"/>
                </a:cubicBezTo>
                <a:cubicBezTo>
                  <a:pt x="13268" y="5538"/>
                  <a:pt x="13268" y="5544"/>
                  <a:pt x="13268" y="5556"/>
                </a:cubicBezTo>
                <a:cubicBezTo>
                  <a:pt x="13268" y="5567"/>
                  <a:pt x="13268" y="5579"/>
                  <a:pt x="13280" y="5591"/>
                </a:cubicBezTo>
                <a:cubicBezTo>
                  <a:pt x="13280" y="5597"/>
                  <a:pt x="13286" y="5597"/>
                  <a:pt x="13292" y="5603"/>
                </a:cubicBezTo>
                <a:cubicBezTo>
                  <a:pt x="13292" y="5609"/>
                  <a:pt x="13292" y="5615"/>
                  <a:pt x="13298" y="5615"/>
                </a:cubicBezTo>
                <a:cubicBezTo>
                  <a:pt x="13298" y="5621"/>
                  <a:pt x="13304" y="5621"/>
                  <a:pt x="13304" y="5627"/>
                </a:cubicBezTo>
                <a:cubicBezTo>
                  <a:pt x="13316" y="5644"/>
                  <a:pt x="13322" y="5662"/>
                  <a:pt x="13334" y="5680"/>
                </a:cubicBezTo>
                <a:cubicBezTo>
                  <a:pt x="13339" y="5692"/>
                  <a:pt x="13345" y="5698"/>
                  <a:pt x="13351" y="5716"/>
                </a:cubicBezTo>
                <a:cubicBezTo>
                  <a:pt x="13351" y="5716"/>
                  <a:pt x="13351" y="5722"/>
                  <a:pt x="13351" y="5728"/>
                </a:cubicBezTo>
                <a:cubicBezTo>
                  <a:pt x="13357" y="5733"/>
                  <a:pt x="13357" y="5733"/>
                  <a:pt x="13357" y="5733"/>
                </a:cubicBezTo>
                <a:cubicBezTo>
                  <a:pt x="13357" y="5739"/>
                  <a:pt x="13363" y="5739"/>
                  <a:pt x="13369" y="5745"/>
                </a:cubicBezTo>
                <a:cubicBezTo>
                  <a:pt x="13375" y="5751"/>
                  <a:pt x="13375" y="5757"/>
                  <a:pt x="13387" y="5757"/>
                </a:cubicBezTo>
                <a:cubicBezTo>
                  <a:pt x="13393" y="5757"/>
                  <a:pt x="13399" y="5757"/>
                  <a:pt x="13405" y="5751"/>
                </a:cubicBezTo>
                <a:cubicBezTo>
                  <a:pt x="13405" y="5751"/>
                  <a:pt x="13411" y="5751"/>
                  <a:pt x="13416" y="5745"/>
                </a:cubicBezTo>
                <a:cubicBezTo>
                  <a:pt x="13416" y="5739"/>
                  <a:pt x="13416" y="5739"/>
                  <a:pt x="13416" y="5733"/>
                </a:cubicBezTo>
                <a:cubicBezTo>
                  <a:pt x="13416" y="5728"/>
                  <a:pt x="13423" y="5728"/>
                  <a:pt x="13423" y="5722"/>
                </a:cubicBezTo>
                <a:cubicBezTo>
                  <a:pt x="13428" y="5710"/>
                  <a:pt x="13434" y="5698"/>
                  <a:pt x="13440" y="5686"/>
                </a:cubicBezTo>
                <a:cubicBezTo>
                  <a:pt x="13446" y="5686"/>
                  <a:pt x="13446" y="5680"/>
                  <a:pt x="13446" y="5674"/>
                </a:cubicBezTo>
                <a:cubicBezTo>
                  <a:pt x="13452" y="5674"/>
                  <a:pt x="13458" y="5680"/>
                  <a:pt x="13458" y="5674"/>
                </a:cubicBezTo>
                <a:cubicBezTo>
                  <a:pt x="13464" y="5674"/>
                  <a:pt x="13470" y="5674"/>
                  <a:pt x="13470" y="5674"/>
                </a:cubicBezTo>
                <a:cubicBezTo>
                  <a:pt x="13476" y="5668"/>
                  <a:pt x="13482" y="5668"/>
                  <a:pt x="13482" y="5662"/>
                </a:cubicBezTo>
                <a:cubicBezTo>
                  <a:pt x="13488" y="5656"/>
                  <a:pt x="13494" y="5656"/>
                  <a:pt x="13494" y="5651"/>
                </a:cubicBezTo>
                <a:cubicBezTo>
                  <a:pt x="13494" y="5651"/>
                  <a:pt x="13494" y="5644"/>
                  <a:pt x="13500" y="5644"/>
                </a:cubicBezTo>
                <a:cubicBezTo>
                  <a:pt x="13500" y="5639"/>
                  <a:pt x="13500" y="5633"/>
                  <a:pt x="13500" y="5633"/>
                </a:cubicBezTo>
                <a:cubicBezTo>
                  <a:pt x="13505" y="5621"/>
                  <a:pt x="13511" y="5621"/>
                  <a:pt x="13511" y="5609"/>
                </a:cubicBezTo>
                <a:cubicBezTo>
                  <a:pt x="13511" y="5597"/>
                  <a:pt x="13505" y="5591"/>
                  <a:pt x="13511" y="5579"/>
                </a:cubicBezTo>
                <a:lnTo>
                  <a:pt x="13517" y="5573"/>
                </a:lnTo>
                <a:cubicBezTo>
                  <a:pt x="13523" y="5562"/>
                  <a:pt x="13523" y="5556"/>
                  <a:pt x="13529" y="5550"/>
                </a:cubicBezTo>
                <a:cubicBezTo>
                  <a:pt x="13529" y="5538"/>
                  <a:pt x="13535" y="5532"/>
                  <a:pt x="13535" y="5526"/>
                </a:cubicBezTo>
                <a:cubicBezTo>
                  <a:pt x="13535" y="5514"/>
                  <a:pt x="13535" y="5508"/>
                  <a:pt x="13535" y="5502"/>
                </a:cubicBezTo>
                <a:cubicBezTo>
                  <a:pt x="13535" y="5496"/>
                  <a:pt x="13529" y="5490"/>
                  <a:pt x="13529" y="5478"/>
                </a:cubicBezTo>
                <a:cubicBezTo>
                  <a:pt x="13529" y="5473"/>
                  <a:pt x="13535" y="5473"/>
                  <a:pt x="13535" y="5467"/>
                </a:cubicBezTo>
                <a:cubicBezTo>
                  <a:pt x="13535" y="5407"/>
                  <a:pt x="13535" y="5407"/>
                  <a:pt x="13535" y="5407"/>
                </a:cubicBezTo>
                <a:cubicBezTo>
                  <a:pt x="13535" y="5390"/>
                  <a:pt x="13529" y="5372"/>
                  <a:pt x="13529" y="5354"/>
                </a:cubicBezTo>
                <a:cubicBezTo>
                  <a:pt x="13529" y="5348"/>
                  <a:pt x="13535" y="5348"/>
                  <a:pt x="13535" y="5342"/>
                </a:cubicBezTo>
                <a:cubicBezTo>
                  <a:pt x="13541" y="5342"/>
                  <a:pt x="13541" y="5336"/>
                  <a:pt x="13541" y="5336"/>
                </a:cubicBezTo>
                <a:cubicBezTo>
                  <a:pt x="13553" y="5324"/>
                  <a:pt x="13565" y="5330"/>
                  <a:pt x="13577" y="5330"/>
                </a:cubicBezTo>
                <a:cubicBezTo>
                  <a:pt x="13589" y="5330"/>
                  <a:pt x="13600" y="5336"/>
                  <a:pt x="13612" y="5324"/>
                </a:cubicBezTo>
                <a:cubicBezTo>
                  <a:pt x="13618" y="5318"/>
                  <a:pt x="13618" y="5312"/>
                  <a:pt x="13618" y="5301"/>
                </a:cubicBezTo>
                <a:cubicBezTo>
                  <a:pt x="13618" y="5301"/>
                  <a:pt x="13624" y="5295"/>
                  <a:pt x="13624" y="5289"/>
                </a:cubicBezTo>
                <a:cubicBezTo>
                  <a:pt x="13630" y="5283"/>
                  <a:pt x="13630" y="5283"/>
                  <a:pt x="13636" y="5277"/>
                </a:cubicBezTo>
                <a:cubicBezTo>
                  <a:pt x="13642" y="5277"/>
                  <a:pt x="13642" y="5277"/>
                  <a:pt x="13648" y="5277"/>
                </a:cubicBezTo>
                <a:cubicBezTo>
                  <a:pt x="13654" y="5277"/>
                  <a:pt x="13654" y="5277"/>
                  <a:pt x="13660" y="5271"/>
                </a:cubicBezTo>
                <a:cubicBezTo>
                  <a:pt x="13666" y="5271"/>
                  <a:pt x="13666" y="5265"/>
                  <a:pt x="13671" y="5265"/>
                </a:cubicBezTo>
                <a:cubicBezTo>
                  <a:pt x="13677" y="5265"/>
                  <a:pt x="13677" y="5259"/>
                  <a:pt x="13677" y="5253"/>
                </a:cubicBezTo>
                <a:cubicBezTo>
                  <a:pt x="13683" y="5253"/>
                  <a:pt x="13689" y="5247"/>
                  <a:pt x="13689" y="5247"/>
                </a:cubicBezTo>
                <a:cubicBezTo>
                  <a:pt x="13695" y="5247"/>
                  <a:pt x="13701" y="5247"/>
                  <a:pt x="13701" y="5247"/>
                </a:cubicBezTo>
                <a:cubicBezTo>
                  <a:pt x="13707" y="5241"/>
                  <a:pt x="13707" y="5235"/>
                  <a:pt x="13713" y="5235"/>
                </a:cubicBezTo>
                <a:cubicBezTo>
                  <a:pt x="13719" y="5224"/>
                  <a:pt x="13719" y="5218"/>
                  <a:pt x="13725" y="5212"/>
                </a:cubicBezTo>
                <a:cubicBezTo>
                  <a:pt x="13725" y="5206"/>
                  <a:pt x="13731" y="5206"/>
                  <a:pt x="13731" y="5200"/>
                </a:cubicBezTo>
                <a:cubicBezTo>
                  <a:pt x="13737" y="5194"/>
                  <a:pt x="13737" y="5194"/>
                  <a:pt x="13743" y="5188"/>
                </a:cubicBezTo>
                <a:cubicBezTo>
                  <a:pt x="13743" y="5182"/>
                  <a:pt x="13748" y="5182"/>
                  <a:pt x="13748" y="5176"/>
                </a:cubicBezTo>
                <a:cubicBezTo>
                  <a:pt x="13760" y="5170"/>
                  <a:pt x="13766" y="5170"/>
                  <a:pt x="13772" y="5164"/>
                </a:cubicBezTo>
                <a:cubicBezTo>
                  <a:pt x="13778" y="5164"/>
                  <a:pt x="13778" y="5158"/>
                  <a:pt x="13784" y="5152"/>
                </a:cubicBezTo>
                <a:cubicBezTo>
                  <a:pt x="13784" y="5152"/>
                  <a:pt x="13784" y="5146"/>
                  <a:pt x="13790" y="5141"/>
                </a:cubicBezTo>
                <a:cubicBezTo>
                  <a:pt x="13790" y="5141"/>
                  <a:pt x="13790" y="5135"/>
                  <a:pt x="13796" y="5129"/>
                </a:cubicBezTo>
                <a:cubicBezTo>
                  <a:pt x="13796" y="5129"/>
                  <a:pt x="13802" y="5135"/>
                  <a:pt x="13808" y="5129"/>
                </a:cubicBezTo>
                <a:cubicBezTo>
                  <a:pt x="13808" y="5129"/>
                  <a:pt x="13814" y="5135"/>
                  <a:pt x="13814" y="5129"/>
                </a:cubicBezTo>
                <a:cubicBezTo>
                  <a:pt x="13820" y="5129"/>
                  <a:pt x="13826" y="5129"/>
                  <a:pt x="13826" y="5123"/>
                </a:cubicBezTo>
                <a:cubicBezTo>
                  <a:pt x="13832" y="5117"/>
                  <a:pt x="13826" y="5117"/>
                  <a:pt x="13826" y="5111"/>
                </a:cubicBezTo>
                <a:cubicBezTo>
                  <a:pt x="13832" y="5105"/>
                  <a:pt x="13837" y="5099"/>
                  <a:pt x="13849" y="5093"/>
                </a:cubicBezTo>
                <a:cubicBezTo>
                  <a:pt x="13849" y="5093"/>
                  <a:pt x="13855" y="5093"/>
                  <a:pt x="13861" y="5093"/>
                </a:cubicBezTo>
                <a:cubicBezTo>
                  <a:pt x="13867" y="5093"/>
                  <a:pt x="13873" y="5093"/>
                  <a:pt x="13885" y="5093"/>
                </a:cubicBezTo>
                <a:cubicBezTo>
                  <a:pt x="13885" y="5087"/>
                  <a:pt x="13891" y="5081"/>
                  <a:pt x="13891" y="5081"/>
                </a:cubicBezTo>
                <a:cubicBezTo>
                  <a:pt x="13903" y="5063"/>
                  <a:pt x="13897" y="5052"/>
                  <a:pt x="13897" y="5034"/>
                </a:cubicBezTo>
                <a:cubicBezTo>
                  <a:pt x="13903" y="5028"/>
                  <a:pt x="13903" y="5022"/>
                  <a:pt x="13903" y="5010"/>
                </a:cubicBezTo>
                <a:cubicBezTo>
                  <a:pt x="13956" y="5010"/>
                  <a:pt x="13956" y="5010"/>
                  <a:pt x="13956" y="5010"/>
                </a:cubicBezTo>
                <a:cubicBezTo>
                  <a:pt x="13962" y="5010"/>
                  <a:pt x="13962" y="5016"/>
                  <a:pt x="13968" y="5016"/>
                </a:cubicBezTo>
                <a:cubicBezTo>
                  <a:pt x="13974" y="5016"/>
                  <a:pt x="13980" y="5022"/>
                  <a:pt x="13986" y="5022"/>
                </a:cubicBezTo>
                <a:cubicBezTo>
                  <a:pt x="13992" y="5022"/>
                  <a:pt x="13992" y="5022"/>
                  <a:pt x="13992" y="5022"/>
                </a:cubicBezTo>
                <a:cubicBezTo>
                  <a:pt x="13998" y="5016"/>
                  <a:pt x="13998" y="5016"/>
                  <a:pt x="14003" y="5010"/>
                </a:cubicBezTo>
                <a:cubicBezTo>
                  <a:pt x="14003" y="5010"/>
                  <a:pt x="14009" y="5010"/>
                  <a:pt x="14015" y="5010"/>
                </a:cubicBezTo>
                <a:cubicBezTo>
                  <a:pt x="14021" y="5010"/>
                  <a:pt x="14021" y="5004"/>
                  <a:pt x="14027" y="4998"/>
                </a:cubicBezTo>
                <a:cubicBezTo>
                  <a:pt x="14027" y="4998"/>
                  <a:pt x="14033" y="4998"/>
                  <a:pt x="14039" y="4998"/>
                </a:cubicBezTo>
                <a:cubicBezTo>
                  <a:pt x="14039" y="4992"/>
                  <a:pt x="14045" y="4992"/>
                  <a:pt x="14045" y="4986"/>
                </a:cubicBezTo>
                <a:cubicBezTo>
                  <a:pt x="14051" y="4986"/>
                  <a:pt x="14051" y="4980"/>
                  <a:pt x="14051" y="4975"/>
                </a:cubicBezTo>
                <a:cubicBezTo>
                  <a:pt x="14110" y="4975"/>
                  <a:pt x="14110" y="4975"/>
                  <a:pt x="14110" y="4975"/>
                </a:cubicBezTo>
                <a:cubicBezTo>
                  <a:pt x="14110" y="4945"/>
                  <a:pt x="14110" y="4945"/>
                  <a:pt x="14110" y="4945"/>
                </a:cubicBezTo>
                <a:cubicBezTo>
                  <a:pt x="14116" y="4945"/>
                  <a:pt x="14122" y="4945"/>
                  <a:pt x="14128" y="4945"/>
                </a:cubicBezTo>
                <a:cubicBezTo>
                  <a:pt x="14134" y="4945"/>
                  <a:pt x="14140" y="4945"/>
                  <a:pt x="14140" y="4945"/>
                </a:cubicBezTo>
                <a:cubicBezTo>
                  <a:pt x="14146" y="4951"/>
                  <a:pt x="14146" y="4951"/>
                  <a:pt x="14152" y="4957"/>
                </a:cubicBezTo>
                <a:cubicBezTo>
                  <a:pt x="14152" y="4963"/>
                  <a:pt x="14152" y="4963"/>
                  <a:pt x="14152" y="4969"/>
                </a:cubicBezTo>
                <a:cubicBezTo>
                  <a:pt x="14158" y="4975"/>
                  <a:pt x="14158" y="4975"/>
                  <a:pt x="14158" y="4980"/>
                </a:cubicBezTo>
                <a:cubicBezTo>
                  <a:pt x="14164" y="4980"/>
                  <a:pt x="14170" y="4980"/>
                  <a:pt x="14170" y="4986"/>
                </a:cubicBezTo>
                <a:cubicBezTo>
                  <a:pt x="14175" y="4986"/>
                  <a:pt x="14175" y="4992"/>
                  <a:pt x="14175" y="4998"/>
                </a:cubicBezTo>
                <a:cubicBezTo>
                  <a:pt x="14181" y="5004"/>
                  <a:pt x="14181" y="5016"/>
                  <a:pt x="14187" y="5022"/>
                </a:cubicBezTo>
                <a:cubicBezTo>
                  <a:pt x="14187" y="5034"/>
                  <a:pt x="14181" y="5034"/>
                  <a:pt x="14181" y="5046"/>
                </a:cubicBezTo>
                <a:cubicBezTo>
                  <a:pt x="14181" y="5052"/>
                  <a:pt x="14187" y="5052"/>
                  <a:pt x="14187" y="5058"/>
                </a:cubicBezTo>
                <a:cubicBezTo>
                  <a:pt x="14187" y="5058"/>
                  <a:pt x="14193" y="5063"/>
                  <a:pt x="14193" y="5069"/>
                </a:cubicBezTo>
                <a:cubicBezTo>
                  <a:pt x="14193" y="5069"/>
                  <a:pt x="14199" y="5069"/>
                  <a:pt x="14205" y="5075"/>
                </a:cubicBezTo>
                <a:cubicBezTo>
                  <a:pt x="14205" y="5075"/>
                  <a:pt x="14205" y="5081"/>
                  <a:pt x="14205" y="5087"/>
                </a:cubicBezTo>
                <a:cubicBezTo>
                  <a:pt x="14217" y="5093"/>
                  <a:pt x="14223" y="5093"/>
                  <a:pt x="14229" y="5105"/>
                </a:cubicBezTo>
                <a:cubicBezTo>
                  <a:pt x="14235" y="5105"/>
                  <a:pt x="14241" y="5105"/>
                  <a:pt x="14241" y="5111"/>
                </a:cubicBezTo>
                <a:cubicBezTo>
                  <a:pt x="14247" y="5117"/>
                  <a:pt x="14247" y="5117"/>
                  <a:pt x="14253" y="5123"/>
                </a:cubicBezTo>
                <a:cubicBezTo>
                  <a:pt x="14253" y="5129"/>
                  <a:pt x="14258" y="5129"/>
                  <a:pt x="14258" y="5135"/>
                </a:cubicBezTo>
                <a:cubicBezTo>
                  <a:pt x="14258" y="5146"/>
                  <a:pt x="14258" y="5146"/>
                  <a:pt x="14258" y="5146"/>
                </a:cubicBezTo>
                <a:cubicBezTo>
                  <a:pt x="14258" y="5152"/>
                  <a:pt x="14258" y="5152"/>
                  <a:pt x="14258" y="5158"/>
                </a:cubicBezTo>
                <a:cubicBezTo>
                  <a:pt x="14253" y="5164"/>
                  <a:pt x="14258" y="5170"/>
                  <a:pt x="14258" y="5182"/>
                </a:cubicBezTo>
                <a:cubicBezTo>
                  <a:pt x="14258" y="5182"/>
                  <a:pt x="14253" y="5182"/>
                  <a:pt x="14258" y="5182"/>
                </a:cubicBezTo>
                <a:cubicBezTo>
                  <a:pt x="14264" y="5176"/>
                  <a:pt x="14270" y="5176"/>
                  <a:pt x="14276" y="5176"/>
                </a:cubicBezTo>
                <a:cubicBezTo>
                  <a:pt x="14282" y="5176"/>
                  <a:pt x="14288" y="5182"/>
                  <a:pt x="14288" y="5182"/>
                </a:cubicBezTo>
                <a:cubicBezTo>
                  <a:pt x="14294" y="5182"/>
                  <a:pt x="14300" y="5182"/>
                  <a:pt x="14300" y="5188"/>
                </a:cubicBezTo>
                <a:cubicBezTo>
                  <a:pt x="14306" y="5188"/>
                  <a:pt x="14300" y="5194"/>
                  <a:pt x="14300" y="5194"/>
                </a:cubicBezTo>
                <a:cubicBezTo>
                  <a:pt x="14300" y="5206"/>
                  <a:pt x="14300" y="5212"/>
                  <a:pt x="14300" y="5218"/>
                </a:cubicBezTo>
                <a:cubicBezTo>
                  <a:pt x="14300" y="5224"/>
                  <a:pt x="14294" y="5230"/>
                  <a:pt x="14294" y="5230"/>
                </a:cubicBezTo>
                <a:cubicBezTo>
                  <a:pt x="14288" y="5241"/>
                  <a:pt x="14288" y="5253"/>
                  <a:pt x="14288" y="5265"/>
                </a:cubicBezTo>
                <a:cubicBezTo>
                  <a:pt x="14288" y="5283"/>
                  <a:pt x="14288" y="5301"/>
                  <a:pt x="14300" y="5312"/>
                </a:cubicBezTo>
                <a:cubicBezTo>
                  <a:pt x="14306" y="5312"/>
                  <a:pt x="14312" y="5318"/>
                  <a:pt x="14312" y="5318"/>
                </a:cubicBezTo>
                <a:cubicBezTo>
                  <a:pt x="14318" y="5324"/>
                  <a:pt x="14318" y="5324"/>
                  <a:pt x="14324" y="5330"/>
                </a:cubicBezTo>
                <a:cubicBezTo>
                  <a:pt x="14330" y="5330"/>
                  <a:pt x="14341" y="5330"/>
                  <a:pt x="14347" y="5330"/>
                </a:cubicBezTo>
                <a:cubicBezTo>
                  <a:pt x="14359" y="5330"/>
                  <a:pt x="14359" y="5330"/>
                  <a:pt x="14359" y="5330"/>
                </a:cubicBezTo>
                <a:cubicBezTo>
                  <a:pt x="14365" y="5330"/>
                  <a:pt x="14365" y="5330"/>
                  <a:pt x="14371" y="5330"/>
                </a:cubicBezTo>
                <a:cubicBezTo>
                  <a:pt x="14377" y="5324"/>
                  <a:pt x="14371" y="5318"/>
                  <a:pt x="14377" y="5318"/>
                </a:cubicBezTo>
                <a:cubicBezTo>
                  <a:pt x="14377" y="5312"/>
                  <a:pt x="14383" y="5312"/>
                  <a:pt x="14389" y="5312"/>
                </a:cubicBezTo>
                <a:cubicBezTo>
                  <a:pt x="14395" y="5312"/>
                  <a:pt x="14395" y="5307"/>
                  <a:pt x="14401" y="5307"/>
                </a:cubicBezTo>
                <a:cubicBezTo>
                  <a:pt x="14407" y="5307"/>
                  <a:pt x="14413" y="5307"/>
                  <a:pt x="14424" y="5301"/>
                </a:cubicBezTo>
                <a:cubicBezTo>
                  <a:pt x="14424" y="5289"/>
                  <a:pt x="14424" y="5289"/>
                  <a:pt x="14424" y="5289"/>
                </a:cubicBezTo>
                <a:cubicBezTo>
                  <a:pt x="14424" y="5277"/>
                  <a:pt x="14424" y="5277"/>
                  <a:pt x="14424" y="5277"/>
                </a:cubicBezTo>
                <a:cubicBezTo>
                  <a:pt x="14424" y="5277"/>
                  <a:pt x="14430" y="5271"/>
                  <a:pt x="14430" y="5265"/>
                </a:cubicBezTo>
                <a:cubicBezTo>
                  <a:pt x="14448" y="5271"/>
                  <a:pt x="14460" y="5271"/>
                  <a:pt x="14466" y="5283"/>
                </a:cubicBezTo>
                <a:cubicBezTo>
                  <a:pt x="14472" y="5283"/>
                  <a:pt x="14472" y="5289"/>
                  <a:pt x="14472" y="5295"/>
                </a:cubicBezTo>
                <a:cubicBezTo>
                  <a:pt x="14478" y="5301"/>
                  <a:pt x="14478" y="5301"/>
                  <a:pt x="14478" y="5307"/>
                </a:cubicBezTo>
                <a:cubicBezTo>
                  <a:pt x="14484" y="5312"/>
                  <a:pt x="14484" y="5318"/>
                  <a:pt x="14490" y="5330"/>
                </a:cubicBezTo>
                <a:cubicBezTo>
                  <a:pt x="14490" y="5342"/>
                  <a:pt x="14490" y="5348"/>
                  <a:pt x="14496" y="5366"/>
                </a:cubicBezTo>
                <a:cubicBezTo>
                  <a:pt x="14496" y="5366"/>
                  <a:pt x="14496" y="5372"/>
                  <a:pt x="14502" y="5378"/>
                </a:cubicBezTo>
                <a:cubicBezTo>
                  <a:pt x="14502" y="5384"/>
                  <a:pt x="14507" y="5384"/>
                  <a:pt x="14507" y="5390"/>
                </a:cubicBezTo>
                <a:cubicBezTo>
                  <a:pt x="14507" y="5390"/>
                  <a:pt x="14519" y="5390"/>
                  <a:pt x="14519" y="5396"/>
                </a:cubicBezTo>
                <a:cubicBezTo>
                  <a:pt x="14519" y="5396"/>
                  <a:pt x="14519" y="5401"/>
                  <a:pt x="14519" y="5407"/>
                </a:cubicBezTo>
                <a:cubicBezTo>
                  <a:pt x="14519" y="5419"/>
                  <a:pt x="14502" y="5425"/>
                  <a:pt x="14502" y="5443"/>
                </a:cubicBezTo>
                <a:cubicBezTo>
                  <a:pt x="14502" y="5449"/>
                  <a:pt x="14507" y="5455"/>
                  <a:pt x="14507" y="5455"/>
                </a:cubicBezTo>
                <a:cubicBezTo>
                  <a:pt x="14507" y="5461"/>
                  <a:pt x="14513" y="5467"/>
                  <a:pt x="14513" y="5467"/>
                </a:cubicBezTo>
                <a:cubicBezTo>
                  <a:pt x="14513" y="5473"/>
                  <a:pt x="14519" y="5473"/>
                  <a:pt x="14525" y="5478"/>
                </a:cubicBezTo>
                <a:cubicBezTo>
                  <a:pt x="14531" y="5485"/>
                  <a:pt x="14531" y="5490"/>
                  <a:pt x="14543" y="5496"/>
                </a:cubicBezTo>
                <a:cubicBezTo>
                  <a:pt x="14543" y="5502"/>
                  <a:pt x="14549" y="5502"/>
                  <a:pt x="14555" y="5508"/>
                </a:cubicBezTo>
                <a:cubicBezTo>
                  <a:pt x="14555" y="5514"/>
                  <a:pt x="14561" y="5520"/>
                  <a:pt x="14561" y="5526"/>
                </a:cubicBezTo>
                <a:cubicBezTo>
                  <a:pt x="14561" y="5532"/>
                  <a:pt x="14555" y="5538"/>
                  <a:pt x="14555" y="5550"/>
                </a:cubicBezTo>
                <a:cubicBezTo>
                  <a:pt x="14555" y="5556"/>
                  <a:pt x="14561" y="5562"/>
                  <a:pt x="14561" y="5573"/>
                </a:cubicBezTo>
                <a:cubicBezTo>
                  <a:pt x="14561" y="5585"/>
                  <a:pt x="14555" y="5591"/>
                  <a:pt x="14543" y="5597"/>
                </a:cubicBezTo>
                <a:cubicBezTo>
                  <a:pt x="14543" y="5597"/>
                  <a:pt x="14537" y="5597"/>
                  <a:pt x="14531" y="5603"/>
                </a:cubicBezTo>
                <a:cubicBezTo>
                  <a:pt x="14531" y="5603"/>
                  <a:pt x="14525" y="5603"/>
                  <a:pt x="14519" y="5603"/>
                </a:cubicBezTo>
                <a:cubicBezTo>
                  <a:pt x="14519" y="5609"/>
                  <a:pt x="14519" y="5615"/>
                  <a:pt x="14513" y="5615"/>
                </a:cubicBezTo>
                <a:cubicBezTo>
                  <a:pt x="14513" y="5621"/>
                  <a:pt x="14513" y="5627"/>
                  <a:pt x="14513" y="5627"/>
                </a:cubicBezTo>
                <a:cubicBezTo>
                  <a:pt x="14513" y="5639"/>
                  <a:pt x="14513" y="5651"/>
                  <a:pt x="14513" y="5662"/>
                </a:cubicBezTo>
                <a:cubicBezTo>
                  <a:pt x="14513" y="5674"/>
                  <a:pt x="14513" y="5674"/>
                  <a:pt x="14513" y="5674"/>
                </a:cubicBezTo>
                <a:cubicBezTo>
                  <a:pt x="14513" y="5680"/>
                  <a:pt x="14507" y="5686"/>
                  <a:pt x="14507" y="5698"/>
                </a:cubicBezTo>
                <a:cubicBezTo>
                  <a:pt x="14507" y="5704"/>
                  <a:pt x="14507" y="5710"/>
                  <a:pt x="14507" y="5716"/>
                </a:cubicBezTo>
                <a:cubicBezTo>
                  <a:pt x="14507" y="5728"/>
                  <a:pt x="14507" y="5733"/>
                  <a:pt x="14507" y="5745"/>
                </a:cubicBezTo>
                <a:cubicBezTo>
                  <a:pt x="14513" y="5751"/>
                  <a:pt x="14513" y="5751"/>
                  <a:pt x="14519" y="5757"/>
                </a:cubicBezTo>
                <a:cubicBezTo>
                  <a:pt x="14525" y="5757"/>
                  <a:pt x="14525" y="5757"/>
                  <a:pt x="14531" y="5763"/>
                </a:cubicBezTo>
                <a:cubicBezTo>
                  <a:pt x="14531" y="5763"/>
                  <a:pt x="14537" y="5763"/>
                  <a:pt x="14543" y="5763"/>
                </a:cubicBezTo>
                <a:cubicBezTo>
                  <a:pt x="14549" y="5769"/>
                  <a:pt x="14555" y="5781"/>
                  <a:pt x="14561" y="5787"/>
                </a:cubicBezTo>
                <a:cubicBezTo>
                  <a:pt x="14567" y="5799"/>
                  <a:pt x="14573" y="5805"/>
                  <a:pt x="14585" y="5805"/>
                </a:cubicBezTo>
                <a:cubicBezTo>
                  <a:pt x="14591" y="5810"/>
                  <a:pt x="14591" y="5810"/>
                  <a:pt x="14596" y="5810"/>
                </a:cubicBezTo>
                <a:cubicBezTo>
                  <a:pt x="14602" y="5810"/>
                  <a:pt x="14602" y="5817"/>
                  <a:pt x="14602" y="5822"/>
                </a:cubicBezTo>
                <a:cubicBezTo>
                  <a:pt x="14608" y="5828"/>
                  <a:pt x="14614" y="5828"/>
                  <a:pt x="14614" y="5834"/>
                </a:cubicBezTo>
                <a:cubicBezTo>
                  <a:pt x="14614" y="5846"/>
                  <a:pt x="14614" y="5846"/>
                  <a:pt x="14614" y="5858"/>
                </a:cubicBezTo>
                <a:cubicBezTo>
                  <a:pt x="14614" y="5870"/>
                  <a:pt x="14614" y="5876"/>
                  <a:pt x="14620" y="5882"/>
                </a:cubicBezTo>
                <a:cubicBezTo>
                  <a:pt x="14620" y="5888"/>
                  <a:pt x="14632" y="5894"/>
                  <a:pt x="14632" y="5905"/>
                </a:cubicBezTo>
                <a:cubicBezTo>
                  <a:pt x="14638" y="5911"/>
                  <a:pt x="14632" y="5911"/>
                  <a:pt x="14638" y="5917"/>
                </a:cubicBezTo>
                <a:cubicBezTo>
                  <a:pt x="14638" y="5923"/>
                  <a:pt x="14644" y="5923"/>
                  <a:pt x="14650" y="5929"/>
                </a:cubicBezTo>
                <a:cubicBezTo>
                  <a:pt x="14650" y="5941"/>
                  <a:pt x="14656" y="5947"/>
                  <a:pt x="14656" y="5959"/>
                </a:cubicBezTo>
                <a:cubicBezTo>
                  <a:pt x="14656" y="6018"/>
                  <a:pt x="14656" y="6018"/>
                  <a:pt x="14656" y="6018"/>
                </a:cubicBezTo>
                <a:cubicBezTo>
                  <a:pt x="14656" y="6024"/>
                  <a:pt x="14662" y="6024"/>
                  <a:pt x="14662" y="6030"/>
                </a:cubicBezTo>
                <a:cubicBezTo>
                  <a:pt x="14662" y="6036"/>
                  <a:pt x="14662" y="6042"/>
                  <a:pt x="14662" y="6042"/>
                </a:cubicBezTo>
                <a:cubicBezTo>
                  <a:pt x="14668" y="6048"/>
                  <a:pt x="14668" y="6054"/>
                  <a:pt x="14673" y="6054"/>
                </a:cubicBezTo>
                <a:cubicBezTo>
                  <a:pt x="14679" y="6060"/>
                  <a:pt x="14679" y="6065"/>
                  <a:pt x="14685" y="6065"/>
                </a:cubicBezTo>
                <a:cubicBezTo>
                  <a:pt x="14685" y="6071"/>
                  <a:pt x="14691" y="6071"/>
                  <a:pt x="14697" y="6071"/>
                </a:cubicBezTo>
                <a:cubicBezTo>
                  <a:pt x="14709" y="6083"/>
                  <a:pt x="14715" y="6089"/>
                  <a:pt x="14733" y="6095"/>
                </a:cubicBezTo>
                <a:cubicBezTo>
                  <a:pt x="14739" y="6101"/>
                  <a:pt x="14751" y="6101"/>
                  <a:pt x="14757" y="6107"/>
                </a:cubicBezTo>
                <a:cubicBezTo>
                  <a:pt x="14762" y="6113"/>
                  <a:pt x="14762" y="6119"/>
                  <a:pt x="14768" y="6125"/>
                </a:cubicBezTo>
                <a:cubicBezTo>
                  <a:pt x="14774" y="6131"/>
                  <a:pt x="14774" y="6137"/>
                  <a:pt x="14774" y="6137"/>
                </a:cubicBezTo>
                <a:cubicBezTo>
                  <a:pt x="14780" y="6142"/>
                  <a:pt x="14786" y="6142"/>
                  <a:pt x="14786" y="6142"/>
                </a:cubicBezTo>
                <a:cubicBezTo>
                  <a:pt x="14792" y="6142"/>
                  <a:pt x="14792" y="6142"/>
                  <a:pt x="14798" y="6142"/>
                </a:cubicBezTo>
                <a:cubicBezTo>
                  <a:pt x="14804" y="6149"/>
                  <a:pt x="14810" y="6149"/>
                  <a:pt x="14816" y="6149"/>
                </a:cubicBezTo>
                <a:cubicBezTo>
                  <a:pt x="14822" y="6154"/>
                  <a:pt x="14828" y="6154"/>
                  <a:pt x="14834" y="6154"/>
                </a:cubicBezTo>
                <a:cubicBezTo>
                  <a:pt x="14839" y="6154"/>
                  <a:pt x="14839" y="6154"/>
                  <a:pt x="14839" y="6154"/>
                </a:cubicBezTo>
                <a:cubicBezTo>
                  <a:pt x="14846" y="6154"/>
                  <a:pt x="14846" y="6149"/>
                  <a:pt x="14851" y="6149"/>
                </a:cubicBezTo>
                <a:cubicBezTo>
                  <a:pt x="14846" y="6137"/>
                  <a:pt x="14839" y="6131"/>
                  <a:pt x="14834" y="6125"/>
                </a:cubicBezTo>
                <a:cubicBezTo>
                  <a:pt x="14834" y="6119"/>
                  <a:pt x="14834" y="6113"/>
                  <a:pt x="14828" y="6113"/>
                </a:cubicBezTo>
                <a:cubicBezTo>
                  <a:pt x="14828" y="6113"/>
                  <a:pt x="14822" y="6113"/>
                  <a:pt x="14816" y="6113"/>
                </a:cubicBezTo>
                <a:cubicBezTo>
                  <a:pt x="14810" y="6101"/>
                  <a:pt x="14804" y="6095"/>
                  <a:pt x="14804" y="6089"/>
                </a:cubicBezTo>
                <a:cubicBezTo>
                  <a:pt x="14804" y="6077"/>
                  <a:pt x="14804" y="6071"/>
                  <a:pt x="14804" y="6060"/>
                </a:cubicBezTo>
                <a:cubicBezTo>
                  <a:pt x="14804" y="6060"/>
                  <a:pt x="14804" y="6054"/>
                  <a:pt x="14804" y="6048"/>
                </a:cubicBezTo>
                <a:cubicBezTo>
                  <a:pt x="14798" y="6036"/>
                  <a:pt x="14804" y="6030"/>
                  <a:pt x="14804" y="6018"/>
                </a:cubicBezTo>
                <a:cubicBezTo>
                  <a:pt x="14804" y="6012"/>
                  <a:pt x="14798" y="6006"/>
                  <a:pt x="14798" y="6006"/>
                </a:cubicBezTo>
                <a:cubicBezTo>
                  <a:pt x="14798" y="6000"/>
                  <a:pt x="14792" y="5994"/>
                  <a:pt x="14792" y="5994"/>
                </a:cubicBezTo>
                <a:cubicBezTo>
                  <a:pt x="14792" y="5988"/>
                  <a:pt x="14780" y="5988"/>
                  <a:pt x="14780" y="5983"/>
                </a:cubicBezTo>
                <a:cubicBezTo>
                  <a:pt x="14780" y="5971"/>
                  <a:pt x="14780" y="5959"/>
                  <a:pt x="14780" y="5947"/>
                </a:cubicBezTo>
                <a:cubicBezTo>
                  <a:pt x="14780" y="5935"/>
                  <a:pt x="14780" y="5935"/>
                  <a:pt x="14780" y="5935"/>
                </a:cubicBezTo>
                <a:cubicBezTo>
                  <a:pt x="14780" y="5929"/>
                  <a:pt x="14780" y="5929"/>
                  <a:pt x="14780" y="5923"/>
                </a:cubicBezTo>
                <a:cubicBezTo>
                  <a:pt x="14780" y="5911"/>
                  <a:pt x="14780" y="5911"/>
                  <a:pt x="14780" y="5911"/>
                </a:cubicBezTo>
                <a:cubicBezTo>
                  <a:pt x="14780" y="5905"/>
                  <a:pt x="14774" y="5905"/>
                  <a:pt x="14774" y="5899"/>
                </a:cubicBezTo>
                <a:cubicBezTo>
                  <a:pt x="14774" y="5876"/>
                  <a:pt x="14774" y="5876"/>
                  <a:pt x="14774" y="5876"/>
                </a:cubicBezTo>
                <a:cubicBezTo>
                  <a:pt x="14762" y="5876"/>
                  <a:pt x="14751" y="5882"/>
                  <a:pt x="14739" y="5876"/>
                </a:cubicBezTo>
                <a:cubicBezTo>
                  <a:pt x="14739" y="5870"/>
                  <a:pt x="14733" y="5870"/>
                  <a:pt x="14733" y="5864"/>
                </a:cubicBezTo>
                <a:cubicBezTo>
                  <a:pt x="14727" y="5864"/>
                  <a:pt x="14727" y="5858"/>
                  <a:pt x="14721" y="5852"/>
                </a:cubicBezTo>
                <a:cubicBezTo>
                  <a:pt x="14715" y="5852"/>
                  <a:pt x="14715" y="5852"/>
                  <a:pt x="14709" y="5846"/>
                </a:cubicBezTo>
                <a:cubicBezTo>
                  <a:pt x="14703" y="5846"/>
                  <a:pt x="14703" y="5840"/>
                  <a:pt x="14697" y="5834"/>
                </a:cubicBezTo>
                <a:cubicBezTo>
                  <a:pt x="14691" y="5834"/>
                  <a:pt x="14685" y="5828"/>
                  <a:pt x="14673" y="5828"/>
                </a:cubicBezTo>
                <a:cubicBezTo>
                  <a:pt x="14673" y="5828"/>
                  <a:pt x="14668" y="5828"/>
                  <a:pt x="14662" y="5828"/>
                </a:cubicBezTo>
                <a:cubicBezTo>
                  <a:pt x="14650" y="5822"/>
                  <a:pt x="14650" y="5817"/>
                  <a:pt x="14644" y="5810"/>
                </a:cubicBezTo>
                <a:cubicBezTo>
                  <a:pt x="14638" y="5805"/>
                  <a:pt x="14632" y="5805"/>
                  <a:pt x="14632" y="5799"/>
                </a:cubicBezTo>
                <a:cubicBezTo>
                  <a:pt x="14632" y="5793"/>
                  <a:pt x="14632" y="5793"/>
                  <a:pt x="14632" y="5787"/>
                </a:cubicBezTo>
                <a:cubicBezTo>
                  <a:pt x="14626" y="5781"/>
                  <a:pt x="14632" y="5775"/>
                  <a:pt x="14632" y="5763"/>
                </a:cubicBezTo>
                <a:cubicBezTo>
                  <a:pt x="14632" y="5763"/>
                  <a:pt x="14632" y="5757"/>
                  <a:pt x="14632" y="5751"/>
                </a:cubicBezTo>
                <a:cubicBezTo>
                  <a:pt x="14632" y="5751"/>
                  <a:pt x="14632" y="5745"/>
                  <a:pt x="14626" y="5739"/>
                </a:cubicBezTo>
                <a:cubicBezTo>
                  <a:pt x="14626" y="5739"/>
                  <a:pt x="14620" y="5739"/>
                  <a:pt x="14614" y="5733"/>
                </a:cubicBezTo>
                <a:cubicBezTo>
                  <a:pt x="14614" y="5733"/>
                  <a:pt x="14608" y="5733"/>
                  <a:pt x="14602" y="5728"/>
                </a:cubicBezTo>
                <a:cubicBezTo>
                  <a:pt x="14602" y="5722"/>
                  <a:pt x="14602" y="5716"/>
                  <a:pt x="14602" y="5710"/>
                </a:cubicBezTo>
                <a:cubicBezTo>
                  <a:pt x="14602" y="5698"/>
                  <a:pt x="14602" y="5698"/>
                  <a:pt x="14602" y="5698"/>
                </a:cubicBezTo>
                <a:cubicBezTo>
                  <a:pt x="14602" y="5692"/>
                  <a:pt x="14602" y="5686"/>
                  <a:pt x="14602" y="5686"/>
                </a:cubicBezTo>
                <a:cubicBezTo>
                  <a:pt x="14602" y="5680"/>
                  <a:pt x="14596" y="5686"/>
                  <a:pt x="14591" y="5680"/>
                </a:cubicBezTo>
                <a:cubicBezTo>
                  <a:pt x="14585" y="5680"/>
                  <a:pt x="14585" y="5680"/>
                  <a:pt x="14579" y="5674"/>
                </a:cubicBezTo>
                <a:cubicBezTo>
                  <a:pt x="14573" y="5674"/>
                  <a:pt x="14573" y="5674"/>
                  <a:pt x="14573" y="5674"/>
                </a:cubicBezTo>
                <a:cubicBezTo>
                  <a:pt x="14573" y="5615"/>
                  <a:pt x="14573" y="5615"/>
                  <a:pt x="14573" y="5615"/>
                </a:cubicBezTo>
                <a:cubicBezTo>
                  <a:pt x="14573" y="5597"/>
                  <a:pt x="14585" y="5591"/>
                  <a:pt x="14591" y="5579"/>
                </a:cubicBezTo>
                <a:cubicBezTo>
                  <a:pt x="14602" y="5567"/>
                  <a:pt x="14602" y="5556"/>
                  <a:pt x="14608" y="5544"/>
                </a:cubicBezTo>
                <a:cubicBezTo>
                  <a:pt x="14614" y="5538"/>
                  <a:pt x="14614" y="5532"/>
                  <a:pt x="14614" y="5526"/>
                </a:cubicBezTo>
                <a:cubicBezTo>
                  <a:pt x="14614" y="5520"/>
                  <a:pt x="14608" y="5514"/>
                  <a:pt x="14608" y="5502"/>
                </a:cubicBezTo>
                <a:cubicBezTo>
                  <a:pt x="14608" y="5496"/>
                  <a:pt x="14608" y="5496"/>
                  <a:pt x="14614" y="5490"/>
                </a:cubicBezTo>
                <a:cubicBezTo>
                  <a:pt x="14614" y="5485"/>
                  <a:pt x="14620" y="5485"/>
                  <a:pt x="14626" y="5478"/>
                </a:cubicBezTo>
                <a:cubicBezTo>
                  <a:pt x="14626" y="5473"/>
                  <a:pt x="14632" y="5473"/>
                  <a:pt x="14632" y="5467"/>
                </a:cubicBezTo>
                <a:cubicBezTo>
                  <a:pt x="14638" y="5467"/>
                  <a:pt x="14644" y="5467"/>
                  <a:pt x="14644" y="5467"/>
                </a:cubicBezTo>
                <a:cubicBezTo>
                  <a:pt x="14650" y="5473"/>
                  <a:pt x="14650" y="5473"/>
                  <a:pt x="14656" y="5478"/>
                </a:cubicBezTo>
                <a:cubicBezTo>
                  <a:pt x="14662" y="5478"/>
                  <a:pt x="14656" y="5485"/>
                  <a:pt x="14662" y="5490"/>
                </a:cubicBezTo>
                <a:cubicBezTo>
                  <a:pt x="14662" y="5490"/>
                  <a:pt x="14673" y="5490"/>
                  <a:pt x="14673" y="5496"/>
                </a:cubicBezTo>
                <a:cubicBezTo>
                  <a:pt x="14679" y="5502"/>
                  <a:pt x="14673" y="5514"/>
                  <a:pt x="14679" y="5520"/>
                </a:cubicBezTo>
                <a:cubicBezTo>
                  <a:pt x="14679" y="5526"/>
                  <a:pt x="14685" y="5526"/>
                  <a:pt x="14691" y="5526"/>
                </a:cubicBezTo>
                <a:cubicBezTo>
                  <a:pt x="14697" y="5532"/>
                  <a:pt x="14697" y="5532"/>
                  <a:pt x="14709" y="5532"/>
                </a:cubicBezTo>
                <a:cubicBezTo>
                  <a:pt x="14715" y="5532"/>
                  <a:pt x="14715" y="5532"/>
                  <a:pt x="14715" y="5532"/>
                </a:cubicBezTo>
                <a:cubicBezTo>
                  <a:pt x="14715" y="5532"/>
                  <a:pt x="14721" y="5526"/>
                  <a:pt x="14727" y="5526"/>
                </a:cubicBezTo>
                <a:lnTo>
                  <a:pt x="14733" y="5520"/>
                </a:lnTo>
                <a:cubicBezTo>
                  <a:pt x="14745" y="5520"/>
                  <a:pt x="14745" y="5532"/>
                  <a:pt x="14751" y="5544"/>
                </a:cubicBezTo>
                <a:cubicBezTo>
                  <a:pt x="14757" y="5550"/>
                  <a:pt x="14768" y="5556"/>
                  <a:pt x="14768" y="5567"/>
                </a:cubicBezTo>
                <a:cubicBezTo>
                  <a:pt x="14774" y="5573"/>
                  <a:pt x="14774" y="5579"/>
                  <a:pt x="14780" y="5591"/>
                </a:cubicBezTo>
                <a:cubicBezTo>
                  <a:pt x="14780" y="5597"/>
                  <a:pt x="14786" y="5603"/>
                  <a:pt x="14792" y="5615"/>
                </a:cubicBezTo>
                <a:cubicBezTo>
                  <a:pt x="14792" y="5621"/>
                  <a:pt x="14798" y="5627"/>
                  <a:pt x="14804" y="5639"/>
                </a:cubicBezTo>
                <a:cubicBezTo>
                  <a:pt x="14810" y="5644"/>
                  <a:pt x="14816" y="5651"/>
                  <a:pt x="14822" y="5656"/>
                </a:cubicBezTo>
                <a:cubicBezTo>
                  <a:pt x="14828" y="5656"/>
                  <a:pt x="14834" y="5656"/>
                  <a:pt x="14834" y="5656"/>
                </a:cubicBezTo>
                <a:cubicBezTo>
                  <a:pt x="14839" y="5656"/>
                  <a:pt x="14846" y="5656"/>
                  <a:pt x="14846" y="5656"/>
                </a:cubicBezTo>
                <a:cubicBezTo>
                  <a:pt x="14851" y="5662"/>
                  <a:pt x="14857" y="5662"/>
                  <a:pt x="14857" y="5662"/>
                </a:cubicBezTo>
                <a:cubicBezTo>
                  <a:pt x="14863" y="5662"/>
                  <a:pt x="14869" y="5662"/>
                  <a:pt x="14869" y="5662"/>
                </a:cubicBezTo>
                <a:cubicBezTo>
                  <a:pt x="14875" y="5668"/>
                  <a:pt x="14881" y="5668"/>
                  <a:pt x="14881" y="5674"/>
                </a:cubicBezTo>
                <a:cubicBezTo>
                  <a:pt x="14881" y="5686"/>
                  <a:pt x="14869" y="5692"/>
                  <a:pt x="14869" y="5698"/>
                </a:cubicBezTo>
                <a:cubicBezTo>
                  <a:pt x="14863" y="5710"/>
                  <a:pt x="14863" y="5716"/>
                  <a:pt x="14863" y="5722"/>
                </a:cubicBezTo>
                <a:cubicBezTo>
                  <a:pt x="14863" y="5739"/>
                  <a:pt x="14869" y="5751"/>
                  <a:pt x="14881" y="5769"/>
                </a:cubicBezTo>
                <a:cubicBezTo>
                  <a:pt x="14887" y="5769"/>
                  <a:pt x="14887" y="5763"/>
                  <a:pt x="14893" y="5757"/>
                </a:cubicBezTo>
                <a:cubicBezTo>
                  <a:pt x="14899" y="5751"/>
                  <a:pt x="14899" y="5745"/>
                  <a:pt x="14911" y="5733"/>
                </a:cubicBezTo>
                <a:cubicBezTo>
                  <a:pt x="14917" y="5733"/>
                  <a:pt x="14917" y="5733"/>
                  <a:pt x="14923" y="5728"/>
                </a:cubicBezTo>
                <a:cubicBezTo>
                  <a:pt x="14928" y="5722"/>
                  <a:pt x="14928" y="5722"/>
                  <a:pt x="14934" y="5716"/>
                </a:cubicBezTo>
                <a:cubicBezTo>
                  <a:pt x="14940" y="5710"/>
                  <a:pt x="14940" y="5710"/>
                  <a:pt x="14946" y="5704"/>
                </a:cubicBezTo>
                <a:cubicBezTo>
                  <a:pt x="14952" y="5704"/>
                  <a:pt x="14958" y="5698"/>
                  <a:pt x="14958" y="5698"/>
                </a:cubicBezTo>
                <a:cubicBezTo>
                  <a:pt x="14958" y="5692"/>
                  <a:pt x="14964" y="5686"/>
                  <a:pt x="14964" y="5686"/>
                </a:cubicBezTo>
                <a:cubicBezTo>
                  <a:pt x="14964" y="5680"/>
                  <a:pt x="14970" y="5680"/>
                  <a:pt x="14970" y="5674"/>
                </a:cubicBezTo>
                <a:cubicBezTo>
                  <a:pt x="14976" y="5668"/>
                  <a:pt x="14976" y="5668"/>
                  <a:pt x="14976" y="5662"/>
                </a:cubicBezTo>
                <a:cubicBezTo>
                  <a:pt x="14976" y="5656"/>
                  <a:pt x="14976" y="5656"/>
                  <a:pt x="14976" y="5651"/>
                </a:cubicBezTo>
                <a:cubicBezTo>
                  <a:pt x="14982" y="5644"/>
                  <a:pt x="14982" y="5639"/>
                  <a:pt x="14988" y="5639"/>
                </a:cubicBezTo>
                <a:cubicBezTo>
                  <a:pt x="14994" y="5639"/>
                  <a:pt x="15000" y="5644"/>
                  <a:pt x="15005" y="5644"/>
                </a:cubicBezTo>
                <a:cubicBezTo>
                  <a:pt x="15017" y="5644"/>
                  <a:pt x="15023" y="5644"/>
                  <a:pt x="15029" y="5644"/>
                </a:cubicBezTo>
                <a:cubicBezTo>
                  <a:pt x="15035" y="5639"/>
                  <a:pt x="15041" y="5639"/>
                  <a:pt x="15041" y="5633"/>
                </a:cubicBezTo>
                <a:cubicBezTo>
                  <a:pt x="15053" y="5627"/>
                  <a:pt x="15059" y="5615"/>
                  <a:pt x="15071" y="5609"/>
                </a:cubicBezTo>
                <a:cubicBezTo>
                  <a:pt x="15077" y="5603"/>
                  <a:pt x="15077" y="5597"/>
                  <a:pt x="15083" y="5597"/>
                </a:cubicBezTo>
                <a:cubicBezTo>
                  <a:pt x="15089" y="5597"/>
                  <a:pt x="15094" y="5597"/>
                  <a:pt x="15094" y="5591"/>
                </a:cubicBezTo>
                <a:cubicBezTo>
                  <a:pt x="15100" y="5591"/>
                  <a:pt x="15106" y="5591"/>
                  <a:pt x="15106" y="5585"/>
                </a:cubicBezTo>
                <a:cubicBezTo>
                  <a:pt x="15106" y="5579"/>
                  <a:pt x="15106" y="5579"/>
                  <a:pt x="15112" y="5573"/>
                </a:cubicBezTo>
                <a:cubicBezTo>
                  <a:pt x="15112" y="5567"/>
                  <a:pt x="15112" y="5562"/>
                  <a:pt x="15112" y="5550"/>
                </a:cubicBezTo>
                <a:cubicBezTo>
                  <a:pt x="15112" y="5532"/>
                  <a:pt x="15112" y="5514"/>
                  <a:pt x="15112" y="5496"/>
                </a:cubicBezTo>
                <a:cubicBezTo>
                  <a:pt x="15112" y="5455"/>
                  <a:pt x="15112" y="5455"/>
                  <a:pt x="15112" y="5455"/>
                </a:cubicBezTo>
                <a:cubicBezTo>
                  <a:pt x="15112" y="5443"/>
                  <a:pt x="15112" y="5437"/>
                  <a:pt x="15112" y="5425"/>
                </a:cubicBezTo>
                <a:cubicBezTo>
                  <a:pt x="15106" y="5413"/>
                  <a:pt x="15100" y="5407"/>
                  <a:pt x="15094" y="5390"/>
                </a:cubicBezTo>
                <a:cubicBezTo>
                  <a:pt x="15094" y="5384"/>
                  <a:pt x="15089" y="5378"/>
                  <a:pt x="15089" y="5366"/>
                </a:cubicBezTo>
                <a:cubicBezTo>
                  <a:pt x="15089" y="5354"/>
                  <a:pt x="15089" y="5348"/>
                  <a:pt x="15089" y="5342"/>
                </a:cubicBezTo>
                <a:cubicBezTo>
                  <a:pt x="15077" y="5342"/>
                  <a:pt x="15071" y="5342"/>
                  <a:pt x="15059" y="5342"/>
                </a:cubicBezTo>
                <a:cubicBezTo>
                  <a:pt x="15059" y="5336"/>
                  <a:pt x="15053" y="5336"/>
                  <a:pt x="15047" y="5336"/>
                </a:cubicBezTo>
                <a:cubicBezTo>
                  <a:pt x="15047" y="5330"/>
                  <a:pt x="15047" y="5324"/>
                  <a:pt x="15041" y="5324"/>
                </a:cubicBezTo>
                <a:cubicBezTo>
                  <a:pt x="15035" y="5312"/>
                  <a:pt x="15029" y="5307"/>
                  <a:pt x="15023" y="5295"/>
                </a:cubicBezTo>
                <a:cubicBezTo>
                  <a:pt x="15023" y="5295"/>
                  <a:pt x="15023" y="5289"/>
                  <a:pt x="15023" y="5283"/>
                </a:cubicBezTo>
                <a:cubicBezTo>
                  <a:pt x="15023" y="5283"/>
                  <a:pt x="15017" y="5283"/>
                  <a:pt x="15012" y="5283"/>
                </a:cubicBezTo>
                <a:cubicBezTo>
                  <a:pt x="15005" y="5277"/>
                  <a:pt x="15005" y="5277"/>
                  <a:pt x="15000" y="5271"/>
                </a:cubicBezTo>
                <a:cubicBezTo>
                  <a:pt x="14994" y="5265"/>
                  <a:pt x="14988" y="5265"/>
                  <a:pt x="14976" y="5259"/>
                </a:cubicBezTo>
                <a:cubicBezTo>
                  <a:pt x="14976" y="5253"/>
                  <a:pt x="14970" y="5253"/>
                  <a:pt x="14964" y="5247"/>
                </a:cubicBezTo>
                <a:cubicBezTo>
                  <a:pt x="14964" y="5247"/>
                  <a:pt x="14964" y="5241"/>
                  <a:pt x="14958" y="5235"/>
                </a:cubicBezTo>
                <a:cubicBezTo>
                  <a:pt x="14952" y="5230"/>
                  <a:pt x="14946" y="5235"/>
                  <a:pt x="14946" y="5230"/>
                </a:cubicBezTo>
                <a:cubicBezTo>
                  <a:pt x="14946" y="5224"/>
                  <a:pt x="14946" y="5212"/>
                  <a:pt x="14946" y="5206"/>
                </a:cubicBezTo>
                <a:cubicBezTo>
                  <a:pt x="14946" y="5200"/>
                  <a:pt x="14946" y="5200"/>
                  <a:pt x="14946" y="5194"/>
                </a:cubicBezTo>
                <a:cubicBezTo>
                  <a:pt x="14946" y="5188"/>
                  <a:pt x="14934" y="5188"/>
                  <a:pt x="14934" y="5188"/>
                </a:cubicBezTo>
                <a:cubicBezTo>
                  <a:pt x="14928" y="5176"/>
                  <a:pt x="14934" y="5176"/>
                  <a:pt x="14934" y="5164"/>
                </a:cubicBezTo>
                <a:cubicBezTo>
                  <a:pt x="14934" y="5158"/>
                  <a:pt x="14928" y="5152"/>
                  <a:pt x="14934" y="5146"/>
                </a:cubicBezTo>
                <a:cubicBezTo>
                  <a:pt x="14934" y="5141"/>
                  <a:pt x="14934" y="5141"/>
                  <a:pt x="14934" y="5135"/>
                </a:cubicBezTo>
                <a:cubicBezTo>
                  <a:pt x="14934" y="5129"/>
                  <a:pt x="14946" y="5129"/>
                  <a:pt x="14946" y="5123"/>
                </a:cubicBezTo>
                <a:cubicBezTo>
                  <a:pt x="14952" y="5123"/>
                  <a:pt x="14952" y="5123"/>
                  <a:pt x="14958" y="5117"/>
                </a:cubicBezTo>
                <a:cubicBezTo>
                  <a:pt x="14964" y="5111"/>
                  <a:pt x="14970" y="5117"/>
                  <a:pt x="14970" y="5111"/>
                </a:cubicBezTo>
                <a:cubicBezTo>
                  <a:pt x="14970" y="5105"/>
                  <a:pt x="14970" y="5099"/>
                  <a:pt x="14970" y="5099"/>
                </a:cubicBezTo>
                <a:cubicBezTo>
                  <a:pt x="14970" y="5093"/>
                  <a:pt x="14970" y="5087"/>
                  <a:pt x="14970" y="5081"/>
                </a:cubicBezTo>
                <a:cubicBezTo>
                  <a:pt x="14976" y="5075"/>
                  <a:pt x="14976" y="5069"/>
                  <a:pt x="14976" y="5063"/>
                </a:cubicBezTo>
                <a:cubicBezTo>
                  <a:pt x="14982" y="5058"/>
                  <a:pt x="14982" y="5058"/>
                  <a:pt x="14982" y="5052"/>
                </a:cubicBezTo>
                <a:cubicBezTo>
                  <a:pt x="14982" y="5046"/>
                  <a:pt x="14982" y="5040"/>
                  <a:pt x="14988" y="5034"/>
                </a:cubicBezTo>
                <a:cubicBezTo>
                  <a:pt x="14994" y="5034"/>
                  <a:pt x="15000" y="5034"/>
                  <a:pt x="15000" y="5034"/>
                </a:cubicBezTo>
                <a:cubicBezTo>
                  <a:pt x="15005" y="5034"/>
                  <a:pt x="15012" y="5034"/>
                  <a:pt x="15017" y="5034"/>
                </a:cubicBezTo>
                <a:cubicBezTo>
                  <a:pt x="15023" y="5034"/>
                  <a:pt x="15029" y="5028"/>
                  <a:pt x="15041" y="5022"/>
                </a:cubicBezTo>
                <a:cubicBezTo>
                  <a:pt x="15047" y="5022"/>
                  <a:pt x="15047" y="5022"/>
                  <a:pt x="15053" y="5022"/>
                </a:cubicBezTo>
                <a:cubicBezTo>
                  <a:pt x="15059" y="5022"/>
                  <a:pt x="15059" y="5010"/>
                  <a:pt x="15059" y="5010"/>
                </a:cubicBezTo>
                <a:cubicBezTo>
                  <a:pt x="15065" y="5010"/>
                  <a:pt x="15071" y="5010"/>
                  <a:pt x="15071" y="5010"/>
                </a:cubicBezTo>
                <a:cubicBezTo>
                  <a:pt x="15083" y="5010"/>
                  <a:pt x="15089" y="5010"/>
                  <a:pt x="15094" y="5010"/>
                </a:cubicBezTo>
                <a:cubicBezTo>
                  <a:pt x="15100" y="5010"/>
                  <a:pt x="15100" y="5016"/>
                  <a:pt x="15106" y="5016"/>
                </a:cubicBezTo>
                <a:cubicBezTo>
                  <a:pt x="15118" y="5016"/>
                  <a:pt x="15130" y="5010"/>
                  <a:pt x="15142" y="5010"/>
                </a:cubicBezTo>
                <a:cubicBezTo>
                  <a:pt x="15142" y="5028"/>
                  <a:pt x="15142" y="5028"/>
                  <a:pt x="15142" y="5028"/>
                </a:cubicBezTo>
                <a:lnTo>
                  <a:pt x="15136" y="5034"/>
                </a:lnTo>
                <a:cubicBezTo>
                  <a:pt x="15136" y="5099"/>
                  <a:pt x="15136" y="5099"/>
                  <a:pt x="15136" y="5099"/>
                </a:cubicBezTo>
                <a:cubicBezTo>
                  <a:pt x="15136" y="5105"/>
                  <a:pt x="15136" y="5111"/>
                  <a:pt x="15130" y="5111"/>
                </a:cubicBezTo>
                <a:cubicBezTo>
                  <a:pt x="15124" y="5111"/>
                  <a:pt x="15124" y="5117"/>
                  <a:pt x="15118" y="5117"/>
                </a:cubicBezTo>
                <a:cubicBezTo>
                  <a:pt x="15112" y="5117"/>
                  <a:pt x="15112" y="5117"/>
                  <a:pt x="15106" y="5117"/>
                </a:cubicBezTo>
                <a:cubicBezTo>
                  <a:pt x="15100" y="5117"/>
                  <a:pt x="15100" y="5123"/>
                  <a:pt x="15094" y="5123"/>
                </a:cubicBezTo>
                <a:cubicBezTo>
                  <a:pt x="15089" y="5129"/>
                  <a:pt x="15089" y="5135"/>
                  <a:pt x="15089" y="5135"/>
                </a:cubicBezTo>
                <a:cubicBezTo>
                  <a:pt x="15083" y="5141"/>
                  <a:pt x="15077" y="5146"/>
                  <a:pt x="15077" y="5152"/>
                </a:cubicBezTo>
                <a:cubicBezTo>
                  <a:pt x="15077" y="5158"/>
                  <a:pt x="15077" y="5164"/>
                  <a:pt x="15077" y="5170"/>
                </a:cubicBezTo>
                <a:cubicBezTo>
                  <a:pt x="15083" y="5176"/>
                  <a:pt x="15077" y="5182"/>
                  <a:pt x="15083" y="5188"/>
                </a:cubicBezTo>
                <a:cubicBezTo>
                  <a:pt x="15083" y="5188"/>
                  <a:pt x="15089" y="5188"/>
                  <a:pt x="15094" y="5188"/>
                </a:cubicBezTo>
                <a:cubicBezTo>
                  <a:pt x="15183" y="5188"/>
                  <a:pt x="15183" y="5188"/>
                  <a:pt x="15183" y="5188"/>
                </a:cubicBezTo>
                <a:cubicBezTo>
                  <a:pt x="15183" y="5176"/>
                  <a:pt x="15183" y="5164"/>
                  <a:pt x="15189" y="5152"/>
                </a:cubicBezTo>
                <a:cubicBezTo>
                  <a:pt x="15189" y="5146"/>
                  <a:pt x="15189" y="5141"/>
                  <a:pt x="15195" y="5141"/>
                </a:cubicBezTo>
                <a:cubicBezTo>
                  <a:pt x="15195" y="5135"/>
                  <a:pt x="15201" y="5135"/>
                  <a:pt x="15201" y="5129"/>
                </a:cubicBezTo>
                <a:cubicBezTo>
                  <a:pt x="15201" y="5123"/>
                  <a:pt x="15201" y="5123"/>
                  <a:pt x="15201" y="5117"/>
                </a:cubicBezTo>
                <a:cubicBezTo>
                  <a:pt x="15201" y="5111"/>
                  <a:pt x="15201" y="5105"/>
                  <a:pt x="15201" y="5105"/>
                </a:cubicBezTo>
                <a:cubicBezTo>
                  <a:pt x="15195" y="5093"/>
                  <a:pt x="15189" y="5099"/>
                  <a:pt x="15178" y="5093"/>
                </a:cubicBezTo>
                <a:cubicBezTo>
                  <a:pt x="15178" y="5028"/>
                  <a:pt x="15178" y="5028"/>
                  <a:pt x="15178" y="5028"/>
                </a:cubicBezTo>
                <a:cubicBezTo>
                  <a:pt x="15189" y="5028"/>
                  <a:pt x="15195" y="5028"/>
                  <a:pt x="15201" y="5028"/>
                </a:cubicBezTo>
                <a:cubicBezTo>
                  <a:pt x="15213" y="5028"/>
                  <a:pt x="15213" y="5028"/>
                  <a:pt x="15213" y="5028"/>
                </a:cubicBezTo>
                <a:cubicBezTo>
                  <a:pt x="15219" y="5028"/>
                  <a:pt x="15225" y="5022"/>
                  <a:pt x="15225" y="5022"/>
                </a:cubicBezTo>
                <a:cubicBezTo>
                  <a:pt x="15231" y="5016"/>
                  <a:pt x="15231" y="5010"/>
                  <a:pt x="15237" y="5010"/>
                </a:cubicBezTo>
                <a:cubicBezTo>
                  <a:pt x="15243" y="5004"/>
                  <a:pt x="15243" y="4998"/>
                  <a:pt x="15249" y="4998"/>
                </a:cubicBezTo>
                <a:cubicBezTo>
                  <a:pt x="15255" y="4998"/>
                  <a:pt x="15266" y="4998"/>
                  <a:pt x="15272" y="4992"/>
                </a:cubicBezTo>
                <a:cubicBezTo>
                  <a:pt x="15278" y="4992"/>
                  <a:pt x="15290" y="4992"/>
                  <a:pt x="15296" y="4992"/>
                </a:cubicBezTo>
                <a:cubicBezTo>
                  <a:pt x="15308" y="4992"/>
                  <a:pt x="15308" y="4992"/>
                  <a:pt x="15308" y="4992"/>
                </a:cubicBezTo>
                <a:cubicBezTo>
                  <a:pt x="15314" y="4992"/>
                  <a:pt x="15320" y="4992"/>
                  <a:pt x="15320" y="4992"/>
                </a:cubicBezTo>
                <a:cubicBezTo>
                  <a:pt x="15332" y="4992"/>
                  <a:pt x="15337" y="4998"/>
                  <a:pt x="15344" y="4998"/>
                </a:cubicBezTo>
                <a:cubicBezTo>
                  <a:pt x="15349" y="4998"/>
                  <a:pt x="15349" y="4998"/>
                  <a:pt x="15355" y="4998"/>
                </a:cubicBezTo>
                <a:cubicBezTo>
                  <a:pt x="15361" y="4998"/>
                  <a:pt x="15361" y="4992"/>
                  <a:pt x="15367" y="4992"/>
                </a:cubicBezTo>
                <a:cubicBezTo>
                  <a:pt x="15373" y="4986"/>
                  <a:pt x="15373" y="4980"/>
                  <a:pt x="15373" y="4980"/>
                </a:cubicBezTo>
                <a:cubicBezTo>
                  <a:pt x="15379" y="4975"/>
                  <a:pt x="15379" y="4975"/>
                  <a:pt x="15379" y="4969"/>
                </a:cubicBezTo>
                <a:cubicBezTo>
                  <a:pt x="15391" y="4969"/>
                  <a:pt x="15397" y="4969"/>
                  <a:pt x="15403" y="4969"/>
                </a:cubicBezTo>
                <a:cubicBezTo>
                  <a:pt x="15409" y="4969"/>
                  <a:pt x="15409" y="4963"/>
                  <a:pt x="15415" y="4963"/>
                </a:cubicBezTo>
                <a:cubicBezTo>
                  <a:pt x="15421" y="4963"/>
                  <a:pt x="15426" y="4963"/>
                  <a:pt x="15438" y="4963"/>
                </a:cubicBezTo>
                <a:cubicBezTo>
                  <a:pt x="15444" y="4963"/>
                  <a:pt x="15444" y="4963"/>
                  <a:pt x="15450" y="4963"/>
                </a:cubicBezTo>
                <a:cubicBezTo>
                  <a:pt x="15450" y="4957"/>
                  <a:pt x="15456" y="4963"/>
                  <a:pt x="15462" y="4963"/>
                </a:cubicBezTo>
                <a:cubicBezTo>
                  <a:pt x="15468" y="4957"/>
                  <a:pt x="15468" y="4951"/>
                  <a:pt x="15468" y="4951"/>
                </a:cubicBezTo>
                <a:cubicBezTo>
                  <a:pt x="15474" y="4945"/>
                  <a:pt x="15474" y="4939"/>
                  <a:pt x="15480" y="4939"/>
                </a:cubicBezTo>
                <a:cubicBezTo>
                  <a:pt x="15486" y="4939"/>
                  <a:pt x="15486" y="4939"/>
                  <a:pt x="15492" y="4939"/>
                </a:cubicBezTo>
                <a:cubicBezTo>
                  <a:pt x="15498" y="4933"/>
                  <a:pt x="15498" y="4933"/>
                  <a:pt x="15504" y="4927"/>
                </a:cubicBezTo>
                <a:cubicBezTo>
                  <a:pt x="15510" y="4927"/>
                  <a:pt x="15510" y="4927"/>
                  <a:pt x="15515" y="4921"/>
                </a:cubicBezTo>
                <a:cubicBezTo>
                  <a:pt x="15515" y="4921"/>
                  <a:pt x="15515" y="4915"/>
                  <a:pt x="15521" y="4909"/>
                </a:cubicBezTo>
                <a:cubicBezTo>
                  <a:pt x="15527" y="4909"/>
                  <a:pt x="15527" y="4903"/>
                  <a:pt x="15527" y="4897"/>
                </a:cubicBezTo>
                <a:cubicBezTo>
                  <a:pt x="15533" y="4897"/>
                  <a:pt x="15539" y="4892"/>
                  <a:pt x="15539" y="4892"/>
                </a:cubicBezTo>
                <a:cubicBezTo>
                  <a:pt x="15545" y="4886"/>
                  <a:pt x="15545" y="4886"/>
                  <a:pt x="15551" y="4886"/>
                </a:cubicBezTo>
                <a:cubicBezTo>
                  <a:pt x="15557" y="4886"/>
                  <a:pt x="15563" y="4886"/>
                  <a:pt x="15563" y="4886"/>
                </a:cubicBezTo>
                <a:cubicBezTo>
                  <a:pt x="15569" y="4880"/>
                  <a:pt x="15569" y="4886"/>
                  <a:pt x="15575" y="4886"/>
                </a:cubicBezTo>
                <a:cubicBezTo>
                  <a:pt x="15587" y="4880"/>
                  <a:pt x="15592" y="4874"/>
                  <a:pt x="15598" y="4868"/>
                </a:cubicBezTo>
                <a:cubicBezTo>
                  <a:pt x="15604" y="4868"/>
                  <a:pt x="15598" y="4862"/>
                  <a:pt x="15604" y="4856"/>
                </a:cubicBezTo>
                <a:cubicBezTo>
                  <a:pt x="15604" y="4856"/>
                  <a:pt x="15610" y="4856"/>
                  <a:pt x="15616" y="4850"/>
                </a:cubicBezTo>
                <a:cubicBezTo>
                  <a:pt x="15622" y="4850"/>
                  <a:pt x="15622" y="4844"/>
                  <a:pt x="15628" y="4838"/>
                </a:cubicBezTo>
                <a:cubicBezTo>
                  <a:pt x="15628" y="4838"/>
                  <a:pt x="15634" y="4832"/>
                  <a:pt x="15634" y="4826"/>
                </a:cubicBezTo>
                <a:cubicBezTo>
                  <a:pt x="15640" y="4826"/>
                  <a:pt x="15640" y="4820"/>
                  <a:pt x="15646" y="4814"/>
                </a:cubicBezTo>
                <a:cubicBezTo>
                  <a:pt x="15646" y="4814"/>
                  <a:pt x="15646" y="4809"/>
                  <a:pt x="15646" y="4803"/>
                </a:cubicBezTo>
                <a:lnTo>
                  <a:pt x="15652" y="4797"/>
                </a:lnTo>
                <a:cubicBezTo>
                  <a:pt x="15658" y="4785"/>
                  <a:pt x="15670" y="4785"/>
                  <a:pt x="15676" y="4773"/>
                </a:cubicBezTo>
                <a:cubicBezTo>
                  <a:pt x="15681" y="4761"/>
                  <a:pt x="15687" y="4749"/>
                  <a:pt x="15693" y="4737"/>
                </a:cubicBezTo>
                <a:cubicBezTo>
                  <a:pt x="15693" y="4731"/>
                  <a:pt x="15693" y="4731"/>
                  <a:pt x="15693" y="4726"/>
                </a:cubicBezTo>
                <a:cubicBezTo>
                  <a:pt x="15699" y="4720"/>
                  <a:pt x="15705" y="4720"/>
                  <a:pt x="15705" y="4714"/>
                </a:cubicBezTo>
                <a:cubicBezTo>
                  <a:pt x="15711" y="4708"/>
                  <a:pt x="15711" y="4708"/>
                  <a:pt x="15717" y="4702"/>
                </a:cubicBezTo>
                <a:cubicBezTo>
                  <a:pt x="15717" y="4696"/>
                  <a:pt x="15723" y="4696"/>
                  <a:pt x="15729" y="4690"/>
                </a:cubicBezTo>
                <a:cubicBezTo>
                  <a:pt x="15735" y="4690"/>
                  <a:pt x="15741" y="4684"/>
                  <a:pt x="15741" y="4684"/>
                </a:cubicBezTo>
                <a:cubicBezTo>
                  <a:pt x="15747" y="4678"/>
                  <a:pt x="15753" y="4678"/>
                  <a:pt x="15753" y="4672"/>
                </a:cubicBezTo>
                <a:cubicBezTo>
                  <a:pt x="15753" y="4666"/>
                  <a:pt x="15753" y="4660"/>
                  <a:pt x="15753" y="4654"/>
                </a:cubicBezTo>
                <a:cubicBezTo>
                  <a:pt x="15759" y="4654"/>
                  <a:pt x="15759" y="4648"/>
                  <a:pt x="15759" y="4642"/>
                </a:cubicBezTo>
                <a:cubicBezTo>
                  <a:pt x="15759" y="4637"/>
                  <a:pt x="15759" y="4637"/>
                  <a:pt x="15759" y="4631"/>
                </a:cubicBezTo>
                <a:cubicBezTo>
                  <a:pt x="15759" y="4631"/>
                  <a:pt x="15764" y="4625"/>
                  <a:pt x="15764" y="4619"/>
                </a:cubicBezTo>
                <a:cubicBezTo>
                  <a:pt x="15764" y="4619"/>
                  <a:pt x="15764" y="4613"/>
                  <a:pt x="15764" y="4607"/>
                </a:cubicBezTo>
                <a:cubicBezTo>
                  <a:pt x="15770" y="4601"/>
                  <a:pt x="15776" y="4601"/>
                  <a:pt x="15782" y="4601"/>
                </a:cubicBezTo>
                <a:cubicBezTo>
                  <a:pt x="15788" y="4595"/>
                  <a:pt x="15794" y="4589"/>
                  <a:pt x="15800" y="4577"/>
                </a:cubicBezTo>
                <a:cubicBezTo>
                  <a:pt x="15806" y="4565"/>
                  <a:pt x="15818" y="4560"/>
                  <a:pt x="15818" y="4548"/>
                </a:cubicBezTo>
                <a:cubicBezTo>
                  <a:pt x="15818" y="4536"/>
                  <a:pt x="15812" y="4536"/>
                  <a:pt x="15812" y="4530"/>
                </a:cubicBezTo>
                <a:cubicBezTo>
                  <a:pt x="15806" y="4524"/>
                  <a:pt x="15806" y="4518"/>
                  <a:pt x="15800" y="4518"/>
                </a:cubicBezTo>
                <a:cubicBezTo>
                  <a:pt x="15800" y="4518"/>
                  <a:pt x="15794" y="4518"/>
                  <a:pt x="15788" y="4518"/>
                </a:cubicBezTo>
                <a:cubicBezTo>
                  <a:pt x="15782" y="4518"/>
                  <a:pt x="15776" y="4518"/>
                  <a:pt x="15764" y="4512"/>
                </a:cubicBezTo>
                <a:cubicBezTo>
                  <a:pt x="15764" y="4506"/>
                  <a:pt x="15764" y="4500"/>
                  <a:pt x="15764" y="4494"/>
                </a:cubicBezTo>
                <a:cubicBezTo>
                  <a:pt x="15764" y="4488"/>
                  <a:pt x="15764" y="4482"/>
                  <a:pt x="15764" y="4482"/>
                </a:cubicBezTo>
                <a:cubicBezTo>
                  <a:pt x="15764" y="4476"/>
                  <a:pt x="15764" y="4471"/>
                  <a:pt x="15764" y="4471"/>
                </a:cubicBezTo>
                <a:cubicBezTo>
                  <a:pt x="15788" y="4471"/>
                  <a:pt x="15788" y="4471"/>
                  <a:pt x="15788" y="4471"/>
                </a:cubicBezTo>
                <a:cubicBezTo>
                  <a:pt x="15788" y="4465"/>
                  <a:pt x="15788" y="4459"/>
                  <a:pt x="15788" y="4459"/>
                </a:cubicBezTo>
                <a:cubicBezTo>
                  <a:pt x="15782" y="4453"/>
                  <a:pt x="15776" y="4453"/>
                  <a:pt x="15776" y="4447"/>
                </a:cubicBezTo>
                <a:cubicBezTo>
                  <a:pt x="15776" y="4435"/>
                  <a:pt x="15782" y="4423"/>
                  <a:pt x="15776" y="4411"/>
                </a:cubicBezTo>
                <a:cubicBezTo>
                  <a:pt x="15776" y="4405"/>
                  <a:pt x="15776" y="4405"/>
                  <a:pt x="15776" y="4399"/>
                </a:cubicBezTo>
                <a:cubicBezTo>
                  <a:pt x="15776" y="4394"/>
                  <a:pt x="15770" y="4394"/>
                  <a:pt x="15764" y="4387"/>
                </a:cubicBezTo>
                <a:cubicBezTo>
                  <a:pt x="15764" y="4382"/>
                  <a:pt x="15759" y="4387"/>
                  <a:pt x="15753" y="4382"/>
                </a:cubicBezTo>
                <a:cubicBezTo>
                  <a:pt x="15753" y="4370"/>
                  <a:pt x="15759" y="4358"/>
                  <a:pt x="15759" y="4346"/>
                </a:cubicBezTo>
                <a:cubicBezTo>
                  <a:pt x="15759" y="4334"/>
                  <a:pt x="15753" y="4322"/>
                  <a:pt x="15747" y="4310"/>
                </a:cubicBezTo>
                <a:cubicBezTo>
                  <a:pt x="15747" y="4305"/>
                  <a:pt x="15741" y="4299"/>
                  <a:pt x="15735" y="4287"/>
                </a:cubicBezTo>
                <a:cubicBezTo>
                  <a:pt x="15723" y="4281"/>
                  <a:pt x="15723" y="4269"/>
                  <a:pt x="15711" y="4263"/>
                </a:cubicBezTo>
                <a:cubicBezTo>
                  <a:pt x="15705" y="4263"/>
                  <a:pt x="15705" y="4257"/>
                  <a:pt x="15699" y="4257"/>
                </a:cubicBezTo>
                <a:cubicBezTo>
                  <a:pt x="15693" y="4251"/>
                  <a:pt x="15687" y="4257"/>
                  <a:pt x="15681" y="4257"/>
                </a:cubicBezTo>
                <a:cubicBezTo>
                  <a:pt x="15681" y="4251"/>
                  <a:pt x="15676" y="4251"/>
                  <a:pt x="15670" y="4245"/>
                </a:cubicBezTo>
                <a:cubicBezTo>
                  <a:pt x="15670" y="4245"/>
                  <a:pt x="15670" y="4239"/>
                  <a:pt x="15670" y="4233"/>
                </a:cubicBezTo>
                <a:cubicBezTo>
                  <a:pt x="15670" y="4221"/>
                  <a:pt x="15670" y="4221"/>
                  <a:pt x="15670" y="4221"/>
                </a:cubicBezTo>
                <a:cubicBezTo>
                  <a:pt x="15670" y="4216"/>
                  <a:pt x="15676" y="4216"/>
                  <a:pt x="15676" y="4210"/>
                </a:cubicBezTo>
                <a:cubicBezTo>
                  <a:pt x="15681" y="4204"/>
                  <a:pt x="15687" y="4204"/>
                  <a:pt x="15687" y="4198"/>
                </a:cubicBezTo>
                <a:cubicBezTo>
                  <a:pt x="15693" y="4198"/>
                  <a:pt x="15699" y="4198"/>
                  <a:pt x="15699" y="4192"/>
                </a:cubicBezTo>
                <a:cubicBezTo>
                  <a:pt x="15699" y="4186"/>
                  <a:pt x="15699" y="4180"/>
                  <a:pt x="15699" y="4168"/>
                </a:cubicBezTo>
                <a:cubicBezTo>
                  <a:pt x="15699" y="4144"/>
                  <a:pt x="15699" y="4144"/>
                  <a:pt x="15699" y="4144"/>
                </a:cubicBezTo>
                <a:cubicBezTo>
                  <a:pt x="15735" y="4144"/>
                  <a:pt x="15735" y="4144"/>
                  <a:pt x="15735" y="4144"/>
                </a:cubicBezTo>
                <a:cubicBezTo>
                  <a:pt x="15735" y="4144"/>
                  <a:pt x="15741" y="4144"/>
                  <a:pt x="15741" y="4139"/>
                </a:cubicBezTo>
                <a:cubicBezTo>
                  <a:pt x="15747" y="4133"/>
                  <a:pt x="15747" y="4133"/>
                  <a:pt x="15753" y="4127"/>
                </a:cubicBezTo>
                <a:cubicBezTo>
                  <a:pt x="15753" y="4121"/>
                  <a:pt x="15753" y="4115"/>
                  <a:pt x="15759" y="4115"/>
                </a:cubicBezTo>
                <a:cubicBezTo>
                  <a:pt x="15759" y="4115"/>
                  <a:pt x="15764" y="4115"/>
                  <a:pt x="15770" y="4115"/>
                </a:cubicBezTo>
                <a:cubicBezTo>
                  <a:pt x="15770" y="4115"/>
                  <a:pt x="15776" y="4115"/>
                  <a:pt x="15782" y="4115"/>
                </a:cubicBezTo>
                <a:cubicBezTo>
                  <a:pt x="15782" y="4115"/>
                  <a:pt x="15788" y="4109"/>
                  <a:pt x="15794" y="4109"/>
                </a:cubicBezTo>
                <a:cubicBezTo>
                  <a:pt x="15806" y="4109"/>
                  <a:pt x="15806" y="4109"/>
                  <a:pt x="15806" y="4109"/>
                </a:cubicBezTo>
                <a:cubicBezTo>
                  <a:pt x="15818" y="4109"/>
                  <a:pt x="15824" y="4109"/>
                  <a:pt x="15836" y="4109"/>
                </a:cubicBezTo>
                <a:cubicBezTo>
                  <a:pt x="15842" y="4097"/>
                  <a:pt x="15842" y="4091"/>
                  <a:pt x="15842" y="4079"/>
                </a:cubicBezTo>
                <a:lnTo>
                  <a:pt x="15836" y="4073"/>
                </a:lnTo>
                <a:cubicBezTo>
                  <a:pt x="15782" y="4073"/>
                  <a:pt x="15782" y="4073"/>
                  <a:pt x="15782" y="4073"/>
                </a:cubicBezTo>
                <a:cubicBezTo>
                  <a:pt x="15776" y="4067"/>
                  <a:pt x="15776" y="4062"/>
                  <a:pt x="15776" y="4062"/>
                </a:cubicBezTo>
                <a:cubicBezTo>
                  <a:pt x="15770" y="4050"/>
                  <a:pt x="15764" y="4044"/>
                  <a:pt x="15759" y="4038"/>
                </a:cubicBezTo>
                <a:cubicBezTo>
                  <a:pt x="15717" y="4038"/>
                  <a:pt x="15717" y="4038"/>
                  <a:pt x="15717" y="4038"/>
                </a:cubicBezTo>
                <a:cubicBezTo>
                  <a:pt x="15717" y="4044"/>
                  <a:pt x="15711" y="4050"/>
                  <a:pt x="15711" y="4062"/>
                </a:cubicBezTo>
                <a:cubicBezTo>
                  <a:pt x="15711" y="4067"/>
                  <a:pt x="15711" y="4067"/>
                  <a:pt x="15711" y="4073"/>
                </a:cubicBezTo>
                <a:lnTo>
                  <a:pt x="15705" y="4079"/>
                </a:lnTo>
                <a:cubicBezTo>
                  <a:pt x="15699" y="4079"/>
                  <a:pt x="15699" y="4085"/>
                  <a:pt x="15693" y="4085"/>
                </a:cubicBezTo>
                <a:cubicBezTo>
                  <a:pt x="15693" y="4085"/>
                  <a:pt x="15687" y="4079"/>
                  <a:pt x="15681" y="4079"/>
                </a:cubicBezTo>
                <a:cubicBezTo>
                  <a:pt x="15681" y="4079"/>
                  <a:pt x="15676" y="4079"/>
                  <a:pt x="15670" y="4079"/>
                </a:cubicBezTo>
                <a:cubicBezTo>
                  <a:pt x="15670" y="4020"/>
                  <a:pt x="15670" y="4020"/>
                  <a:pt x="15670" y="4020"/>
                </a:cubicBezTo>
                <a:cubicBezTo>
                  <a:pt x="15598" y="4020"/>
                  <a:pt x="15598" y="4020"/>
                  <a:pt x="15598" y="4020"/>
                </a:cubicBezTo>
                <a:cubicBezTo>
                  <a:pt x="15587" y="4020"/>
                  <a:pt x="15581" y="4008"/>
                  <a:pt x="15581" y="3996"/>
                </a:cubicBezTo>
                <a:cubicBezTo>
                  <a:pt x="15581" y="3984"/>
                  <a:pt x="15581" y="3978"/>
                  <a:pt x="15581" y="3973"/>
                </a:cubicBezTo>
                <a:cubicBezTo>
                  <a:pt x="15581" y="3973"/>
                  <a:pt x="15587" y="3967"/>
                  <a:pt x="15587" y="3961"/>
                </a:cubicBezTo>
                <a:cubicBezTo>
                  <a:pt x="15592" y="3961"/>
                  <a:pt x="15592" y="3955"/>
                  <a:pt x="15598" y="3955"/>
                </a:cubicBezTo>
                <a:cubicBezTo>
                  <a:pt x="15604" y="3949"/>
                  <a:pt x="15610" y="3949"/>
                  <a:pt x="15610" y="3949"/>
                </a:cubicBezTo>
                <a:cubicBezTo>
                  <a:pt x="15628" y="3949"/>
                  <a:pt x="15634" y="3949"/>
                  <a:pt x="15646" y="3949"/>
                </a:cubicBezTo>
                <a:cubicBezTo>
                  <a:pt x="15652" y="3949"/>
                  <a:pt x="15652" y="3949"/>
                  <a:pt x="15658" y="3949"/>
                </a:cubicBezTo>
                <a:cubicBezTo>
                  <a:pt x="15664" y="3949"/>
                  <a:pt x="15664" y="3949"/>
                  <a:pt x="15670" y="3949"/>
                </a:cubicBezTo>
                <a:cubicBezTo>
                  <a:pt x="15670" y="3943"/>
                  <a:pt x="15670" y="3937"/>
                  <a:pt x="15670" y="3937"/>
                </a:cubicBezTo>
                <a:cubicBezTo>
                  <a:pt x="15670" y="3931"/>
                  <a:pt x="15676" y="3925"/>
                  <a:pt x="15676" y="3925"/>
                </a:cubicBezTo>
                <a:cubicBezTo>
                  <a:pt x="15681" y="3919"/>
                  <a:pt x="15681" y="3913"/>
                  <a:pt x="15687" y="3913"/>
                </a:cubicBezTo>
                <a:cubicBezTo>
                  <a:pt x="15693" y="3907"/>
                  <a:pt x="15693" y="3913"/>
                  <a:pt x="15699" y="3907"/>
                </a:cubicBezTo>
                <a:cubicBezTo>
                  <a:pt x="15705" y="3907"/>
                  <a:pt x="15705" y="3901"/>
                  <a:pt x="15711" y="3901"/>
                </a:cubicBezTo>
                <a:cubicBezTo>
                  <a:pt x="15717" y="3901"/>
                  <a:pt x="15729" y="3901"/>
                  <a:pt x="15735" y="3901"/>
                </a:cubicBezTo>
                <a:cubicBezTo>
                  <a:pt x="15741" y="3901"/>
                  <a:pt x="15741" y="3901"/>
                  <a:pt x="15747" y="3901"/>
                </a:cubicBezTo>
                <a:cubicBezTo>
                  <a:pt x="15753" y="3901"/>
                  <a:pt x="15753" y="3895"/>
                  <a:pt x="15753" y="3889"/>
                </a:cubicBezTo>
                <a:cubicBezTo>
                  <a:pt x="15759" y="3889"/>
                  <a:pt x="15764" y="3884"/>
                  <a:pt x="15764" y="3884"/>
                </a:cubicBezTo>
                <a:cubicBezTo>
                  <a:pt x="15770" y="3878"/>
                  <a:pt x="15770" y="3872"/>
                  <a:pt x="15776" y="3872"/>
                </a:cubicBezTo>
                <a:cubicBezTo>
                  <a:pt x="15782" y="3866"/>
                  <a:pt x="15782" y="3860"/>
                  <a:pt x="15788" y="3860"/>
                </a:cubicBezTo>
                <a:cubicBezTo>
                  <a:pt x="15794" y="3854"/>
                  <a:pt x="15794" y="3848"/>
                  <a:pt x="15806" y="3848"/>
                </a:cubicBezTo>
                <a:cubicBezTo>
                  <a:pt x="15812" y="3848"/>
                  <a:pt x="15812" y="3848"/>
                  <a:pt x="15812" y="3848"/>
                </a:cubicBezTo>
                <a:cubicBezTo>
                  <a:pt x="15812" y="3848"/>
                  <a:pt x="15818" y="3848"/>
                  <a:pt x="15818" y="3854"/>
                </a:cubicBezTo>
                <a:cubicBezTo>
                  <a:pt x="15824" y="3866"/>
                  <a:pt x="15824" y="3866"/>
                  <a:pt x="15824" y="3866"/>
                </a:cubicBezTo>
                <a:cubicBezTo>
                  <a:pt x="15818" y="3866"/>
                  <a:pt x="15818" y="3872"/>
                  <a:pt x="15818" y="3878"/>
                </a:cubicBezTo>
                <a:cubicBezTo>
                  <a:pt x="15812" y="3878"/>
                  <a:pt x="15806" y="3878"/>
                  <a:pt x="15806" y="3884"/>
                </a:cubicBezTo>
                <a:cubicBezTo>
                  <a:pt x="15800" y="3889"/>
                  <a:pt x="15800" y="3901"/>
                  <a:pt x="15800" y="3907"/>
                </a:cubicBezTo>
                <a:cubicBezTo>
                  <a:pt x="15800" y="3919"/>
                  <a:pt x="15788" y="3919"/>
                  <a:pt x="15782" y="3931"/>
                </a:cubicBezTo>
                <a:cubicBezTo>
                  <a:pt x="15776" y="3931"/>
                  <a:pt x="15776" y="3937"/>
                  <a:pt x="15770" y="3943"/>
                </a:cubicBezTo>
                <a:cubicBezTo>
                  <a:pt x="15770" y="3943"/>
                  <a:pt x="15764" y="3943"/>
                  <a:pt x="15759" y="3949"/>
                </a:cubicBezTo>
                <a:cubicBezTo>
                  <a:pt x="15759" y="3955"/>
                  <a:pt x="15759" y="3955"/>
                  <a:pt x="15759" y="3961"/>
                </a:cubicBezTo>
                <a:cubicBezTo>
                  <a:pt x="15759" y="3973"/>
                  <a:pt x="15759" y="3973"/>
                  <a:pt x="15759" y="3973"/>
                </a:cubicBezTo>
                <a:cubicBezTo>
                  <a:pt x="15764" y="3973"/>
                  <a:pt x="15770" y="3967"/>
                  <a:pt x="15770" y="3967"/>
                </a:cubicBezTo>
                <a:cubicBezTo>
                  <a:pt x="15776" y="3961"/>
                  <a:pt x="15776" y="3961"/>
                  <a:pt x="15782" y="3955"/>
                </a:cubicBezTo>
                <a:cubicBezTo>
                  <a:pt x="15836" y="3955"/>
                  <a:pt x="15836" y="3955"/>
                  <a:pt x="15836" y="3955"/>
                </a:cubicBezTo>
                <a:cubicBezTo>
                  <a:pt x="15842" y="3955"/>
                  <a:pt x="15847" y="3949"/>
                  <a:pt x="15853" y="3949"/>
                </a:cubicBezTo>
                <a:cubicBezTo>
                  <a:pt x="15859" y="3943"/>
                  <a:pt x="15865" y="3931"/>
                  <a:pt x="15871" y="3925"/>
                </a:cubicBezTo>
                <a:cubicBezTo>
                  <a:pt x="15877" y="3925"/>
                  <a:pt x="15877" y="3919"/>
                  <a:pt x="15883" y="3913"/>
                </a:cubicBezTo>
                <a:lnTo>
                  <a:pt x="15889" y="3913"/>
                </a:lnTo>
                <a:cubicBezTo>
                  <a:pt x="15895" y="3913"/>
                  <a:pt x="15901" y="3907"/>
                  <a:pt x="15901" y="3907"/>
                </a:cubicBezTo>
                <a:cubicBezTo>
                  <a:pt x="15919" y="3907"/>
                  <a:pt x="15925" y="3913"/>
                  <a:pt x="15936" y="3919"/>
                </a:cubicBezTo>
                <a:cubicBezTo>
                  <a:pt x="15942" y="3919"/>
                  <a:pt x="15948" y="3919"/>
                  <a:pt x="15948" y="3919"/>
                </a:cubicBezTo>
                <a:cubicBezTo>
                  <a:pt x="15960" y="3919"/>
                  <a:pt x="15966" y="3919"/>
                  <a:pt x="15972" y="3925"/>
                </a:cubicBezTo>
                <a:cubicBezTo>
                  <a:pt x="15978" y="3931"/>
                  <a:pt x="15978" y="3931"/>
                  <a:pt x="15984" y="3931"/>
                </a:cubicBezTo>
                <a:cubicBezTo>
                  <a:pt x="15990" y="3937"/>
                  <a:pt x="15990" y="3949"/>
                  <a:pt x="15990" y="3955"/>
                </a:cubicBezTo>
                <a:cubicBezTo>
                  <a:pt x="15990" y="3967"/>
                  <a:pt x="15990" y="3967"/>
                  <a:pt x="15990" y="3967"/>
                </a:cubicBezTo>
                <a:cubicBezTo>
                  <a:pt x="15990" y="3973"/>
                  <a:pt x="15984" y="3973"/>
                  <a:pt x="15984" y="3978"/>
                </a:cubicBezTo>
                <a:cubicBezTo>
                  <a:pt x="15978" y="3984"/>
                  <a:pt x="15972" y="3984"/>
                  <a:pt x="15972" y="3990"/>
                </a:cubicBezTo>
                <a:cubicBezTo>
                  <a:pt x="15972" y="3990"/>
                  <a:pt x="15972" y="3996"/>
                  <a:pt x="15972" y="4002"/>
                </a:cubicBezTo>
                <a:cubicBezTo>
                  <a:pt x="15966" y="4008"/>
                  <a:pt x="15960" y="4008"/>
                  <a:pt x="15960" y="4020"/>
                </a:cubicBezTo>
                <a:cubicBezTo>
                  <a:pt x="15960" y="4026"/>
                  <a:pt x="15960" y="4032"/>
                  <a:pt x="15966" y="4044"/>
                </a:cubicBezTo>
                <a:cubicBezTo>
                  <a:pt x="15984" y="4044"/>
                  <a:pt x="15984" y="4044"/>
                  <a:pt x="15984" y="4044"/>
                </a:cubicBezTo>
                <a:cubicBezTo>
                  <a:pt x="15996" y="4038"/>
                  <a:pt x="15996" y="4038"/>
                  <a:pt x="15996" y="4038"/>
                </a:cubicBezTo>
                <a:cubicBezTo>
                  <a:pt x="16002" y="4038"/>
                  <a:pt x="16008" y="4032"/>
                  <a:pt x="16014" y="4032"/>
                </a:cubicBezTo>
                <a:cubicBezTo>
                  <a:pt x="16014" y="4032"/>
                  <a:pt x="16019" y="4032"/>
                  <a:pt x="16025" y="4032"/>
                </a:cubicBezTo>
                <a:cubicBezTo>
                  <a:pt x="16031" y="4038"/>
                  <a:pt x="16037" y="4044"/>
                  <a:pt x="16043" y="4050"/>
                </a:cubicBezTo>
                <a:cubicBezTo>
                  <a:pt x="16043" y="4055"/>
                  <a:pt x="16043" y="4062"/>
                  <a:pt x="16049" y="4062"/>
                </a:cubicBezTo>
                <a:cubicBezTo>
                  <a:pt x="16049" y="4073"/>
                  <a:pt x="16049" y="4079"/>
                  <a:pt x="16049" y="4085"/>
                </a:cubicBezTo>
                <a:cubicBezTo>
                  <a:pt x="16055" y="4091"/>
                  <a:pt x="16055" y="4091"/>
                  <a:pt x="16055" y="4097"/>
                </a:cubicBezTo>
                <a:cubicBezTo>
                  <a:pt x="16055" y="4103"/>
                  <a:pt x="16061" y="4103"/>
                  <a:pt x="16061" y="4109"/>
                </a:cubicBezTo>
                <a:cubicBezTo>
                  <a:pt x="16061" y="4115"/>
                  <a:pt x="16073" y="4115"/>
                  <a:pt x="16073" y="4127"/>
                </a:cubicBezTo>
                <a:cubicBezTo>
                  <a:pt x="16073" y="4186"/>
                  <a:pt x="16073" y="4186"/>
                  <a:pt x="16073" y="4186"/>
                </a:cubicBezTo>
                <a:cubicBezTo>
                  <a:pt x="16073" y="4192"/>
                  <a:pt x="16067" y="4198"/>
                  <a:pt x="16061" y="4198"/>
                </a:cubicBezTo>
                <a:cubicBezTo>
                  <a:pt x="16055" y="4204"/>
                  <a:pt x="16049" y="4204"/>
                  <a:pt x="16049" y="4210"/>
                </a:cubicBezTo>
                <a:cubicBezTo>
                  <a:pt x="16049" y="4210"/>
                  <a:pt x="16049" y="4216"/>
                  <a:pt x="16049" y="4221"/>
                </a:cubicBezTo>
                <a:cubicBezTo>
                  <a:pt x="16043" y="4228"/>
                  <a:pt x="16043" y="4228"/>
                  <a:pt x="16043" y="4233"/>
                </a:cubicBezTo>
                <a:cubicBezTo>
                  <a:pt x="16043" y="4263"/>
                  <a:pt x="16043" y="4263"/>
                  <a:pt x="16043" y="4263"/>
                </a:cubicBezTo>
                <a:cubicBezTo>
                  <a:pt x="16102" y="4263"/>
                  <a:pt x="16102" y="4263"/>
                  <a:pt x="16102" y="4263"/>
                </a:cubicBezTo>
                <a:cubicBezTo>
                  <a:pt x="16120" y="4263"/>
                  <a:pt x="16126" y="4251"/>
                  <a:pt x="16138" y="4245"/>
                </a:cubicBezTo>
                <a:cubicBezTo>
                  <a:pt x="16150" y="4239"/>
                  <a:pt x="16150" y="4239"/>
                  <a:pt x="16150" y="4239"/>
                </a:cubicBezTo>
                <a:cubicBezTo>
                  <a:pt x="16156" y="4239"/>
                  <a:pt x="16162" y="4233"/>
                  <a:pt x="16168" y="4233"/>
                </a:cubicBezTo>
                <a:cubicBezTo>
                  <a:pt x="16174" y="4228"/>
                  <a:pt x="16174" y="4221"/>
                  <a:pt x="16180" y="4221"/>
                </a:cubicBezTo>
                <a:cubicBezTo>
                  <a:pt x="16185" y="4221"/>
                  <a:pt x="16185" y="4221"/>
                  <a:pt x="16191" y="4216"/>
                </a:cubicBezTo>
                <a:cubicBezTo>
                  <a:pt x="16197" y="4216"/>
                  <a:pt x="16197" y="4216"/>
                  <a:pt x="16203" y="4210"/>
                </a:cubicBezTo>
                <a:cubicBezTo>
                  <a:pt x="16209" y="4210"/>
                  <a:pt x="16209" y="4204"/>
                  <a:pt x="16215" y="4204"/>
                </a:cubicBezTo>
                <a:cubicBezTo>
                  <a:pt x="16221" y="4204"/>
                  <a:pt x="16227" y="4204"/>
                  <a:pt x="16227" y="4204"/>
                </a:cubicBezTo>
                <a:cubicBezTo>
                  <a:pt x="16233" y="4204"/>
                  <a:pt x="16239" y="4198"/>
                  <a:pt x="16239" y="4192"/>
                </a:cubicBezTo>
                <a:lnTo>
                  <a:pt x="16239" y="4186"/>
                </a:lnTo>
                <a:cubicBezTo>
                  <a:pt x="16239" y="4174"/>
                  <a:pt x="16239" y="4168"/>
                  <a:pt x="16239" y="4162"/>
                </a:cubicBezTo>
                <a:cubicBezTo>
                  <a:pt x="16239" y="4156"/>
                  <a:pt x="16245" y="4150"/>
                  <a:pt x="16245" y="4144"/>
                </a:cubicBezTo>
                <a:cubicBezTo>
                  <a:pt x="16245" y="4144"/>
                  <a:pt x="16245" y="4139"/>
                  <a:pt x="16245" y="4133"/>
                </a:cubicBezTo>
                <a:cubicBezTo>
                  <a:pt x="16245" y="4103"/>
                  <a:pt x="16245" y="4103"/>
                  <a:pt x="16245" y="4103"/>
                </a:cubicBezTo>
                <a:cubicBezTo>
                  <a:pt x="16233" y="4103"/>
                  <a:pt x="16227" y="4103"/>
                  <a:pt x="16215" y="4097"/>
                </a:cubicBezTo>
                <a:cubicBezTo>
                  <a:pt x="16215" y="4091"/>
                  <a:pt x="16209" y="4085"/>
                  <a:pt x="16209" y="4079"/>
                </a:cubicBezTo>
                <a:cubicBezTo>
                  <a:pt x="16209" y="4073"/>
                  <a:pt x="16209" y="4062"/>
                  <a:pt x="16209" y="4055"/>
                </a:cubicBezTo>
                <a:cubicBezTo>
                  <a:pt x="16209" y="4050"/>
                  <a:pt x="16209" y="4050"/>
                  <a:pt x="16209" y="4044"/>
                </a:cubicBezTo>
                <a:cubicBezTo>
                  <a:pt x="16209" y="4038"/>
                  <a:pt x="16203" y="4038"/>
                  <a:pt x="16197" y="4038"/>
                </a:cubicBezTo>
                <a:cubicBezTo>
                  <a:pt x="16191" y="4038"/>
                  <a:pt x="16191" y="4032"/>
                  <a:pt x="16185" y="4032"/>
                </a:cubicBezTo>
                <a:cubicBezTo>
                  <a:pt x="16180" y="4026"/>
                  <a:pt x="16180" y="4020"/>
                  <a:pt x="16180" y="4020"/>
                </a:cubicBezTo>
                <a:cubicBezTo>
                  <a:pt x="16174" y="4014"/>
                  <a:pt x="16168" y="4014"/>
                  <a:pt x="16168" y="4014"/>
                </a:cubicBezTo>
                <a:cubicBezTo>
                  <a:pt x="16162" y="4008"/>
                  <a:pt x="16156" y="4008"/>
                  <a:pt x="16156" y="4002"/>
                </a:cubicBezTo>
                <a:cubicBezTo>
                  <a:pt x="16150" y="4002"/>
                  <a:pt x="16156" y="3996"/>
                  <a:pt x="16150" y="3990"/>
                </a:cubicBezTo>
                <a:cubicBezTo>
                  <a:pt x="16150" y="3990"/>
                  <a:pt x="16144" y="3984"/>
                  <a:pt x="16144" y="3978"/>
                </a:cubicBezTo>
                <a:cubicBezTo>
                  <a:pt x="16138" y="3973"/>
                  <a:pt x="16144" y="3973"/>
                  <a:pt x="16144" y="3961"/>
                </a:cubicBezTo>
                <a:cubicBezTo>
                  <a:pt x="16144" y="3949"/>
                  <a:pt x="16144" y="3943"/>
                  <a:pt x="16144" y="3931"/>
                </a:cubicBezTo>
                <a:cubicBezTo>
                  <a:pt x="16150" y="3925"/>
                  <a:pt x="16150" y="3925"/>
                  <a:pt x="16156" y="3919"/>
                </a:cubicBezTo>
                <a:cubicBezTo>
                  <a:pt x="16156" y="3919"/>
                  <a:pt x="16156" y="3913"/>
                  <a:pt x="16162" y="3907"/>
                </a:cubicBezTo>
                <a:cubicBezTo>
                  <a:pt x="16162" y="3907"/>
                  <a:pt x="16162" y="3901"/>
                  <a:pt x="16162" y="3895"/>
                </a:cubicBezTo>
                <a:cubicBezTo>
                  <a:pt x="16168" y="3895"/>
                  <a:pt x="16174" y="3901"/>
                  <a:pt x="16174" y="3895"/>
                </a:cubicBezTo>
                <a:cubicBezTo>
                  <a:pt x="16185" y="3895"/>
                  <a:pt x="16191" y="3895"/>
                  <a:pt x="16203" y="3889"/>
                </a:cubicBezTo>
                <a:cubicBezTo>
                  <a:pt x="16209" y="3889"/>
                  <a:pt x="16209" y="3889"/>
                  <a:pt x="16209" y="3889"/>
                </a:cubicBezTo>
                <a:cubicBezTo>
                  <a:pt x="16221" y="3889"/>
                  <a:pt x="16227" y="3889"/>
                  <a:pt x="16233" y="3889"/>
                </a:cubicBezTo>
                <a:cubicBezTo>
                  <a:pt x="16233" y="3789"/>
                  <a:pt x="16233" y="3789"/>
                  <a:pt x="16233" y="3789"/>
                </a:cubicBezTo>
                <a:cubicBezTo>
                  <a:pt x="16233" y="3783"/>
                  <a:pt x="16239" y="3783"/>
                  <a:pt x="16239" y="3777"/>
                </a:cubicBezTo>
                <a:cubicBezTo>
                  <a:pt x="16239" y="3777"/>
                  <a:pt x="16239" y="3771"/>
                  <a:pt x="16239" y="3765"/>
                </a:cubicBezTo>
                <a:cubicBezTo>
                  <a:pt x="16245" y="3765"/>
                  <a:pt x="16245" y="3759"/>
                  <a:pt x="16251" y="3753"/>
                </a:cubicBezTo>
                <a:cubicBezTo>
                  <a:pt x="16251" y="3753"/>
                  <a:pt x="16257" y="3759"/>
                  <a:pt x="16262" y="3753"/>
                </a:cubicBezTo>
                <a:cubicBezTo>
                  <a:pt x="16262" y="3753"/>
                  <a:pt x="16269" y="3753"/>
                  <a:pt x="16274" y="3747"/>
                </a:cubicBezTo>
                <a:cubicBezTo>
                  <a:pt x="16286" y="3741"/>
                  <a:pt x="16286" y="3735"/>
                  <a:pt x="16292" y="3723"/>
                </a:cubicBezTo>
                <a:cubicBezTo>
                  <a:pt x="16298" y="3718"/>
                  <a:pt x="16298" y="3718"/>
                  <a:pt x="16304" y="3712"/>
                </a:cubicBezTo>
                <a:cubicBezTo>
                  <a:pt x="16310" y="3706"/>
                  <a:pt x="16316" y="3694"/>
                  <a:pt x="16322" y="3694"/>
                </a:cubicBezTo>
                <a:cubicBezTo>
                  <a:pt x="16328" y="3688"/>
                  <a:pt x="16328" y="3694"/>
                  <a:pt x="16334" y="3694"/>
                </a:cubicBezTo>
                <a:cubicBezTo>
                  <a:pt x="16340" y="3694"/>
                  <a:pt x="16340" y="3694"/>
                  <a:pt x="16346" y="3694"/>
                </a:cubicBezTo>
                <a:cubicBezTo>
                  <a:pt x="16363" y="3700"/>
                  <a:pt x="16375" y="3712"/>
                  <a:pt x="16393" y="3723"/>
                </a:cubicBezTo>
                <a:cubicBezTo>
                  <a:pt x="16393" y="3723"/>
                  <a:pt x="16399" y="3723"/>
                  <a:pt x="16405" y="3723"/>
                </a:cubicBezTo>
                <a:cubicBezTo>
                  <a:pt x="16411" y="3723"/>
                  <a:pt x="16417" y="3718"/>
                  <a:pt x="16428" y="3718"/>
                </a:cubicBezTo>
                <a:cubicBezTo>
                  <a:pt x="16428" y="3712"/>
                  <a:pt x="16435" y="3712"/>
                  <a:pt x="16435" y="3712"/>
                </a:cubicBezTo>
                <a:cubicBezTo>
                  <a:pt x="16440" y="3706"/>
                  <a:pt x="16440" y="3700"/>
                  <a:pt x="16446" y="3700"/>
                </a:cubicBezTo>
                <a:cubicBezTo>
                  <a:pt x="16452" y="3694"/>
                  <a:pt x="16452" y="3694"/>
                  <a:pt x="16458" y="3688"/>
                </a:cubicBezTo>
                <a:cubicBezTo>
                  <a:pt x="16458" y="3688"/>
                  <a:pt x="16464" y="3688"/>
                  <a:pt x="16470" y="3688"/>
                </a:cubicBezTo>
                <a:cubicBezTo>
                  <a:pt x="16476" y="3688"/>
                  <a:pt x="16470" y="3682"/>
                  <a:pt x="16476" y="3676"/>
                </a:cubicBezTo>
                <a:cubicBezTo>
                  <a:pt x="16488" y="3676"/>
                  <a:pt x="16494" y="3682"/>
                  <a:pt x="16500" y="3676"/>
                </a:cubicBezTo>
                <a:cubicBezTo>
                  <a:pt x="16506" y="3676"/>
                  <a:pt x="16506" y="3676"/>
                  <a:pt x="16512" y="3670"/>
                </a:cubicBezTo>
                <a:cubicBezTo>
                  <a:pt x="16517" y="3670"/>
                  <a:pt x="16517" y="3670"/>
                  <a:pt x="16523" y="3670"/>
                </a:cubicBezTo>
                <a:cubicBezTo>
                  <a:pt x="16529" y="3664"/>
                  <a:pt x="16529" y="3664"/>
                  <a:pt x="16535" y="3658"/>
                </a:cubicBezTo>
                <a:lnTo>
                  <a:pt x="16535" y="3652"/>
                </a:lnTo>
                <a:cubicBezTo>
                  <a:pt x="16541" y="3641"/>
                  <a:pt x="16553" y="3635"/>
                  <a:pt x="16565" y="3629"/>
                </a:cubicBezTo>
                <a:cubicBezTo>
                  <a:pt x="16565" y="3623"/>
                  <a:pt x="16571" y="3623"/>
                  <a:pt x="16577" y="3623"/>
                </a:cubicBezTo>
                <a:cubicBezTo>
                  <a:pt x="16577" y="3617"/>
                  <a:pt x="16577" y="3611"/>
                  <a:pt x="16583" y="3611"/>
                </a:cubicBezTo>
                <a:cubicBezTo>
                  <a:pt x="16583" y="3605"/>
                  <a:pt x="16589" y="3605"/>
                  <a:pt x="16589" y="3599"/>
                </a:cubicBezTo>
                <a:cubicBezTo>
                  <a:pt x="16606" y="3587"/>
                  <a:pt x="16606" y="3575"/>
                  <a:pt x="16624" y="3563"/>
                </a:cubicBezTo>
                <a:cubicBezTo>
                  <a:pt x="16624" y="3557"/>
                  <a:pt x="16630" y="3557"/>
                  <a:pt x="16636" y="3557"/>
                </a:cubicBezTo>
                <a:cubicBezTo>
                  <a:pt x="16642" y="3546"/>
                  <a:pt x="16648" y="3540"/>
                  <a:pt x="16654" y="3534"/>
                </a:cubicBezTo>
                <a:cubicBezTo>
                  <a:pt x="16654" y="3528"/>
                  <a:pt x="16654" y="3522"/>
                  <a:pt x="16654" y="3522"/>
                </a:cubicBezTo>
                <a:cubicBezTo>
                  <a:pt x="16654" y="3516"/>
                  <a:pt x="16660" y="3516"/>
                  <a:pt x="16660" y="3510"/>
                </a:cubicBezTo>
                <a:cubicBezTo>
                  <a:pt x="16666" y="3504"/>
                  <a:pt x="16666" y="3504"/>
                  <a:pt x="16666" y="3498"/>
                </a:cubicBezTo>
                <a:cubicBezTo>
                  <a:pt x="16672" y="3492"/>
                  <a:pt x="16672" y="3486"/>
                  <a:pt x="16672" y="3475"/>
                </a:cubicBezTo>
                <a:cubicBezTo>
                  <a:pt x="16678" y="3468"/>
                  <a:pt x="16683" y="3468"/>
                  <a:pt x="16683" y="3463"/>
                </a:cubicBezTo>
                <a:cubicBezTo>
                  <a:pt x="16689" y="3451"/>
                  <a:pt x="16695" y="3451"/>
                  <a:pt x="16707" y="3439"/>
                </a:cubicBezTo>
                <a:cubicBezTo>
                  <a:pt x="16707" y="3439"/>
                  <a:pt x="16713" y="3439"/>
                  <a:pt x="16719" y="3433"/>
                </a:cubicBezTo>
                <a:cubicBezTo>
                  <a:pt x="16719" y="3433"/>
                  <a:pt x="16719" y="3427"/>
                  <a:pt x="16725" y="3421"/>
                </a:cubicBezTo>
                <a:cubicBezTo>
                  <a:pt x="16725" y="3421"/>
                  <a:pt x="16731" y="3427"/>
                  <a:pt x="16737" y="3421"/>
                </a:cubicBezTo>
                <a:cubicBezTo>
                  <a:pt x="16743" y="3421"/>
                  <a:pt x="16749" y="3409"/>
                  <a:pt x="16755" y="3403"/>
                </a:cubicBezTo>
                <a:cubicBezTo>
                  <a:pt x="16760" y="3397"/>
                  <a:pt x="16760" y="3397"/>
                  <a:pt x="16767" y="3391"/>
                </a:cubicBezTo>
                <a:cubicBezTo>
                  <a:pt x="16767" y="3391"/>
                  <a:pt x="16767" y="3386"/>
                  <a:pt x="16772" y="3380"/>
                </a:cubicBezTo>
                <a:cubicBezTo>
                  <a:pt x="16772" y="3374"/>
                  <a:pt x="16778" y="3374"/>
                  <a:pt x="16784" y="3368"/>
                </a:cubicBezTo>
                <a:cubicBezTo>
                  <a:pt x="16784" y="3368"/>
                  <a:pt x="16790" y="3362"/>
                  <a:pt x="16796" y="3356"/>
                </a:cubicBezTo>
                <a:cubicBezTo>
                  <a:pt x="16796" y="3356"/>
                  <a:pt x="16802" y="3356"/>
                  <a:pt x="16808" y="3350"/>
                </a:cubicBezTo>
                <a:cubicBezTo>
                  <a:pt x="16808" y="3344"/>
                  <a:pt x="16802" y="3338"/>
                  <a:pt x="16808" y="3326"/>
                </a:cubicBezTo>
                <a:cubicBezTo>
                  <a:pt x="16808" y="3320"/>
                  <a:pt x="16808" y="3320"/>
                  <a:pt x="16808" y="3314"/>
                </a:cubicBezTo>
                <a:cubicBezTo>
                  <a:pt x="16808" y="3309"/>
                  <a:pt x="16808" y="3303"/>
                  <a:pt x="16808" y="3291"/>
                </a:cubicBezTo>
                <a:cubicBezTo>
                  <a:pt x="16808" y="3279"/>
                  <a:pt x="16808" y="3279"/>
                  <a:pt x="16808" y="3279"/>
                </a:cubicBezTo>
                <a:cubicBezTo>
                  <a:pt x="16808" y="3279"/>
                  <a:pt x="16814" y="3273"/>
                  <a:pt x="16814" y="3267"/>
                </a:cubicBezTo>
                <a:cubicBezTo>
                  <a:pt x="16820" y="3267"/>
                  <a:pt x="16826" y="3261"/>
                  <a:pt x="16826" y="3261"/>
                </a:cubicBezTo>
                <a:cubicBezTo>
                  <a:pt x="16832" y="3249"/>
                  <a:pt x="16826" y="3237"/>
                  <a:pt x="16826" y="3225"/>
                </a:cubicBezTo>
                <a:cubicBezTo>
                  <a:pt x="16826" y="3208"/>
                  <a:pt x="16826" y="3208"/>
                  <a:pt x="16826" y="3208"/>
                </a:cubicBezTo>
                <a:cubicBezTo>
                  <a:pt x="16826" y="3202"/>
                  <a:pt x="16826" y="3202"/>
                  <a:pt x="16826" y="3196"/>
                </a:cubicBezTo>
                <a:cubicBezTo>
                  <a:pt x="16826" y="3184"/>
                  <a:pt x="16826" y="3184"/>
                  <a:pt x="16826" y="3184"/>
                </a:cubicBezTo>
                <a:cubicBezTo>
                  <a:pt x="16826" y="3178"/>
                  <a:pt x="16826" y="3178"/>
                  <a:pt x="16826" y="3172"/>
                </a:cubicBezTo>
                <a:cubicBezTo>
                  <a:pt x="16826" y="3166"/>
                  <a:pt x="16832" y="3166"/>
                  <a:pt x="16832" y="3160"/>
                </a:cubicBezTo>
                <a:cubicBezTo>
                  <a:pt x="16838" y="3160"/>
                  <a:pt x="16832" y="3154"/>
                  <a:pt x="16832" y="3148"/>
                </a:cubicBezTo>
                <a:cubicBezTo>
                  <a:pt x="16838" y="3142"/>
                  <a:pt x="16838" y="3137"/>
                  <a:pt x="16838" y="3125"/>
                </a:cubicBezTo>
                <a:cubicBezTo>
                  <a:pt x="16844" y="3119"/>
                  <a:pt x="16849" y="3119"/>
                  <a:pt x="16849" y="3113"/>
                </a:cubicBezTo>
                <a:cubicBezTo>
                  <a:pt x="16855" y="3113"/>
                  <a:pt x="16855" y="3107"/>
                  <a:pt x="16855" y="3107"/>
                </a:cubicBezTo>
                <a:cubicBezTo>
                  <a:pt x="16861" y="3101"/>
                  <a:pt x="16861" y="3095"/>
                  <a:pt x="16867" y="3095"/>
                </a:cubicBezTo>
                <a:cubicBezTo>
                  <a:pt x="16867" y="3095"/>
                  <a:pt x="16873" y="3095"/>
                  <a:pt x="16879" y="3095"/>
                </a:cubicBezTo>
                <a:cubicBezTo>
                  <a:pt x="16879" y="3101"/>
                  <a:pt x="16879" y="3107"/>
                  <a:pt x="16885" y="3107"/>
                </a:cubicBezTo>
                <a:cubicBezTo>
                  <a:pt x="16885" y="3107"/>
                  <a:pt x="16891" y="3107"/>
                  <a:pt x="16891" y="3113"/>
                </a:cubicBezTo>
                <a:cubicBezTo>
                  <a:pt x="16897" y="3113"/>
                  <a:pt x="16903" y="3113"/>
                  <a:pt x="16903" y="3119"/>
                </a:cubicBezTo>
                <a:cubicBezTo>
                  <a:pt x="16909" y="3125"/>
                  <a:pt x="16915" y="3125"/>
                  <a:pt x="16915" y="3131"/>
                </a:cubicBezTo>
                <a:cubicBezTo>
                  <a:pt x="16915" y="3137"/>
                  <a:pt x="16909" y="3137"/>
                  <a:pt x="16909" y="3142"/>
                </a:cubicBezTo>
                <a:cubicBezTo>
                  <a:pt x="16909" y="3148"/>
                  <a:pt x="16909" y="3148"/>
                  <a:pt x="16903" y="3154"/>
                </a:cubicBezTo>
                <a:cubicBezTo>
                  <a:pt x="16903" y="3160"/>
                  <a:pt x="16903" y="3166"/>
                  <a:pt x="16903" y="3172"/>
                </a:cubicBezTo>
                <a:cubicBezTo>
                  <a:pt x="16903" y="3184"/>
                  <a:pt x="16909" y="3190"/>
                  <a:pt x="16909" y="3196"/>
                </a:cubicBezTo>
                <a:cubicBezTo>
                  <a:pt x="16915" y="3220"/>
                  <a:pt x="16909" y="3231"/>
                  <a:pt x="16909" y="3249"/>
                </a:cubicBezTo>
                <a:cubicBezTo>
                  <a:pt x="16909" y="3261"/>
                  <a:pt x="16915" y="3273"/>
                  <a:pt x="16909" y="3285"/>
                </a:cubicBezTo>
                <a:cubicBezTo>
                  <a:pt x="16909" y="3291"/>
                  <a:pt x="16915" y="3297"/>
                  <a:pt x="16909" y="3297"/>
                </a:cubicBezTo>
                <a:cubicBezTo>
                  <a:pt x="16909" y="3303"/>
                  <a:pt x="16903" y="3303"/>
                  <a:pt x="16903" y="3309"/>
                </a:cubicBezTo>
                <a:cubicBezTo>
                  <a:pt x="16897" y="3314"/>
                  <a:pt x="16891" y="3314"/>
                  <a:pt x="16891" y="3320"/>
                </a:cubicBezTo>
                <a:cubicBezTo>
                  <a:pt x="16891" y="3326"/>
                  <a:pt x="16891" y="3326"/>
                  <a:pt x="16891" y="3338"/>
                </a:cubicBezTo>
                <a:cubicBezTo>
                  <a:pt x="16891" y="3344"/>
                  <a:pt x="16891" y="3344"/>
                  <a:pt x="16891" y="3350"/>
                </a:cubicBezTo>
                <a:cubicBezTo>
                  <a:pt x="16891" y="3368"/>
                  <a:pt x="16897" y="3374"/>
                  <a:pt x="16903" y="3386"/>
                </a:cubicBezTo>
                <a:cubicBezTo>
                  <a:pt x="16909" y="3397"/>
                  <a:pt x="16909" y="3403"/>
                  <a:pt x="16909" y="3415"/>
                </a:cubicBezTo>
                <a:cubicBezTo>
                  <a:pt x="16909" y="3421"/>
                  <a:pt x="16909" y="3427"/>
                  <a:pt x="16909" y="3433"/>
                </a:cubicBezTo>
                <a:cubicBezTo>
                  <a:pt x="16909" y="3439"/>
                  <a:pt x="16903" y="3439"/>
                  <a:pt x="16897" y="3439"/>
                </a:cubicBezTo>
                <a:cubicBezTo>
                  <a:pt x="16891" y="3445"/>
                  <a:pt x="16885" y="3445"/>
                  <a:pt x="16885" y="3451"/>
                </a:cubicBezTo>
                <a:cubicBezTo>
                  <a:pt x="16885" y="3457"/>
                  <a:pt x="16885" y="3463"/>
                  <a:pt x="16885" y="3468"/>
                </a:cubicBezTo>
                <a:cubicBezTo>
                  <a:pt x="16885" y="3475"/>
                  <a:pt x="16885" y="3480"/>
                  <a:pt x="16885" y="3486"/>
                </a:cubicBezTo>
                <a:cubicBezTo>
                  <a:pt x="16885" y="3492"/>
                  <a:pt x="16891" y="3492"/>
                  <a:pt x="16891" y="3498"/>
                </a:cubicBezTo>
                <a:cubicBezTo>
                  <a:pt x="16891" y="3504"/>
                  <a:pt x="16885" y="3504"/>
                  <a:pt x="16885" y="3510"/>
                </a:cubicBezTo>
                <a:cubicBezTo>
                  <a:pt x="16909" y="3510"/>
                  <a:pt x="16909" y="3510"/>
                  <a:pt x="16909" y="3510"/>
                </a:cubicBezTo>
                <a:cubicBezTo>
                  <a:pt x="16909" y="3504"/>
                  <a:pt x="16915" y="3510"/>
                  <a:pt x="16921" y="3504"/>
                </a:cubicBezTo>
                <a:cubicBezTo>
                  <a:pt x="16921" y="3498"/>
                  <a:pt x="16921" y="3498"/>
                  <a:pt x="16921" y="3492"/>
                </a:cubicBezTo>
                <a:cubicBezTo>
                  <a:pt x="16926" y="3480"/>
                  <a:pt x="16926" y="3480"/>
                  <a:pt x="16926" y="3480"/>
                </a:cubicBezTo>
                <a:cubicBezTo>
                  <a:pt x="16933" y="3475"/>
                  <a:pt x="16933" y="3475"/>
                  <a:pt x="16938" y="3468"/>
                </a:cubicBezTo>
                <a:cubicBezTo>
                  <a:pt x="16938" y="3468"/>
                  <a:pt x="16938" y="3463"/>
                  <a:pt x="16944" y="3457"/>
                </a:cubicBezTo>
                <a:cubicBezTo>
                  <a:pt x="16944" y="3463"/>
                  <a:pt x="16950" y="3457"/>
                  <a:pt x="16956" y="3463"/>
                </a:cubicBezTo>
                <a:cubicBezTo>
                  <a:pt x="16956" y="3475"/>
                  <a:pt x="16950" y="3480"/>
                  <a:pt x="16956" y="3486"/>
                </a:cubicBezTo>
                <a:cubicBezTo>
                  <a:pt x="16956" y="3492"/>
                  <a:pt x="16962" y="3492"/>
                  <a:pt x="16968" y="3492"/>
                </a:cubicBezTo>
                <a:cubicBezTo>
                  <a:pt x="16974" y="3504"/>
                  <a:pt x="16986" y="3504"/>
                  <a:pt x="16998" y="3504"/>
                </a:cubicBezTo>
                <a:cubicBezTo>
                  <a:pt x="16998" y="3498"/>
                  <a:pt x="16998" y="3498"/>
                  <a:pt x="16998" y="3492"/>
                </a:cubicBezTo>
                <a:cubicBezTo>
                  <a:pt x="16998" y="3486"/>
                  <a:pt x="16998" y="3486"/>
                  <a:pt x="16992" y="3480"/>
                </a:cubicBezTo>
                <a:cubicBezTo>
                  <a:pt x="16992" y="3480"/>
                  <a:pt x="16992" y="3475"/>
                  <a:pt x="16992" y="3468"/>
                </a:cubicBezTo>
                <a:cubicBezTo>
                  <a:pt x="16992" y="3463"/>
                  <a:pt x="16986" y="3463"/>
                  <a:pt x="16980" y="3457"/>
                </a:cubicBezTo>
                <a:cubicBezTo>
                  <a:pt x="16980" y="3451"/>
                  <a:pt x="16974" y="3457"/>
                  <a:pt x="16968" y="3451"/>
                </a:cubicBezTo>
                <a:cubicBezTo>
                  <a:pt x="16968" y="3445"/>
                  <a:pt x="16968" y="3439"/>
                  <a:pt x="16962" y="3439"/>
                </a:cubicBezTo>
                <a:cubicBezTo>
                  <a:pt x="16962" y="3433"/>
                  <a:pt x="16950" y="3433"/>
                  <a:pt x="16950" y="3427"/>
                </a:cubicBezTo>
                <a:cubicBezTo>
                  <a:pt x="16944" y="3421"/>
                  <a:pt x="16950" y="3415"/>
                  <a:pt x="16944" y="3403"/>
                </a:cubicBezTo>
                <a:cubicBezTo>
                  <a:pt x="16944" y="3397"/>
                  <a:pt x="16938" y="3397"/>
                  <a:pt x="16938" y="3391"/>
                </a:cubicBezTo>
                <a:cubicBezTo>
                  <a:pt x="16933" y="3386"/>
                  <a:pt x="16926" y="3380"/>
                  <a:pt x="16926" y="3368"/>
                </a:cubicBezTo>
                <a:cubicBezTo>
                  <a:pt x="16926" y="3356"/>
                  <a:pt x="16944" y="3356"/>
                  <a:pt x="16950" y="3344"/>
                </a:cubicBezTo>
                <a:cubicBezTo>
                  <a:pt x="16950" y="3344"/>
                  <a:pt x="16956" y="3344"/>
                  <a:pt x="16956" y="3338"/>
                </a:cubicBezTo>
                <a:cubicBezTo>
                  <a:pt x="16956" y="3332"/>
                  <a:pt x="16956" y="3326"/>
                  <a:pt x="16956" y="3320"/>
                </a:cubicBezTo>
                <a:cubicBezTo>
                  <a:pt x="16956" y="3320"/>
                  <a:pt x="16956" y="3314"/>
                  <a:pt x="16956" y="3309"/>
                </a:cubicBezTo>
                <a:cubicBezTo>
                  <a:pt x="16956" y="3303"/>
                  <a:pt x="16968" y="3309"/>
                  <a:pt x="16968" y="3303"/>
                </a:cubicBezTo>
                <a:cubicBezTo>
                  <a:pt x="16968" y="3303"/>
                  <a:pt x="16968" y="3297"/>
                  <a:pt x="16974" y="3291"/>
                </a:cubicBezTo>
                <a:cubicBezTo>
                  <a:pt x="16980" y="3291"/>
                  <a:pt x="16974" y="3279"/>
                  <a:pt x="16980" y="3279"/>
                </a:cubicBezTo>
                <a:cubicBezTo>
                  <a:pt x="16992" y="3279"/>
                  <a:pt x="16998" y="3285"/>
                  <a:pt x="17004" y="3291"/>
                </a:cubicBezTo>
                <a:cubicBezTo>
                  <a:pt x="17015" y="3297"/>
                  <a:pt x="17015" y="3309"/>
                  <a:pt x="17027" y="3309"/>
                </a:cubicBezTo>
                <a:cubicBezTo>
                  <a:pt x="17033" y="3309"/>
                  <a:pt x="17033" y="3303"/>
                  <a:pt x="17039" y="3297"/>
                </a:cubicBezTo>
                <a:cubicBezTo>
                  <a:pt x="17039" y="3297"/>
                  <a:pt x="17039" y="3291"/>
                  <a:pt x="17039" y="3285"/>
                </a:cubicBezTo>
                <a:cubicBezTo>
                  <a:pt x="17039" y="3285"/>
                  <a:pt x="17033" y="3279"/>
                  <a:pt x="17033" y="3273"/>
                </a:cubicBezTo>
                <a:cubicBezTo>
                  <a:pt x="17033" y="3273"/>
                  <a:pt x="17033" y="3267"/>
                  <a:pt x="17033" y="3261"/>
                </a:cubicBezTo>
                <a:cubicBezTo>
                  <a:pt x="17033" y="3255"/>
                  <a:pt x="17027" y="3249"/>
                  <a:pt x="17027" y="3243"/>
                </a:cubicBezTo>
                <a:cubicBezTo>
                  <a:pt x="17027" y="3237"/>
                  <a:pt x="17027" y="3231"/>
                  <a:pt x="17027" y="3231"/>
                </a:cubicBezTo>
                <a:cubicBezTo>
                  <a:pt x="17027" y="3225"/>
                  <a:pt x="17021" y="3220"/>
                  <a:pt x="17021" y="3214"/>
                </a:cubicBezTo>
                <a:cubicBezTo>
                  <a:pt x="17021" y="3208"/>
                  <a:pt x="17015" y="3208"/>
                  <a:pt x="17015" y="3202"/>
                </a:cubicBezTo>
                <a:cubicBezTo>
                  <a:pt x="17010" y="3190"/>
                  <a:pt x="17015" y="3184"/>
                  <a:pt x="17015" y="3172"/>
                </a:cubicBezTo>
                <a:cubicBezTo>
                  <a:pt x="17015" y="3166"/>
                  <a:pt x="17015" y="3160"/>
                  <a:pt x="17015" y="3160"/>
                </a:cubicBezTo>
                <a:cubicBezTo>
                  <a:pt x="17010" y="3154"/>
                  <a:pt x="17010" y="3154"/>
                  <a:pt x="17004" y="3148"/>
                </a:cubicBezTo>
                <a:cubicBezTo>
                  <a:pt x="17004" y="3142"/>
                  <a:pt x="17004" y="3137"/>
                  <a:pt x="16998" y="3137"/>
                </a:cubicBezTo>
                <a:cubicBezTo>
                  <a:pt x="16992" y="3125"/>
                  <a:pt x="16986" y="3125"/>
                  <a:pt x="16980" y="3113"/>
                </a:cubicBezTo>
                <a:cubicBezTo>
                  <a:pt x="16980" y="3107"/>
                  <a:pt x="16974" y="3107"/>
                  <a:pt x="16974" y="3101"/>
                </a:cubicBezTo>
                <a:cubicBezTo>
                  <a:pt x="16974" y="3095"/>
                  <a:pt x="16974" y="3095"/>
                  <a:pt x="16974" y="3089"/>
                </a:cubicBezTo>
                <a:cubicBezTo>
                  <a:pt x="16974" y="3083"/>
                  <a:pt x="16974" y="3083"/>
                  <a:pt x="16974" y="3077"/>
                </a:cubicBezTo>
                <a:cubicBezTo>
                  <a:pt x="16974" y="3071"/>
                  <a:pt x="16974" y="3071"/>
                  <a:pt x="16974" y="3065"/>
                </a:cubicBezTo>
                <a:cubicBezTo>
                  <a:pt x="16974" y="3054"/>
                  <a:pt x="16974" y="3054"/>
                  <a:pt x="16974" y="3054"/>
                </a:cubicBezTo>
                <a:cubicBezTo>
                  <a:pt x="16974" y="3048"/>
                  <a:pt x="16980" y="3048"/>
                  <a:pt x="16980" y="3042"/>
                </a:cubicBezTo>
                <a:cubicBezTo>
                  <a:pt x="16980" y="3036"/>
                  <a:pt x="16974" y="3036"/>
                  <a:pt x="16974" y="3030"/>
                </a:cubicBezTo>
                <a:cubicBezTo>
                  <a:pt x="16974" y="3024"/>
                  <a:pt x="16980" y="3024"/>
                  <a:pt x="16980" y="3018"/>
                </a:cubicBezTo>
                <a:cubicBezTo>
                  <a:pt x="16980" y="3012"/>
                  <a:pt x="16974" y="3012"/>
                  <a:pt x="16974" y="3006"/>
                </a:cubicBezTo>
                <a:lnTo>
                  <a:pt x="16962" y="3006"/>
                </a:lnTo>
                <a:cubicBezTo>
                  <a:pt x="16956" y="2994"/>
                  <a:pt x="16962" y="2988"/>
                  <a:pt x="16962" y="2982"/>
                </a:cubicBezTo>
                <a:cubicBezTo>
                  <a:pt x="16956" y="2976"/>
                  <a:pt x="16956" y="2965"/>
                  <a:pt x="16956" y="2959"/>
                </a:cubicBezTo>
                <a:cubicBezTo>
                  <a:pt x="16950" y="2947"/>
                  <a:pt x="16956" y="2941"/>
                  <a:pt x="16956" y="2935"/>
                </a:cubicBezTo>
                <a:cubicBezTo>
                  <a:pt x="16956" y="2923"/>
                  <a:pt x="16950" y="2917"/>
                  <a:pt x="16950" y="2911"/>
                </a:cubicBezTo>
                <a:cubicBezTo>
                  <a:pt x="16926" y="2911"/>
                  <a:pt x="16926" y="2911"/>
                  <a:pt x="16926" y="2911"/>
                </a:cubicBezTo>
                <a:cubicBezTo>
                  <a:pt x="16926" y="2994"/>
                  <a:pt x="16926" y="2994"/>
                  <a:pt x="16926" y="2994"/>
                </a:cubicBezTo>
                <a:cubicBezTo>
                  <a:pt x="16921" y="2994"/>
                  <a:pt x="16915" y="2994"/>
                  <a:pt x="16909" y="2994"/>
                </a:cubicBezTo>
                <a:cubicBezTo>
                  <a:pt x="16903" y="2994"/>
                  <a:pt x="16903" y="2994"/>
                  <a:pt x="16897" y="3000"/>
                </a:cubicBezTo>
                <a:cubicBezTo>
                  <a:pt x="16897" y="3012"/>
                  <a:pt x="16897" y="3012"/>
                  <a:pt x="16897" y="3012"/>
                </a:cubicBezTo>
                <a:cubicBezTo>
                  <a:pt x="16897" y="3012"/>
                  <a:pt x="16897" y="3018"/>
                  <a:pt x="16897" y="3024"/>
                </a:cubicBezTo>
                <a:cubicBezTo>
                  <a:pt x="16897" y="3036"/>
                  <a:pt x="16897" y="3036"/>
                  <a:pt x="16897" y="3036"/>
                </a:cubicBezTo>
                <a:cubicBezTo>
                  <a:pt x="16903" y="3036"/>
                  <a:pt x="16903" y="3042"/>
                  <a:pt x="16903" y="3042"/>
                </a:cubicBezTo>
                <a:cubicBezTo>
                  <a:pt x="16909" y="3054"/>
                  <a:pt x="16903" y="3059"/>
                  <a:pt x="16903" y="3065"/>
                </a:cubicBezTo>
                <a:cubicBezTo>
                  <a:pt x="16885" y="3065"/>
                  <a:pt x="16885" y="3065"/>
                  <a:pt x="16885" y="3065"/>
                </a:cubicBezTo>
                <a:cubicBezTo>
                  <a:pt x="16879" y="3065"/>
                  <a:pt x="16873" y="3065"/>
                  <a:pt x="16873" y="3065"/>
                </a:cubicBezTo>
                <a:cubicBezTo>
                  <a:pt x="16873" y="3059"/>
                  <a:pt x="16867" y="3059"/>
                  <a:pt x="16867" y="3054"/>
                </a:cubicBezTo>
                <a:cubicBezTo>
                  <a:pt x="16867" y="3048"/>
                  <a:pt x="16873" y="3048"/>
                  <a:pt x="16873" y="3042"/>
                </a:cubicBezTo>
                <a:cubicBezTo>
                  <a:pt x="16873" y="3036"/>
                  <a:pt x="16873" y="3036"/>
                  <a:pt x="16873" y="3030"/>
                </a:cubicBezTo>
                <a:cubicBezTo>
                  <a:pt x="16873" y="3024"/>
                  <a:pt x="16879" y="3018"/>
                  <a:pt x="16879" y="3006"/>
                </a:cubicBezTo>
                <a:cubicBezTo>
                  <a:pt x="16879" y="2994"/>
                  <a:pt x="16879" y="2994"/>
                  <a:pt x="16879" y="2994"/>
                </a:cubicBezTo>
                <a:cubicBezTo>
                  <a:pt x="16873" y="2988"/>
                  <a:pt x="16873" y="2988"/>
                  <a:pt x="16867" y="2982"/>
                </a:cubicBezTo>
                <a:cubicBezTo>
                  <a:pt x="16867" y="2976"/>
                  <a:pt x="16861" y="2976"/>
                  <a:pt x="16855" y="2971"/>
                </a:cubicBezTo>
                <a:cubicBezTo>
                  <a:pt x="16855" y="2971"/>
                  <a:pt x="16849" y="2965"/>
                  <a:pt x="16844" y="2965"/>
                </a:cubicBezTo>
                <a:cubicBezTo>
                  <a:pt x="16844" y="2965"/>
                  <a:pt x="16838" y="2965"/>
                  <a:pt x="16832" y="2965"/>
                </a:cubicBezTo>
                <a:cubicBezTo>
                  <a:pt x="16826" y="2965"/>
                  <a:pt x="16826" y="2959"/>
                  <a:pt x="16820" y="2959"/>
                </a:cubicBezTo>
                <a:cubicBezTo>
                  <a:pt x="16814" y="2953"/>
                  <a:pt x="16820" y="2947"/>
                  <a:pt x="16814" y="2947"/>
                </a:cubicBezTo>
                <a:cubicBezTo>
                  <a:pt x="16814" y="2941"/>
                  <a:pt x="16808" y="2941"/>
                  <a:pt x="16802" y="2941"/>
                </a:cubicBezTo>
                <a:cubicBezTo>
                  <a:pt x="16790" y="2935"/>
                  <a:pt x="16778" y="2923"/>
                  <a:pt x="16767" y="2911"/>
                </a:cubicBezTo>
                <a:cubicBezTo>
                  <a:pt x="16737" y="2911"/>
                  <a:pt x="16737" y="2911"/>
                  <a:pt x="16737" y="2911"/>
                </a:cubicBezTo>
                <a:cubicBezTo>
                  <a:pt x="16737" y="2965"/>
                  <a:pt x="16737" y="2965"/>
                  <a:pt x="16737" y="2965"/>
                </a:cubicBezTo>
                <a:cubicBezTo>
                  <a:pt x="16683" y="2965"/>
                  <a:pt x="16683" y="2965"/>
                  <a:pt x="16683" y="2965"/>
                </a:cubicBezTo>
                <a:lnTo>
                  <a:pt x="16683" y="2959"/>
                </a:lnTo>
                <a:cubicBezTo>
                  <a:pt x="16683" y="2953"/>
                  <a:pt x="16683" y="2947"/>
                  <a:pt x="16678" y="2947"/>
                </a:cubicBezTo>
                <a:cubicBezTo>
                  <a:pt x="16678" y="2929"/>
                  <a:pt x="16666" y="2923"/>
                  <a:pt x="16660" y="2905"/>
                </a:cubicBezTo>
                <a:cubicBezTo>
                  <a:pt x="16642" y="2911"/>
                  <a:pt x="16642" y="2911"/>
                  <a:pt x="16642" y="2911"/>
                </a:cubicBezTo>
                <a:cubicBezTo>
                  <a:pt x="16642" y="2917"/>
                  <a:pt x="16648" y="2917"/>
                  <a:pt x="16648" y="2923"/>
                </a:cubicBezTo>
                <a:cubicBezTo>
                  <a:pt x="16648" y="2947"/>
                  <a:pt x="16648" y="2947"/>
                  <a:pt x="16648" y="2947"/>
                </a:cubicBezTo>
                <a:cubicBezTo>
                  <a:pt x="16648" y="2947"/>
                  <a:pt x="16642" y="2953"/>
                  <a:pt x="16642" y="2959"/>
                </a:cubicBezTo>
                <a:cubicBezTo>
                  <a:pt x="16636" y="2953"/>
                  <a:pt x="16636" y="2959"/>
                  <a:pt x="16630" y="2959"/>
                </a:cubicBezTo>
                <a:cubicBezTo>
                  <a:pt x="16624" y="2953"/>
                  <a:pt x="16624" y="2953"/>
                  <a:pt x="16618" y="2953"/>
                </a:cubicBezTo>
                <a:cubicBezTo>
                  <a:pt x="16618" y="2941"/>
                  <a:pt x="16618" y="2941"/>
                  <a:pt x="16618" y="2941"/>
                </a:cubicBezTo>
                <a:cubicBezTo>
                  <a:pt x="16618" y="2935"/>
                  <a:pt x="16618" y="2929"/>
                  <a:pt x="16618" y="2929"/>
                </a:cubicBezTo>
                <a:cubicBezTo>
                  <a:pt x="16624" y="2923"/>
                  <a:pt x="16624" y="2917"/>
                  <a:pt x="16624" y="2911"/>
                </a:cubicBezTo>
                <a:cubicBezTo>
                  <a:pt x="16624" y="2899"/>
                  <a:pt x="16612" y="2893"/>
                  <a:pt x="16606" y="2882"/>
                </a:cubicBezTo>
                <a:cubicBezTo>
                  <a:pt x="16601" y="2887"/>
                  <a:pt x="16601" y="2893"/>
                  <a:pt x="16594" y="2893"/>
                </a:cubicBezTo>
                <a:cubicBezTo>
                  <a:pt x="16589" y="2899"/>
                  <a:pt x="16589" y="2899"/>
                  <a:pt x="16583" y="2899"/>
                </a:cubicBezTo>
                <a:cubicBezTo>
                  <a:pt x="16571" y="2899"/>
                  <a:pt x="16571" y="2899"/>
                  <a:pt x="16571" y="2899"/>
                </a:cubicBezTo>
                <a:cubicBezTo>
                  <a:pt x="16559" y="2899"/>
                  <a:pt x="16559" y="2899"/>
                  <a:pt x="16559" y="2899"/>
                </a:cubicBezTo>
                <a:cubicBezTo>
                  <a:pt x="16553" y="2899"/>
                  <a:pt x="16547" y="2899"/>
                  <a:pt x="16547" y="2893"/>
                </a:cubicBezTo>
                <a:cubicBezTo>
                  <a:pt x="16547" y="2887"/>
                  <a:pt x="16547" y="2882"/>
                  <a:pt x="16547" y="2876"/>
                </a:cubicBezTo>
                <a:cubicBezTo>
                  <a:pt x="16547" y="2870"/>
                  <a:pt x="16553" y="2864"/>
                  <a:pt x="16559" y="2864"/>
                </a:cubicBezTo>
                <a:cubicBezTo>
                  <a:pt x="16559" y="2858"/>
                  <a:pt x="16559" y="2852"/>
                  <a:pt x="16565" y="2852"/>
                </a:cubicBezTo>
                <a:cubicBezTo>
                  <a:pt x="16571" y="2846"/>
                  <a:pt x="16571" y="2852"/>
                  <a:pt x="16577" y="2852"/>
                </a:cubicBezTo>
                <a:cubicBezTo>
                  <a:pt x="16583" y="2846"/>
                  <a:pt x="16589" y="2846"/>
                  <a:pt x="16601" y="2840"/>
                </a:cubicBezTo>
                <a:cubicBezTo>
                  <a:pt x="16606" y="2840"/>
                  <a:pt x="16612" y="2840"/>
                  <a:pt x="16612" y="2834"/>
                </a:cubicBezTo>
                <a:cubicBezTo>
                  <a:pt x="16618" y="2834"/>
                  <a:pt x="16618" y="2828"/>
                  <a:pt x="16624" y="2822"/>
                </a:cubicBezTo>
                <a:cubicBezTo>
                  <a:pt x="16624" y="2816"/>
                  <a:pt x="16630" y="2816"/>
                  <a:pt x="16636" y="2810"/>
                </a:cubicBezTo>
                <a:cubicBezTo>
                  <a:pt x="16642" y="2805"/>
                  <a:pt x="16642" y="2799"/>
                  <a:pt x="16648" y="2799"/>
                </a:cubicBezTo>
                <a:cubicBezTo>
                  <a:pt x="16654" y="2793"/>
                  <a:pt x="16654" y="2793"/>
                  <a:pt x="16660" y="2793"/>
                </a:cubicBezTo>
                <a:cubicBezTo>
                  <a:pt x="16666" y="2793"/>
                  <a:pt x="16666" y="2787"/>
                  <a:pt x="16672" y="2787"/>
                </a:cubicBezTo>
                <a:cubicBezTo>
                  <a:pt x="16678" y="2787"/>
                  <a:pt x="16683" y="2787"/>
                  <a:pt x="16695" y="2787"/>
                </a:cubicBezTo>
                <a:cubicBezTo>
                  <a:pt x="16695" y="2769"/>
                  <a:pt x="16689" y="2757"/>
                  <a:pt x="16695" y="2745"/>
                </a:cubicBezTo>
                <a:cubicBezTo>
                  <a:pt x="16701" y="2739"/>
                  <a:pt x="16701" y="2739"/>
                  <a:pt x="16701" y="2733"/>
                </a:cubicBezTo>
                <a:cubicBezTo>
                  <a:pt x="16707" y="2727"/>
                  <a:pt x="16713" y="2727"/>
                  <a:pt x="16713" y="2727"/>
                </a:cubicBezTo>
                <a:cubicBezTo>
                  <a:pt x="16719" y="2721"/>
                  <a:pt x="16719" y="2721"/>
                  <a:pt x="16725" y="2721"/>
                </a:cubicBezTo>
                <a:cubicBezTo>
                  <a:pt x="16731" y="2716"/>
                  <a:pt x="16731" y="2710"/>
                  <a:pt x="16731" y="2710"/>
                </a:cubicBezTo>
                <a:cubicBezTo>
                  <a:pt x="16737" y="2704"/>
                  <a:pt x="16731" y="2698"/>
                  <a:pt x="16737" y="2692"/>
                </a:cubicBezTo>
                <a:cubicBezTo>
                  <a:pt x="16743" y="2692"/>
                  <a:pt x="16743" y="2692"/>
                  <a:pt x="16749" y="2686"/>
                </a:cubicBezTo>
                <a:cubicBezTo>
                  <a:pt x="16755" y="2686"/>
                  <a:pt x="16755" y="2686"/>
                  <a:pt x="16760" y="2680"/>
                </a:cubicBezTo>
                <a:cubicBezTo>
                  <a:pt x="16767" y="2680"/>
                  <a:pt x="16767" y="2674"/>
                  <a:pt x="16767" y="2668"/>
                </a:cubicBezTo>
                <a:cubicBezTo>
                  <a:pt x="16772" y="2668"/>
                  <a:pt x="16778" y="2668"/>
                  <a:pt x="16784" y="2662"/>
                </a:cubicBezTo>
                <a:cubicBezTo>
                  <a:pt x="16784" y="2656"/>
                  <a:pt x="16784" y="2650"/>
                  <a:pt x="16790" y="2650"/>
                </a:cubicBezTo>
                <a:cubicBezTo>
                  <a:pt x="16790" y="2650"/>
                  <a:pt x="16796" y="2650"/>
                  <a:pt x="16802" y="2650"/>
                </a:cubicBezTo>
                <a:cubicBezTo>
                  <a:pt x="16802" y="2644"/>
                  <a:pt x="16808" y="2650"/>
                  <a:pt x="16814" y="2650"/>
                </a:cubicBezTo>
                <a:cubicBezTo>
                  <a:pt x="16814" y="2644"/>
                  <a:pt x="16814" y="2639"/>
                  <a:pt x="16814" y="2639"/>
                </a:cubicBezTo>
                <a:cubicBezTo>
                  <a:pt x="16820" y="2632"/>
                  <a:pt x="16820" y="2627"/>
                  <a:pt x="16820" y="2627"/>
                </a:cubicBezTo>
                <a:cubicBezTo>
                  <a:pt x="16826" y="2621"/>
                  <a:pt x="16826" y="2615"/>
                  <a:pt x="16826" y="2615"/>
                </a:cubicBezTo>
                <a:cubicBezTo>
                  <a:pt x="16826" y="2609"/>
                  <a:pt x="16832" y="2609"/>
                  <a:pt x="16832" y="2603"/>
                </a:cubicBezTo>
                <a:cubicBezTo>
                  <a:pt x="16832" y="2597"/>
                  <a:pt x="16838" y="2597"/>
                  <a:pt x="16838" y="2591"/>
                </a:cubicBezTo>
                <a:cubicBezTo>
                  <a:pt x="16844" y="2585"/>
                  <a:pt x="16844" y="2579"/>
                  <a:pt x="16844" y="2579"/>
                </a:cubicBezTo>
                <a:cubicBezTo>
                  <a:pt x="16849" y="2573"/>
                  <a:pt x="16861" y="2567"/>
                  <a:pt x="16867" y="2567"/>
                </a:cubicBezTo>
                <a:cubicBezTo>
                  <a:pt x="16879" y="2567"/>
                  <a:pt x="16885" y="2567"/>
                  <a:pt x="16891" y="2567"/>
                </a:cubicBezTo>
                <a:cubicBezTo>
                  <a:pt x="16903" y="2567"/>
                  <a:pt x="16909" y="2561"/>
                  <a:pt x="16915" y="2555"/>
                </a:cubicBezTo>
                <a:cubicBezTo>
                  <a:pt x="16921" y="2550"/>
                  <a:pt x="16921" y="2544"/>
                  <a:pt x="16926" y="2544"/>
                </a:cubicBezTo>
                <a:cubicBezTo>
                  <a:pt x="16933" y="2538"/>
                  <a:pt x="16933" y="2532"/>
                  <a:pt x="16938" y="2526"/>
                </a:cubicBezTo>
                <a:cubicBezTo>
                  <a:pt x="16944" y="2520"/>
                  <a:pt x="16950" y="2514"/>
                  <a:pt x="16962" y="2514"/>
                </a:cubicBezTo>
                <a:cubicBezTo>
                  <a:pt x="16968" y="2514"/>
                  <a:pt x="16980" y="2520"/>
                  <a:pt x="16992" y="2520"/>
                </a:cubicBezTo>
                <a:lnTo>
                  <a:pt x="16992" y="2520"/>
                </a:lnTo>
                <a:cubicBezTo>
                  <a:pt x="17004" y="2520"/>
                  <a:pt x="17010" y="2514"/>
                  <a:pt x="17021" y="2514"/>
                </a:cubicBezTo>
                <a:cubicBezTo>
                  <a:pt x="17027" y="2514"/>
                  <a:pt x="17027" y="2514"/>
                  <a:pt x="17027" y="2514"/>
                </a:cubicBezTo>
                <a:cubicBezTo>
                  <a:pt x="17033" y="2514"/>
                  <a:pt x="17033" y="2520"/>
                  <a:pt x="17039" y="2520"/>
                </a:cubicBezTo>
                <a:cubicBezTo>
                  <a:pt x="17051" y="2520"/>
                  <a:pt x="17051" y="2520"/>
                  <a:pt x="17051" y="2520"/>
                </a:cubicBezTo>
                <a:cubicBezTo>
                  <a:pt x="17057" y="2520"/>
                  <a:pt x="17057" y="2520"/>
                  <a:pt x="17063" y="2520"/>
                </a:cubicBezTo>
                <a:cubicBezTo>
                  <a:pt x="17069" y="2520"/>
                  <a:pt x="17075" y="2514"/>
                  <a:pt x="17081" y="2514"/>
                </a:cubicBezTo>
                <a:cubicBezTo>
                  <a:pt x="17087" y="2514"/>
                  <a:pt x="17087" y="2514"/>
                  <a:pt x="17087" y="2514"/>
                </a:cubicBezTo>
                <a:cubicBezTo>
                  <a:pt x="17093" y="2514"/>
                  <a:pt x="17093" y="2520"/>
                  <a:pt x="17099" y="2520"/>
                </a:cubicBezTo>
                <a:cubicBezTo>
                  <a:pt x="17104" y="2520"/>
                  <a:pt x="17116" y="2532"/>
                  <a:pt x="17122" y="2532"/>
                </a:cubicBezTo>
                <a:close/>
                <a:moveTo>
                  <a:pt x="8805" y="2585"/>
                </a:moveTo>
                <a:lnTo>
                  <a:pt x="8805" y="2585"/>
                </a:lnTo>
                <a:cubicBezTo>
                  <a:pt x="8793" y="2591"/>
                  <a:pt x="8793" y="2597"/>
                  <a:pt x="8781" y="2603"/>
                </a:cubicBezTo>
                <a:cubicBezTo>
                  <a:pt x="8781" y="2603"/>
                  <a:pt x="8775" y="2603"/>
                  <a:pt x="8769" y="2603"/>
                </a:cubicBezTo>
                <a:cubicBezTo>
                  <a:pt x="8769" y="2609"/>
                  <a:pt x="8769" y="2615"/>
                  <a:pt x="8763" y="2615"/>
                </a:cubicBezTo>
                <a:cubicBezTo>
                  <a:pt x="8757" y="2627"/>
                  <a:pt x="8751" y="2627"/>
                  <a:pt x="8745" y="2639"/>
                </a:cubicBezTo>
                <a:cubicBezTo>
                  <a:pt x="8745" y="2644"/>
                  <a:pt x="8745" y="2644"/>
                  <a:pt x="8745" y="2650"/>
                </a:cubicBezTo>
                <a:cubicBezTo>
                  <a:pt x="8757" y="2656"/>
                  <a:pt x="8757" y="2656"/>
                  <a:pt x="8757" y="2656"/>
                </a:cubicBezTo>
                <a:cubicBezTo>
                  <a:pt x="8757" y="2656"/>
                  <a:pt x="8763" y="2650"/>
                  <a:pt x="8769" y="2650"/>
                </a:cubicBezTo>
                <a:cubicBezTo>
                  <a:pt x="8769" y="2644"/>
                  <a:pt x="8775" y="2644"/>
                  <a:pt x="8775" y="2639"/>
                </a:cubicBezTo>
                <a:cubicBezTo>
                  <a:pt x="8781" y="2639"/>
                  <a:pt x="8781" y="2627"/>
                  <a:pt x="8787" y="2627"/>
                </a:cubicBezTo>
                <a:cubicBezTo>
                  <a:pt x="8787" y="2627"/>
                  <a:pt x="8793" y="2627"/>
                  <a:pt x="8799" y="2627"/>
                </a:cubicBezTo>
                <a:cubicBezTo>
                  <a:pt x="8799" y="2627"/>
                  <a:pt x="8805" y="2627"/>
                  <a:pt x="8811" y="2627"/>
                </a:cubicBezTo>
                <a:cubicBezTo>
                  <a:pt x="8811" y="2621"/>
                  <a:pt x="8805" y="2615"/>
                  <a:pt x="8811" y="2615"/>
                </a:cubicBezTo>
                <a:cubicBezTo>
                  <a:pt x="8811" y="2609"/>
                  <a:pt x="8816" y="2609"/>
                  <a:pt x="8816" y="2603"/>
                </a:cubicBezTo>
                <a:cubicBezTo>
                  <a:pt x="8816" y="2591"/>
                  <a:pt x="8823" y="2585"/>
                  <a:pt x="8823" y="2579"/>
                </a:cubicBezTo>
                <a:cubicBezTo>
                  <a:pt x="8816" y="2579"/>
                  <a:pt x="8811" y="2585"/>
                  <a:pt x="8805" y="2585"/>
                </a:cubicBezTo>
                <a:close/>
                <a:moveTo>
                  <a:pt x="8864" y="3225"/>
                </a:moveTo>
                <a:lnTo>
                  <a:pt x="8864" y="3225"/>
                </a:lnTo>
                <a:cubicBezTo>
                  <a:pt x="8870" y="3225"/>
                  <a:pt x="8870" y="3220"/>
                  <a:pt x="8876" y="3220"/>
                </a:cubicBezTo>
                <a:cubicBezTo>
                  <a:pt x="8882" y="3220"/>
                  <a:pt x="8882" y="3220"/>
                  <a:pt x="8888" y="3220"/>
                </a:cubicBezTo>
                <a:cubicBezTo>
                  <a:pt x="8894" y="3220"/>
                  <a:pt x="8894" y="3220"/>
                  <a:pt x="8900" y="3214"/>
                </a:cubicBezTo>
                <a:cubicBezTo>
                  <a:pt x="8911" y="3208"/>
                  <a:pt x="8911" y="3208"/>
                  <a:pt x="8911" y="3208"/>
                </a:cubicBezTo>
                <a:cubicBezTo>
                  <a:pt x="8917" y="3208"/>
                  <a:pt x="8911" y="3196"/>
                  <a:pt x="8917" y="3196"/>
                </a:cubicBezTo>
                <a:cubicBezTo>
                  <a:pt x="8923" y="3196"/>
                  <a:pt x="8923" y="3202"/>
                  <a:pt x="8929" y="3202"/>
                </a:cubicBezTo>
                <a:cubicBezTo>
                  <a:pt x="8935" y="3202"/>
                  <a:pt x="8935" y="3208"/>
                  <a:pt x="8941" y="3208"/>
                </a:cubicBezTo>
                <a:cubicBezTo>
                  <a:pt x="8971" y="3208"/>
                  <a:pt x="8971" y="3208"/>
                  <a:pt x="8971" y="3208"/>
                </a:cubicBezTo>
                <a:cubicBezTo>
                  <a:pt x="8971" y="3196"/>
                  <a:pt x="8977" y="3190"/>
                  <a:pt x="8977" y="3178"/>
                </a:cubicBezTo>
                <a:cubicBezTo>
                  <a:pt x="8982" y="3178"/>
                  <a:pt x="8989" y="3178"/>
                  <a:pt x="9000" y="3178"/>
                </a:cubicBezTo>
                <a:cubicBezTo>
                  <a:pt x="9000" y="3178"/>
                  <a:pt x="9006" y="3178"/>
                  <a:pt x="9012" y="3178"/>
                </a:cubicBezTo>
                <a:cubicBezTo>
                  <a:pt x="9012" y="3178"/>
                  <a:pt x="9018" y="3178"/>
                  <a:pt x="9024" y="3178"/>
                </a:cubicBezTo>
                <a:cubicBezTo>
                  <a:pt x="9030" y="3178"/>
                  <a:pt x="9036" y="3178"/>
                  <a:pt x="9042" y="3178"/>
                </a:cubicBezTo>
                <a:cubicBezTo>
                  <a:pt x="9048" y="3178"/>
                  <a:pt x="9054" y="3178"/>
                  <a:pt x="9054" y="3178"/>
                </a:cubicBezTo>
                <a:cubicBezTo>
                  <a:pt x="9060" y="3178"/>
                  <a:pt x="9066" y="3172"/>
                  <a:pt x="9066" y="3172"/>
                </a:cubicBezTo>
                <a:cubicBezTo>
                  <a:pt x="9071" y="3166"/>
                  <a:pt x="9071" y="3160"/>
                  <a:pt x="9077" y="3160"/>
                </a:cubicBezTo>
                <a:cubicBezTo>
                  <a:pt x="9083" y="3160"/>
                  <a:pt x="9089" y="3160"/>
                  <a:pt x="9095" y="3160"/>
                </a:cubicBezTo>
                <a:cubicBezTo>
                  <a:pt x="9107" y="3166"/>
                  <a:pt x="9107" y="3178"/>
                  <a:pt x="9119" y="3178"/>
                </a:cubicBezTo>
                <a:cubicBezTo>
                  <a:pt x="9125" y="3178"/>
                  <a:pt x="9125" y="3178"/>
                  <a:pt x="9125" y="3178"/>
                </a:cubicBezTo>
                <a:cubicBezTo>
                  <a:pt x="9131" y="3178"/>
                  <a:pt x="9137" y="3178"/>
                  <a:pt x="9137" y="3178"/>
                </a:cubicBezTo>
                <a:cubicBezTo>
                  <a:pt x="9148" y="3172"/>
                  <a:pt x="9154" y="3178"/>
                  <a:pt x="9160" y="3178"/>
                </a:cubicBezTo>
                <a:cubicBezTo>
                  <a:pt x="9166" y="3178"/>
                  <a:pt x="9172" y="3178"/>
                  <a:pt x="9172" y="3178"/>
                </a:cubicBezTo>
                <a:cubicBezTo>
                  <a:pt x="9178" y="3172"/>
                  <a:pt x="9178" y="3172"/>
                  <a:pt x="9184" y="3166"/>
                </a:cubicBezTo>
                <a:cubicBezTo>
                  <a:pt x="9190" y="3166"/>
                  <a:pt x="9184" y="3160"/>
                  <a:pt x="9190" y="3154"/>
                </a:cubicBezTo>
                <a:cubicBezTo>
                  <a:pt x="9196" y="3154"/>
                  <a:pt x="9196" y="3154"/>
                  <a:pt x="9202" y="3154"/>
                </a:cubicBezTo>
                <a:cubicBezTo>
                  <a:pt x="9208" y="3154"/>
                  <a:pt x="9208" y="3154"/>
                  <a:pt x="9214" y="3154"/>
                </a:cubicBezTo>
                <a:cubicBezTo>
                  <a:pt x="9220" y="3154"/>
                  <a:pt x="9220" y="3148"/>
                  <a:pt x="9226" y="3148"/>
                </a:cubicBezTo>
                <a:cubicBezTo>
                  <a:pt x="9226" y="3137"/>
                  <a:pt x="9226" y="3137"/>
                  <a:pt x="9226" y="3137"/>
                </a:cubicBezTo>
                <a:cubicBezTo>
                  <a:pt x="9226" y="3137"/>
                  <a:pt x="9220" y="3131"/>
                  <a:pt x="9220" y="3125"/>
                </a:cubicBezTo>
                <a:cubicBezTo>
                  <a:pt x="9214" y="3119"/>
                  <a:pt x="9208" y="3119"/>
                  <a:pt x="9208" y="3113"/>
                </a:cubicBezTo>
                <a:cubicBezTo>
                  <a:pt x="9208" y="3107"/>
                  <a:pt x="9208" y="3107"/>
                  <a:pt x="9208" y="3107"/>
                </a:cubicBezTo>
                <a:cubicBezTo>
                  <a:pt x="9208" y="3101"/>
                  <a:pt x="9208" y="3095"/>
                  <a:pt x="9214" y="3095"/>
                </a:cubicBezTo>
                <a:cubicBezTo>
                  <a:pt x="9214" y="3089"/>
                  <a:pt x="9220" y="3089"/>
                  <a:pt x="9226" y="3089"/>
                </a:cubicBezTo>
                <a:cubicBezTo>
                  <a:pt x="9226" y="3089"/>
                  <a:pt x="9232" y="3089"/>
                  <a:pt x="9237" y="3089"/>
                </a:cubicBezTo>
                <a:cubicBezTo>
                  <a:pt x="9237" y="3089"/>
                  <a:pt x="9237" y="3083"/>
                  <a:pt x="9237" y="3077"/>
                </a:cubicBezTo>
                <a:cubicBezTo>
                  <a:pt x="9237" y="3077"/>
                  <a:pt x="9243" y="3071"/>
                  <a:pt x="9243" y="3065"/>
                </a:cubicBezTo>
                <a:cubicBezTo>
                  <a:pt x="9267" y="3065"/>
                  <a:pt x="9267" y="3065"/>
                  <a:pt x="9267" y="3065"/>
                </a:cubicBezTo>
                <a:cubicBezTo>
                  <a:pt x="9267" y="3042"/>
                  <a:pt x="9267" y="3042"/>
                  <a:pt x="9267" y="3042"/>
                </a:cubicBezTo>
                <a:cubicBezTo>
                  <a:pt x="9261" y="3042"/>
                  <a:pt x="9255" y="3042"/>
                  <a:pt x="9255" y="3036"/>
                </a:cubicBezTo>
                <a:cubicBezTo>
                  <a:pt x="9249" y="3030"/>
                  <a:pt x="9249" y="3030"/>
                  <a:pt x="9243" y="3024"/>
                </a:cubicBezTo>
                <a:cubicBezTo>
                  <a:pt x="9243" y="3018"/>
                  <a:pt x="9249" y="3012"/>
                  <a:pt x="9243" y="3012"/>
                </a:cubicBezTo>
                <a:cubicBezTo>
                  <a:pt x="9243" y="3006"/>
                  <a:pt x="9237" y="3006"/>
                  <a:pt x="9232" y="3006"/>
                </a:cubicBezTo>
                <a:cubicBezTo>
                  <a:pt x="9232" y="3000"/>
                  <a:pt x="9226" y="3000"/>
                  <a:pt x="9220" y="2994"/>
                </a:cubicBezTo>
                <a:cubicBezTo>
                  <a:pt x="9208" y="3000"/>
                  <a:pt x="9208" y="3000"/>
                  <a:pt x="9208" y="3000"/>
                </a:cubicBezTo>
                <a:cubicBezTo>
                  <a:pt x="9208" y="3000"/>
                  <a:pt x="9214" y="3006"/>
                  <a:pt x="9214" y="3012"/>
                </a:cubicBezTo>
                <a:cubicBezTo>
                  <a:pt x="9208" y="3012"/>
                  <a:pt x="9202" y="3012"/>
                  <a:pt x="9202" y="3018"/>
                </a:cubicBezTo>
                <a:cubicBezTo>
                  <a:pt x="9196" y="3024"/>
                  <a:pt x="9196" y="3024"/>
                  <a:pt x="9190" y="3030"/>
                </a:cubicBezTo>
                <a:lnTo>
                  <a:pt x="9184" y="3030"/>
                </a:lnTo>
                <a:cubicBezTo>
                  <a:pt x="9178" y="3024"/>
                  <a:pt x="9172" y="3018"/>
                  <a:pt x="9172" y="3018"/>
                </a:cubicBezTo>
                <a:cubicBezTo>
                  <a:pt x="9172" y="3012"/>
                  <a:pt x="9172" y="3006"/>
                  <a:pt x="9172" y="3006"/>
                </a:cubicBezTo>
                <a:cubicBezTo>
                  <a:pt x="9172" y="2994"/>
                  <a:pt x="9172" y="2988"/>
                  <a:pt x="9172" y="2982"/>
                </a:cubicBezTo>
                <a:cubicBezTo>
                  <a:pt x="9172" y="2976"/>
                  <a:pt x="9172" y="2971"/>
                  <a:pt x="9172" y="2965"/>
                </a:cubicBezTo>
                <a:cubicBezTo>
                  <a:pt x="9137" y="2965"/>
                  <a:pt x="9137" y="2965"/>
                  <a:pt x="9137" y="2965"/>
                </a:cubicBezTo>
                <a:cubicBezTo>
                  <a:pt x="9137" y="2953"/>
                  <a:pt x="9143" y="2947"/>
                  <a:pt x="9137" y="2935"/>
                </a:cubicBezTo>
                <a:cubicBezTo>
                  <a:pt x="9137" y="2929"/>
                  <a:pt x="9143" y="2923"/>
                  <a:pt x="9137" y="2923"/>
                </a:cubicBezTo>
                <a:cubicBezTo>
                  <a:pt x="9137" y="2911"/>
                  <a:pt x="9125" y="2905"/>
                  <a:pt x="9119" y="2899"/>
                </a:cubicBezTo>
                <a:cubicBezTo>
                  <a:pt x="9113" y="2899"/>
                  <a:pt x="9113" y="2905"/>
                  <a:pt x="9107" y="2899"/>
                </a:cubicBezTo>
                <a:cubicBezTo>
                  <a:pt x="9101" y="2899"/>
                  <a:pt x="9107" y="2893"/>
                  <a:pt x="9101" y="2887"/>
                </a:cubicBezTo>
                <a:lnTo>
                  <a:pt x="9089" y="2887"/>
                </a:lnTo>
                <a:cubicBezTo>
                  <a:pt x="9089" y="2882"/>
                  <a:pt x="9089" y="2882"/>
                  <a:pt x="9089" y="2876"/>
                </a:cubicBezTo>
                <a:cubicBezTo>
                  <a:pt x="9089" y="2870"/>
                  <a:pt x="9083" y="2870"/>
                  <a:pt x="9083" y="2864"/>
                </a:cubicBezTo>
                <a:cubicBezTo>
                  <a:pt x="9077" y="2858"/>
                  <a:pt x="9071" y="2858"/>
                  <a:pt x="9066" y="2858"/>
                </a:cubicBezTo>
                <a:cubicBezTo>
                  <a:pt x="9066" y="2852"/>
                  <a:pt x="9071" y="2846"/>
                  <a:pt x="9066" y="2846"/>
                </a:cubicBezTo>
                <a:cubicBezTo>
                  <a:pt x="9066" y="2840"/>
                  <a:pt x="9060" y="2840"/>
                  <a:pt x="9060" y="2834"/>
                </a:cubicBezTo>
                <a:cubicBezTo>
                  <a:pt x="9054" y="2828"/>
                  <a:pt x="9054" y="2822"/>
                  <a:pt x="9054" y="2822"/>
                </a:cubicBezTo>
                <a:cubicBezTo>
                  <a:pt x="9048" y="2816"/>
                  <a:pt x="9048" y="2810"/>
                  <a:pt x="9042" y="2810"/>
                </a:cubicBezTo>
                <a:cubicBezTo>
                  <a:pt x="9036" y="2810"/>
                  <a:pt x="9036" y="2805"/>
                  <a:pt x="9030" y="2805"/>
                </a:cubicBezTo>
                <a:cubicBezTo>
                  <a:pt x="9024" y="2805"/>
                  <a:pt x="9018" y="2805"/>
                  <a:pt x="9006" y="2805"/>
                </a:cubicBezTo>
                <a:cubicBezTo>
                  <a:pt x="9000" y="2805"/>
                  <a:pt x="8994" y="2805"/>
                  <a:pt x="8982" y="2799"/>
                </a:cubicBezTo>
                <a:cubicBezTo>
                  <a:pt x="8977" y="2799"/>
                  <a:pt x="8982" y="2793"/>
                  <a:pt x="8977" y="2787"/>
                </a:cubicBezTo>
                <a:cubicBezTo>
                  <a:pt x="8977" y="2781"/>
                  <a:pt x="8977" y="2781"/>
                  <a:pt x="8982" y="2775"/>
                </a:cubicBezTo>
                <a:cubicBezTo>
                  <a:pt x="8982" y="2769"/>
                  <a:pt x="8989" y="2769"/>
                  <a:pt x="8994" y="2769"/>
                </a:cubicBezTo>
                <a:cubicBezTo>
                  <a:pt x="8994" y="2763"/>
                  <a:pt x="8994" y="2757"/>
                  <a:pt x="8994" y="2757"/>
                </a:cubicBezTo>
                <a:cubicBezTo>
                  <a:pt x="9000" y="2751"/>
                  <a:pt x="9006" y="2757"/>
                  <a:pt x="9006" y="2757"/>
                </a:cubicBezTo>
                <a:cubicBezTo>
                  <a:pt x="9012" y="2757"/>
                  <a:pt x="9012" y="2751"/>
                  <a:pt x="9018" y="2751"/>
                </a:cubicBezTo>
                <a:cubicBezTo>
                  <a:pt x="9018" y="2739"/>
                  <a:pt x="9018" y="2739"/>
                  <a:pt x="9018" y="2739"/>
                </a:cubicBezTo>
                <a:cubicBezTo>
                  <a:pt x="9018" y="2739"/>
                  <a:pt x="9018" y="2733"/>
                  <a:pt x="9018" y="2727"/>
                </a:cubicBezTo>
                <a:cubicBezTo>
                  <a:pt x="9018" y="2727"/>
                  <a:pt x="9024" y="2721"/>
                  <a:pt x="9030" y="2721"/>
                </a:cubicBezTo>
                <a:cubicBezTo>
                  <a:pt x="9030" y="2716"/>
                  <a:pt x="9036" y="2716"/>
                  <a:pt x="9042" y="2716"/>
                </a:cubicBezTo>
                <a:cubicBezTo>
                  <a:pt x="9042" y="2710"/>
                  <a:pt x="9042" y="2710"/>
                  <a:pt x="9042" y="2704"/>
                </a:cubicBezTo>
                <a:cubicBezTo>
                  <a:pt x="9042" y="2656"/>
                  <a:pt x="9042" y="2656"/>
                  <a:pt x="9042" y="2656"/>
                </a:cubicBezTo>
                <a:cubicBezTo>
                  <a:pt x="8935" y="2656"/>
                  <a:pt x="8935" y="2656"/>
                  <a:pt x="8935" y="2656"/>
                </a:cubicBezTo>
                <a:cubicBezTo>
                  <a:pt x="8935" y="2650"/>
                  <a:pt x="8935" y="2650"/>
                  <a:pt x="8941" y="2644"/>
                </a:cubicBezTo>
                <a:cubicBezTo>
                  <a:pt x="8941" y="2639"/>
                  <a:pt x="8947" y="2639"/>
                  <a:pt x="8953" y="2639"/>
                </a:cubicBezTo>
                <a:cubicBezTo>
                  <a:pt x="8953" y="2632"/>
                  <a:pt x="8947" y="2627"/>
                  <a:pt x="8953" y="2627"/>
                </a:cubicBezTo>
                <a:cubicBezTo>
                  <a:pt x="8953" y="2621"/>
                  <a:pt x="8947" y="2615"/>
                  <a:pt x="8953" y="2615"/>
                </a:cubicBezTo>
                <a:cubicBezTo>
                  <a:pt x="8953" y="2609"/>
                  <a:pt x="8959" y="2609"/>
                  <a:pt x="8959" y="2603"/>
                </a:cubicBezTo>
                <a:cubicBezTo>
                  <a:pt x="8965" y="2603"/>
                  <a:pt x="8965" y="2597"/>
                  <a:pt x="8971" y="2591"/>
                </a:cubicBezTo>
                <a:cubicBezTo>
                  <a:pt x="8977" y="2591"/>
                  <a:pt x="8977" y="2591"/>
                  <a:pt x="8982" y="2585"/>
                </a:cubicBezTo>
                <a:cubicBezTo>
                  <a:pt x="8977" y="2585"/>
                  <a:pt x="8977" y="2579"/>
                  <a:pt x="8971" y="2573"/>
                </a:cubicBezTo>
                <a:cubicBezTo>
                  <a:pt x="8965" y="2573"/>
                  <a:pt x="8959" y="2573"/>
                  <a:pt x="8953" y="2573"/>
                </a:cubicBezTo>
                <a:cubicBezTo>
                  <a:pt x="8935" y="2573"/>
                  <a:pt x="8935" y="2573"/>
                  <a:pt x="8935" y="2573"/>
                </a:cubicBezTo>
                <a:cubicBezTo>
                  <a:pt x="8929" y="2573"/>
                  <a:pt x="8929" y="2579"/>
                  <a:pt x="8923" y="2579"/>
                </a:cubicBezTo>
                <a:cubicBezTo>
                  <a:pt x="8905" y="2579"/>
                  <a:pt x="8900" y="2579"/>
                  <a:pt x="8882" y="2579"/>
                </a:cubicBezTo>
                <a:cubicBezTo>
                  <a:pt x="8882" y="2585"/>
                  <a:pt x="8882" y="2591"/>
                  <a:pt x="8882" y="2597"/>
                </a:cubicBezTo>
                <a:cubicBezTo>
                  <a:pt x="8882" y="2603"/>
                  <a:pt x="8876" y="2609"/>
                  <a:pt x="8876" y="2609"/>
                </a:cubicBezTo>
                <a:cubicBezTo>
                  <a:pt x="8876" y="2615"/>
                  <a:pt x="8864" y="2621"/>
                  <a:pt x="8864" y="2627"/>
                </a:cubicBezTo>
                <a:cubicBezTo>
                  <a:pt x="8864" y="2627"/>
                  <a:pt x="8864" y="2627"/>
                  <a:pt x="8864" y="2632"/>
                </a:cubicBezTo>
                <a:cubicBezTo>
                  <a:pt x="8864" y="2639"/>
                  <a:pt x="8870" y="2644"/>
                  <a:pt x="8870" y="2650"/>
                </a:cubicBezTo>
                <a:cubicBezTo>
                  <a:pt x="8870" y="2656"/>
                  <a:pt x="8864" y="2662"/>
                  <a:pt x="8864" y="2662"/>
                </a:cubicBezTo>
                <a:cubicBezTo>
                  <a:pt x="8858" y="2668"/>
                  <a:pt x="8852" y="2668"/>
                  <a:pt x="8840" y="2668"/>
                </a:cubicBezTo>
                <a:cubicBezTo>
                  <a:pt x="8834" y="2668"/>
                  <a:pt x="8834" y="2668"/>
                  <a:pt x="8828" y="2662"/>
                </a:cubicBezTo>
                <a:cubicBezTo>
                  <a:pt x="8823" y="2662"/>
                  <a:pt x="8823" y="2650"/>
                  <a:pt x="8811" y="2650"/>
                </a:cubicBezTo>
                <a:cubicBezTo>
                  <a:pt x="8805" y="2650"/>
                  <a:pt x="8799" y="2656"/>
                  <a:pt x="8799" y="2662"/>
                </a:cubicBezTo>
                <a:cubicBezTo>
                  <a:pt x="8793" y="2668"/>
                  <a:pt x="8799" y="2668"/>
                  <a:pt x="8799" y="2674"/>
                </a:cubicBezTo>
                <a:cubicBezTo>
                  <a:pt x="8799" y="2680"/>
                  <a:pt x="8793" y="2692"/>
                  <a:pt x="8799" y="2698"/>
                </a:cubicBezTo>
                <a:cubicBezTo>
                  <a:pt x="8805" y="2698"/>
                  <a:pt x="8805" y="2698"/>
                  <a:pt x="8811" y="2704"/>
                </a:cubicBezTo>
                <a:cubicBezTo>
                  <a:pt x="8816" y="2704"/>
                  <a:pt x="8828" y="2704"/>
                  <a:pt x="8834" y="2710"/>
                </a:cubicBezTo>
                <a:cubicBezTo>
                  <a:pt x="8834" y="2710"/>
                  <a:pt x="8828" y="2716"/>
                  <a:pt x="8828" y="2721"/>
                </a:cubicBezTo>
                <a:cubicBezTo>
                  <a:pt x="8828" y="2727"/>
                  <a:pt x="8828" y="2727"/>
                  <a:pt x="8828" y="2727"/>
                </a:cubicBezTo>
                <a:cubicBezTo>
                  <a:pt x="8828" y="2733"/>
                  <a:pt x="8823" y="2739"/>
                  <a:pt x="8823" y="2739"/>
                </a:cubicBezTo>
                <a:cubicBezTo>
                  <a:pt x="8823" y="2745"/>
                  <a:pt x="8828" y="2745"/>
                  <a:pt x="8828" y="2751"/>
                </a:cubicBezTo>
                <a:cubicBezTo>
                  <a:pt x="8828" y="2757"/>
                  <a:pt x="8828" y="2763"/>
                  <a:pt x="8823" y="2763"/>
                </a:cubicBezTo>
                <a:cubicBezTo>
                  <a:pt x="8823" y="2769"/>
                  <a:pt x="8816" y="2763"/>
                  <a:pt x="8811" y="2769"/>
                </a:cubicBezTo>
                <a:lnTo>
                  <a:pt x="8805" y="2769"/>
                </a:lnTo>
                <a:cubicBezTo>
                  <a:pt x="8799" y="2775"/>
                  <a:pt x="8793" y="2775"/>
                  <a:pt x="8793" y="2781"/>
                </a:cubicBezTo>
                <a:cubicBezTo>
                  <a:pt x="8793" y="2787"/>
                  <a:pt x="8793" y="2793"/>
                  <a:pt x="8793" y="2799"/>
                </a:cubicBezTo>
                <a:cubicBezTo>
                  <a:pt x="8816" y="2799"/>
                  <a:pt x="8816" y="2799"/>
                  <a:pt x="8816" y="2799"/>
                </a:cubicBezTo>
                <a:cubicBezTo>
                  <a:pt x="8823" y="2799"/>
                  <a:pt x="8823" y="2793"/>
                  <a:pt x="8828" y="2793"/>
                </a:cubicBezTo>
                <a:cubicBezTo>
                  <a:pt x="8834" y="2793"/>
                  <a:pt x="8834" y="2793"/>
                  <a:pt x="8840" y="2799"/>
                </a:cubicBezTo>
                <a:cubicBezTo>
                  <a:pt x="8840" y="2799"/>
                  <a:pt x="8834" y="2805"/>
                  <a:pt x="8840" y="2805"/>
                </a:cubicBezTo>
                <a:cubicBezTo>
                  <a:pt x="8840" y="2810"/>
                  <a:pt x="8846" y="2810"/>
                  <a:pt x="8852" y="2816"/>
                </a:cubicBezTo>
                <a:cubicBezTo>
                  <a:pt x="8876" y="2816"/>
                  <a:pt x="8876" y="2816"/>
                  <a:pt x="8876" y="2816"/>
                </a:cubicBezTo>
                <a:cubicBezTo>
                  <a:pt x="8876" y="2810"/>
                  <a:pt x="8870" y="2810"/>
                  <a:pt x="8876" y="2805"/>
                </a:cubicBezTo>
                <a:cubicBezTo>
                  <a:pt x="8876" y="2799"/>
                  <a:pt x="8876" y="2799"/>
                  <a:pt x="8882" y="2793"/>
                </a:cubicBezTo>
                <a:cubicBezTo>
                  <a:pt x="8888" y="2805"/>
                  <a:pt x="8888" y="2805"/>
                  <a:pt x="8888" y="2805"/>
                </a:cubicBezTo>
                <a:lnTo>
                  <a:pt x="8888" y="2810"/>
                </a:lnTo>
                <a:cubicBezTo>
                  <a:pt x="8888" y="2822"/>
                  <a:pt x="8900" y="2828"/>
                  <a:pt x="8900" y="2840"/>
                </a:cubicBezTo>
                <a:cubicBezTo>
                  <a:pt x="8900" y="2840"/>
                  <a:pt x="8900" y="2846"/>
                  <a:pt x="8894" y="2852"/>
                </a:cubicBezTo>
                <a:lnTo>
                  <a:pt x="8888" y="2852"/>
                </a:lnTo>
                <a:cubicBezTo>
                  <a:pt x="8882" y="2858"/>
                  <a:pt x="8876" y="2858"/>
                  <a:pt x="8876" y="2858"/>
                </a:cubicBezTo>
                <a:cubicBezTo>
                  <a:pt x="8876" y="2864"/>
                  <a:pt x="8870" y="2864"/>
                  <a:pt x="8876" y="2870"/>
                </a:cubicBezTo>
                <a:cubicBezTo>
                  <a:pt x="8876" y="2876"/>
                  <a:pt x="8882" y="2876"/>
                  <a:pt x="8882" y="2882"/>
                </a:cubicBezTo>
                <a:cubicBezTo>
                  <a:pt x="8941" y="2882"/>
                  <a:pt x="8941" y="2882"/>
                  <a:pt x="8941" y="2882"/>
                </a:cubicBezTo>
                <a:cubicBezTo>
                  <a:pt x="8947" y="2870"/>
                  <a:pt x="8947" y="2870"/>
                  <a:pt x="8947" y="2870"/>
                </a:cubicBezTo>
                <a:cubicBezTo>
                  <a:pt x="8947" y="2876"/>
                  <a:pt x="8953" y="2870"/>
                  <a:pt x="8959" y="2876"/>
                </a:cubicBezTo>
                <a:cubicBezTo>
                  <a:pt x="8959" y="2882"/>
                  <a:pt x="8959" y="2882"/>
                  <a:pt x="8959" y="2887"/>
                </a:cubicBezTo>
                <a:cubicBezTo>
                  <a:pt x="8965" y="2893"/>
                  <a:pt x="8971" y="2893"/>
                  <a:pt x="8971" y="2899"/>
                </a:cubicBezTo>
                <a:cubicBezTo>
                  <a:pt x="8971" y="2905"/>
                  <a:pt x="8965" y="2911"/>
                  <a:pt x="8965" y="2917"/>
                </a:cubicBezTo>
                <a:cubicBezTo>
                  <a:pt x="8965" y="2923"/>
                  <a:pt x="8965" y="2929"/>
                  <a:pt x="8971" y="2935"/>
                </a:cubicBezTo>
                <a:cubicBezTo>
                  <a:pt x="8977" y="2941"/>
                  <a:pt x="8982" y="2941"/>
                  <a:pt x="8994" y="2947"/>
                </a:cubicBezTo>
                <a:cubicBezTo>
                  <a:pt x="8989" y="2965"/>
                  <a:pt x="8989" y="2965"/>
                  <a:pt x="8989" y="2965"/>
                </a:cubicBezTo>
                <a:cubicBezTo>
                  <a:pt x="8989" y="2976"/>
                  <a:pt x="8994" y="2982"/>
                  <a:pt x="8994" y="2988"/>
                </a:cubicBezTo>
                <a:cubicBezTo>
                  <a:pt x="8994" y="2994"/>
                  <a:pt x="8989" y="3000"/>
                  <a:pt x="8989" y="3000"/>
                </a:cubicBezTo>
                <a:cubicBezTo>
                  <a:pt x="8982" y="3006"/>
                  <a:pt x="8977" y="3000"/>
                  <a:pt x="8971" y="3000"/>
                </a:cubicBezTo>
                <a:cubicBezTo>
                  <a:pt x="8965" y="3000"/>
                  <a:pt x="8959" y="3000"/>
                  <a:pt x="8953" y="3000"/>
                </a:cubicBezTo>
                <a:cubicBezTo>
                  <a:pt x="8947" y="3000"/>
                  <a:pt x="8947" y="2994"/>
                  <a:pt x="8941" y="2994"/>
                </a:cubicBezTo>
                <a:cubicBezTo>
                  <a:pt x="8935" y="2994"/>
                  <a:pt x="8929" y="2994"/>
                  <a:pt x="8923" y="2994"/>
                </a:cubicBezTo>
                <a:cubicBezTo>
                  <a:pt x="8917" y="2994"/>
                  <a:pt x="8917" y="2994"/>
                  <a:pt x="8917" y="2994"/>
                </a:cubicBezTo>
                <a:cubicBezTo>
                  <a:pt x="8917" y="2994"/>
                  <a:pt x="8911" y="2994"/>
                  <a:pt x="8905" y="2994"/>
                </a:cubicBezTo>
                <a:cubicBezTo>
                  <a:pt x="8905" y="2994"/>
                  <a:pt x="8905" y="3000"/>
                  <a:pt x="8900" y="3006"/>
                </a:cubicBezTo>
                <a:cubicBezTo>
                  <a:pt x="8894" y="3006"/>
                  <a:pt x="8900" y="3012"/>
                  <a:pt x="8894" y="3018"/>
                </a:cubicBezTo>
                <a:cubicBezTo>
                  <a:pt x="8894" y="3018"/>
                  <a:pt x="8888" y="3012"/>
                  <a:pt x="8888" y="3018"/>
                </a:cubicBezTo>
                <a:cubicBezTo>
                  <a:pt x="8882" y="3018"/>
                  <a:pt x="8876" y="3018"/>
                  <a:pt x="8876" y="3018"/>
                </a:cubicBezTo>
                <a:cubicBezTo>
                  <a:pt x="8870" y="3030"/>
                  <a:pt x="8870" y="3030"/>
                  <a:pt x="8870" y="3030"/>
                </a:cubicBezTo>
                <a:cubicBezTo>
                  <a:pt x="8876" y="3030"/>
                  <a:pt x="8876" y="3036"/>
                  <a:pt x="8882" y="3036"/>
                </a:cubicBezTo>
                <a:cubicBezTo>
                  <a:pt x="8894" y="3036"/>
                  <a:pt x="8900" y="3030"/>
                  <a:pt x="8911" y="3030"/>
                </a:cubicBezTo>
                <a:cubicBezTo>
                  <a:pt x="8917" y="3030"/>
                  <a:pt x="8923" y="3030"/>
                  <a:pt x="8929" y="3036"/>
                </a:cubicBezTo>
                <a:lnTo>
                  <a:pt x="8929" y="3042"/>
                </a:lnTo>
                <a:cubicBezTo>
                  <a:pt x="8923" y="3048"/>
                  <a:pt x="8929" y="3054"/>
                  <a:pt x="8923" y="3054"/>
                </a:cubicBezTo>
                <a:cubicBezTo>
                  <a:pt x="8923" y="3059"/>
                  <a:pt x="8917" y="3054"/>
                  <a:pt x="8911" y="3054"/>
                </a:cubicBezTo>
                <a:cubicBezTo>
                  <a:pt x="8911" y="3059"/>
                  <a:pt x="8905" y="3059"/>
                  <a:pt x="8900" y="3065"/>
                </a:cubicBezTo>
                <a:cubicBezTo>
                  <a:pt x="8900" y="3065"/>
                  <a:pt x="8900" y="3071"/>
                  <a:pt x="8894" y="3077"/>
                </a:cubicBezTo>
                <a:cubicBezTo>
                  <a:pt x="8888" y="3077"/>
                  <a:pt x="8882" y="3077"/>
                  <a:pt x="8876" y="3077"/>
                </a:cubicBezTo>
                <a:cubicBezTo>
                  <a:pt x="8870" y="3089"/>
                  <a:pt x="8870" y="3089"/>
                  <a:pt x="8870" y="3089"/>
                </a:cubicBezTo>
                <a:cubicBezTo>
                  <a:pt x="8870" y="3095"/>
                  <a:pt x="8870" y="3095"/>
                  <a:pt x="8876" y="3101"/>
                </a:cubicBezTo>
                <a:cubicBezTo>
                  <a:pt x="8876" y="3107"/>
                  <a:pt x="8876" y="3107"/>
                  <a:pt x="8882" y="3113"/>
                </a:cubicBezTo>
                <a:lnTo>
                  <a:pt x="8888" y="3113"/>
                </a:lnTo>
                <a:cubicBezTo>
                  <a:pt x="8894" y="3113"/>
                  <a:pt x="8900" y="3107"/>
                  <a:pt x="8900" y="3107"/>
                </a:cubicBezTo>
                <a:cubicBezTo>
                  <a:pt x="8905" y="3107"/>
                  <a:pt x="8911" y="3101"/>
                  <a:pt x="8917" y="3101"/>
                </a:cubicBezTo>
                <a:cubicBezTo>
                  <a:pt x="8929" y="3101"/>
                  <a:pt x="8935" y="3113"/>
                  <a:pt x="8947" y="3113"/>
                </a:cubicBezTo>
                <a:cubicBezTo>
                  <a:pt x="8953" y="3113"/>
                  <a:pt x="8953" y="3113"/>
                  <a:pt x="8959" y="3113"/>
                </a:cubicBezTo>
                <a:cubicBezTo>
                  <a:pt x="8965" y="3113"/>
                  <a:pt x="8977" y="3113"/>
                  <a:pt x="8982" y="3113"/>
                </a:cubicBezTo>
                <a:cubicBezTo>
                  <a:pt x="8982" y="3113"/>
                  <a:pt x="8989" y="3113"/>
                  <a:pt x="8994" y="3113"/>
                </a:cubicBezTo>
                <a:cubicBezTo>
                  <a:pt x="9000" y="3113"/>
                  <a:pt x="8994" y="3119"/>
                  <a:pt x="9000" y="3125"/>
                </a:cubicBezTo>
                <a:cubicBezTo>
                  <a:pt x="8994" y="3131"/>
                  <a:pt x="8994" y="3131"/>
                  <a:pt x="8989" y="3137"/>
                </a:cubicBezTo>
                <a:cubicBezTo>
                  <a:pt x="8989" y="3137"/>
                  <a:pt x="8982" y="3137"/>
                  <a:pt x="8977" y="3137"/>
                </a:cubicBezTo>
                <a:cubicBezTo>
                  <a:pt x="8971" y="3142"/>
                  <a:pt x="8965" y="3142"/>
                  <a:pt x="8953" y="3142"/>
                </a:cubicBezTo>
                <a:cubicBezTo>
                  <a:pt x="8947" y="3142"/>
                  <a:pt x="8947" y="3142"/>
                  <a:pt x="8941" y="3142"/>
                </a:cubicBezTo>
                <a:cubicBezTo>
                  <a:pt x="8935" y="3142"/>
                  <a:pt x="8935" y="3142"/>
                  <a:pt x="8929" y="3148"/>
                </a:cubicBezTo>
                <a:cubicBezTo>
                  <a:pt x="8923" y="3148"/>
                  <a:pt x="8929" y="3154"/>
                  <a:pt x="8923" y="3160"/>
                </a:cubicBezTo>
                <a:cubicBezTo>
                  <a:pt x="8923" y="3160"/>
                  <a:pt x="8917" y="3160"/>
                  <a:pt x="8911" y="3160"/>
                </a:cubicBezTo>
                <a:cubicBezTo>
                  <a:pt x="8905" y="3160"/>
                  <a:pt x="8900" y="3160"/>
                  <a:pt x="8888" y="3166"/>
                </a:cubicBezTo>
                <a:cubicBezTo>
                  <a:pt x="8888" y="3172"/>
                  <a:pt x="8894" y="3178"/>
                  <a:pt x="8888" y="3190"/>
                </a:cubicBezTo>
                <a:lnTo>
                  <a:pt x="8888" y="3196"/>
                </a:lnTo>
                <a:cubicBezTo>
                  <a:pt x="8888" y="3202"/>
                  <a:pt x="8882" y="3202"/>
                  <a:pt x="8876" y="3202"/>
                </a:cubicBezTo>
                <a:cubicBezTo>
                  <a:pt x="8870" y="3208"/>
                  <a:pt x="8870" y="3208"/>
                  <a:pt x="8864" y="3214"/>
                </a:cubicBezTo>
                <a:cubicBezTo>
                  <a:pt x="8864" y="3214"/>
                  <a:pt x="8858" y="3214"/>
                  <a:pt x="8852" y="3214"/>
                </a:cubicBezTo>
                <a:cubicBezTo>
                  <a:pt x="8858" y="3220"/>
                  <a:pt x="8858" y="3225"/>
                  <a:pt x="8864" y="3225"/>
                </a:cubicBezTo>
                <a:close/>
                <a:moveTo>
                  <a:pt x="8816" y="2929"/>
                </a:moveTo>
                <a:lnTo>
                  <a:pt x="8816" y="2929"/>
                </a:lnTo>
                <a:cubicBezTo>
                  <a:pt x="8823" y="2929"/>
                  <a:pt x="8823" y="2929"/>
                  <a:pt x="8828" y="2929"/>
                </a:cubicBezTo>
                <a:cubicBezTo>
                  <a:pt x="8840" y="2923"/>
                  <a:pt x="8846" y="2917"/>
                  <a:pt x="8846" y="2905"/>
                </a:cubicBezTo>
                <a:cubicBezTo>
                  <a:pt x="8846" y="2899"/>
                  <a:pt x="8846" y="2893"/>
                  <a:pt x="8840" y="2887"/>
                </a:cubicBezTo>
                <a:cubicBezTo>
                  <a:pt x="8840" y="2887"/>
                  <a:pt x="8834" y="2882"/>
                  <a:pt x="8828" y="2882"/>
                </a:cubicBezTo>
                <a:cubicBezTo>
                  <a:pt x="8828" y="2876"/>
                  <a:pt x="8828" y="2870"/>
                  <a:pt x="8828" y="2870"/>
                </a:cubicBezTo>
                <a:cubicBezTo>
                  <a:pt x="8828" y="2864"/>
                  <a:pt x="8828" y="2858"/>
                  <a:pt x="8828" y="2858"/>
                </a:cubicBezTo>
                <a:cubicBezTo>
                  <a:pt x="8823" y="2852"/>
                  <a:pt x="8823" y="2852"/>
                  <a:pt x="8816" y="2846"/>
                </a:cubicBezTo>
                <a:cubicBezTo>
                  <a:pt x="8811" y="2846"/>
                  <a:pt x="8811" y="2846"/>
                  <a:pt x="8805" y="2846"/>
                </a:cubicBezTo>
                <a:cubicBezTo>
                  <a:pt x="8799" y="2846"/>
                  <a:pt x="8799" y="2840"/>
                  <a:pt x="8793" y="2840"/>
                </a:cubicBezTo>
                <a:cubicBezTo>
                  <a:pt x="8787" y="2840"/>
                  <a:pt x="8787" y="2840"/>
                  <a:pt x="8787" y="2840"/>
                </a:cubicBezTo>
                <a:cubicBezTo>
                  <a:pt x="8781" y="2840"/>
                  <a:pt x="8775" y="2840"/>
                  <a:pt x="8769" y="2846"/>
                </a:cubicBezTo>
                <a:cubicBezTo>
                  <a:pt x="8769" y="2846"/>
                  <a:pt x="8763" y="2846"/>
                  <a:pt x="8757" y="2846"/>
                </a:cubicBezTo>
                <a:cubicBezTo>
                  <a:pt x="8757" y="2852"/>
                  <a:pt x="8757" y="2858"/>
                  <a:pt x="8751" y="2858"/>
                </a:cubicBezTo>
                <a:cubicBezTo>
                  <a:pt x="8751" y="2864"/>
                  <a:pt x="8745" y="2864"/>
                  <a:pt x="8739" y="2864"/>
                </a:cubicBezTo>
                <a:cubicBezTo>
                  <a:pt x="8739" y="2864"/>
                  <a:pt x="8734" y="2864"/>
                  <a:pt x="8734" y="2858"/>
                </a:cubicBezTo>
                <a:cubicBezTo>
                  <a:pt x="8727" y="2858"/>
                  <a:pt x="8727" y="2852"/>
                  <a:pt x="8727" y="2846"/>
                </a:cubicBezTo>
                <a:cubicBezTo>
                  <a:pt x="8722" y="2846"/>
                  <a:pt x="8716" y="2846"/>
                  <a:pt x="8716" y="2840"/>
                </a:cubicBezTo>
                <a:cubicBezTo>
                  <a:pt x="8686" y="2846"/>
                  <a:pt x="8686" y="2846"/>
                  <a:pt x="8686" y="2846"/>
                </a:cubicBezTo>
                <a:cubicBezTo>
                  <a:pt x="8686" y="2846"/>
                  <a:pt x="8686" y="2852"/>
                  <a:pt x="8686" y="2858"/>
                </a:cubicBezTo>
                <a:cubicBezTo>
                  <a:pt x="8686" y="2858"/>
                  <a:pt x="8686" y="2864"/>
                  <a:pt x="8686" y="2870"/>
                </a:cubicBezTo>
                <a:cubicBezTo>
                  <a:pt x="8686" y="2876"/>
                  <a:pt x="8686" y="2876"/>
                  <a:pt x="8686" y="2887"/>
                </a:cubicBezTo>
                <a:cubicBezTo>
                  <a:pt x="8686" y="2893"/>
                  <a:pt x="8686" y="2893"/>
                  <a:pt x="8686" y="2899"/>
                </a:cubicBezTo>
                <a:cubicBezTo>
                  <a:pt x="8686" y="2905"/>
                  <a:pt x="8692" y="2899"/>
                  <a:pt x="8692" y="2899"/>
                </a:cubicBezTo>
                <a:cubicBezTo>
                  <a:pt x="8686" y="2899"/>
                  <a:pt x="8680" y="2899"/>
                  <a:pt x="8680" y="2899"/>
                </a:cubicBezTo>
                <a:cubicBezTo>
                  <a:pt x="8674" y="2899"/>
                  <a:pt x="8674" y="2905"/>
                  <a:pt x="8668" y="2905"/>
                </a:cubicBezTo>
                <a:cubicBezTo>
                  <a:pt x="8662" y="2905"/>
                  <a:pt x="8662" y="2905"/>
                  <a:pt x="8657" y="2905"/>
                </a:cubicBezTo>
                <a:cubicBezTo>
                  <a:pt x="8650" y="2911"/>
                  <a:pt x="8645" y="2917"/>
                  <a:pt x="8633" y="2917"/>
                </a:cubicBezTo>
                <a:cubicBezTo>
                  <a:pt x="8627" y="2917"/>
                  <a:pt x="8627" y="2911"/>
                  <a:pt x="8621" y="2905"/>
                </a:cubicBezTo>
                <a:cubicBezTo>
                  <a:pt x="8609" y="2911"/>
                  <a:pt x="8609" y="2911"/>
                  <a:pt x="8609" y="2911"/>
                </a:cubicBezTo>
                <a:cubicBezTo>
                  <a:pt x="8609" y="2994"/>
                  <a:pt x="8609" y="2994"/>
                  <a:pt x="8609" y="2994"/>
                </a:cubicBezTo>
                <a:cubicBezTo>
                  <a:pt x="8615" y="2994"/>
                  <a:pt x="8615" y="2994"/>
                  <a:pt x="8621" y="2994"/>
                </a:cubicBezTo>
                <a:cubicBezTo>
                  <a:pt x="8633" y="2994"/>
                  <a:pt x="8639" y="2994"/>
                  <a:pt x="8650" y="2994"/>
                </a:cubicBezTo>
                <a:cubicBezTo>
                  <a:pt x="8650" y="3030"/>
                  <a:pt x="8650" y="3030"/>
                  <a:pt x="8650" y="3030"/>
                </a:cubicBezTo>
                <a:cubicBezTo>
                  <a:pt x="8639" y="3030"/>
                  <a:pt x="8639" y="3030"/>
                  <a:pt x="8633" y="3030"/>
                </a:cubicBezTo>
                <a:cubicBezTo>
                  <a:pt x="8627" y="3030"/>
                  <a:pt x="8621" y="3030"/>
                  <a:pt x="8621" y="3030"/>
                </a:cubicBezTo>
                <a:cubicBezTo>
                  <a:pt x="8615" y="3030"/>
                  <a:pt x="8615" y="3036"/>
                  <a:pt x="8615" y="3042"/>
                </a:cubicBezTo>
                <a:cubicBezTo>
                  <a:pt x="8609" y="3048"/>
                  <a:pt x="8609" y="3048"/>
                  <a:pt x="8609" y="3054"/>
                </a:cubicBezTo>
                <a:cubicBezTo>
                  <a:pt x="8609" y="3059"/>
                  <a:pt x="8609" y="3065"/>
                  <a:pt x="8609" y="3077"/>
                </a:cubicBezTo>
                <a:cubicBezTo>
                  <a:pt x="8609" y="3077"/>
                  <a:pt x="8597" y="3077"/>
                  <a:pt x="8597" y="3083"/>
                </a:cubicBezTo>
                <a:cubicBezTo>
                  <a:pt x="8597" y="3083"/>
                  <a:pt x="8591" y="3089"/>
                  <a:pt x="8591" y="3095"/>
                </a:cubicBezTo>
                <a:cubicBezTo>
                  <a:pt x="8591" y="3095"/>
                  <a:pt x="8597" y="3101"/>
                  <a:pt x="8597" y="3107"/>
                </a:cubicBezTo>
                <a:cubicBezTo>
                  <a:pt x="8597" y="3107"/>
                  <a:pt x="8603" y="3113"/>
                  <a:pt x="8609" y="3113"/>
                </a:cubicBezTo>
                <a:cubicBezTo>
                  <a:pt x="8615" y="3119"/>
                  <a:pt x="8615" y="3119"/>
                  <a:pt x="8627" y="3119"/>
                </a:cubicBezTo>
                <a:cubicBezTo>
                  <a:pt x="8633" y="3119"/>
                  <a:pt x="8633" y="3113"/>
                  <a:pt x="8645" y="3113"/>
                </a:cubicBezTo>
                <a:cubicBezTo>
                  <a:pt x="8645" y="3113"/>
                  <a:pt x="8650" y="3107"/>
                  <a:pt x="8650" y="3113"/>
                </a:cubicBezTo>
                <a:cubicBezTo>
                  <a:pt x="8657" y="3113"/>
                  <a:pt x="8662" y="3113"/>
                  <a:pt x="8662" y="3113"/>
                </a:cubicBezTo>
                <a:cubicBezTo>
                  <a:pt x="8668" y="3113"/>
                  <a:pt x="8668" y="3119"/>
                  <a:pt x="8668" y="3119"/>
                </a:cubicBezTo>
                <a:cubicBezTo>
                  <a:pt x="8680" y="3119"/>
                  <a:pt x="8680" y="3113"/>
                  <a:pt x="8686" y="3107"/>
                </a:cubicBezTo>
                <a:cubicBezTo>
                  <a:pt x="8692" y="3107"/>
                  <a:pt x="8698" y="3101"/>
                  <a:pt x="8698" y="3101"/>
                </a:cubicBezTo>
                <a:cubicBezTo>
                  <a:pt x="8698" y="3095"/>
                  <a:pt x="8698" y="3089"/>
                  <a:pt x="8698" y="3089"/>
                </a:cubicBezTo>
                <a:cubicBezTo>
                  <a:pt x="8704" y="3083"/>
                  <a:pt x="8710" y="3083"/>
                  <a:pt x="8710" y="3077"/>
                </a:cubicBezTo>
                <a:cubicBezTo>
                  <a:pt x="8811" y="3077"/>
                  <a:pt x="8811" y="3077"/>
                  <a:pt x="8811" y="3077"/>
                </a:cubicBezTo>
                <a:cubicBezTo>
                  <a:pt x="8811" y="3059"/>
                  <a:pt x="8811" y="3059"/>
                  <a:pt x="8811" y="3059"/>
                </a:cubicBezTo>
                <a:cubicBezTo>
                  <a:pt x="8811" y="3054"/>
                  <a:pt x="8799" y="3048"/>
                  <a:pt x="8799" y="3036"/>
                </a:cubicBezTo>
                <a:lnTo>
                  <a:pt x="8811" y="3036"/>
                </a:lnTo>
                <a:cubicBezTo>
                  <a:pt x="8811" y="3030"/>
                  <a:pt x="8816" y="3024"/>
                  <a:pt x="8816" y="3024"/>
                </a:cubicBezTo>
                <a:cubicBezTo>
                  <a:pt x="8816" y="3018"/>
                  <a:pt x="8816" y="3012"/>
                  <a:pt x="8816" y="3012"/>
                </a:cubicBezTo>
                <a:cubicBezTo>
                  <a:pt x="8816" y="3000"/>
                  <a:pt x="8816" y="2994"/>
                  <a:pt x="8816" y="2988"/>
                </a:cubicBezTo>
                <a:cubicBezTo>
                  <a:pt x="8816" y="2982"/>
                  <a:pt x="8816" y="2982"/>
                  <a:pt x="8816" y="2976"/>
                </a:cubicBezTo>
                <a:cubicBezTo>
                  <a:pt x="8816" y="2965"/>
                  <a:pt x="8816" y="2959"/>
                  <a:pt x="8816" y="2953"/>
                </a:cubicBezTo>
                <a:lnTo>
                  <a:pt x="8816" y="2929"/>
                </a:lnTo>
                <a:close/>
                <a:moveTo>
                  <a:pt x="11869" y="7274"/>
                </a:moveTo>
                <a:lnTo>
                  <a:pt x="11869" y="7274"/>
                </a:lnTo>
                <a:cubicBezTo>
                  <a:pt x="11869" y="7256"/>
                  <a:pt x="11851" y="7244"/>
                  <a:pt x="11851" y="7221"/>
                </a:cubicBezTo>
                <a:cubicBezTo>
                  <a:pt x="11851" y="7203"/>
                  <a:pt x="11857" y="7197"/>
                  <a:pt x="11863" y="7185"/>
                </a:cubicBezTo>
                <a:cubicBezTo>
                  <a:pt x="11869" y="7179"/>
                  <a:pt x="11875" y="7173"/>
                  <a:pt x="11875" y="7161"/>
                </a:cubicBezTo>
                <a:cubicBezTo>
                  <a:pt x="11875" y="7138"/>
                  <a:pt x="11875" y="7138"/>
                  <a:pt x="11875" y="7138"/>
                </a:cubicBezTo>
                <a:cubicBezTo>
                  <a:pt x="11875" y="7132"/>
                  <a:pt x="11869" y="7126"/>
                  <a:pt x="11869" y="7114"/>
                </a:cubicBezTo>
                <a:cubicBezTo>
                  <a:pt x="11869" y="7108"/>
                  <a:pt x="11869" y="7108"/>
                  <a:pt x="11869" y="7108"/>
                </a:cubicBezTo>
                <a:cubicBezTo>
                  <a:pt x="11869" y="7096"/>
                  <a:pt x="11887" y="7096"/>
                  <a:pt x="11893" y="7090"/>
                </a:cubicBezTo>
                <a:cubicBezTo>
                  <a:pt x="11893" y="7078"/>
                  <a:pt x="11899" y="7072"/>
                  <a:pt x="11899" y="7066"/>
                </a:cubicBezTo>
                <a:cubicBezTo>
                  <a:pt x="11899" y="7055"/>
                  <a:pt x="11899" y="7055"/>
                  <a:pt x="11899" y="7055"/>
                </a:cubicBezTo>
                <a:cubicBezTo>
                  <a:pt x="11899" y="7031"/>
                  <a:pt x="11887" y="7019"/>
                  <a:pt x="11887" y="6995"/>
                </a:cubicBezTo>
                <a:cubicBezTo>
                  <a:pt x="11887" y="6978"/>
                  <a:pt x="11887" y="6966"/>
                  <a:pt x="11887" y="6954"/>
                </a:cubicBezTo>
                <a:cubicBezTo>
                  <a:pt x="11887" y="6942"/>
                  <a:pt x="11887" y="6936"/>
                  <a:pt x="11887" y="6930"/>
                </a:cubicBezTo>
                <a:cubicBezTo>
                  <a:pt x="11887" y="6918"/>
                  <a:pt x="11875" y="6918"/>
                  <a:pt x="11863" y="6912"/>
                </a:cubicBezTo>
                <a:cubicBezTo>
                  <a:pt x="11857" y="6906"/>
                  <a:pt x="11851" y="6901"/>
                  <a:pt x="11839" y="6896"/>
                </a:cubicBezTo>
                <a:cubicBezTo>
                  <a:pt x="11834" y="6890"/>
                  <a:pt x="11827" y="6890"/>
                  <a:pt x="11816" y="6890"/>
                </a:cubicBezTo>
                <a:cubicBezTo>
                  <a:pt x="11816" y="6896"/>
                  <a:pt x="11822" y="6906"/>
                  <a:pt x="11816" y="6912"/>
                </a:cubicBezTo>
                <a:cubicBezTo>
                  <a:pt x="11816" y="6918"/>
                  <a:pt x="11822" y="6924"/>
                  <a:pt x="11816" y="6936"/>
                </a:cubicBezTo>
                <a:cubicBezTo>
                  <a:pt x="11816" y="6942"/>
                  <a:pt x="11804" y="6942"/>
                  <a:pt x="11798" y="6954"/>
                </a:cubicBezTo>
                <a:cubicBezTo>
                  <a:pt x="11786" y="6960"/>
                  <a:pt x="11786" y="6966"/>
                  <a:pt x="11780" y="6972"/>
                </a:cubicBezTo>
                <a:cubicBezTo>
                  <a:pt x="11774" y="6984"/>
                  <a:pt x="11762" y="6984"/>
                  <a:pt x="11756" y="6989"/>
                </a:cubicBezTo>
                <a:cubicBezTo>
                  <a:pt x="11750" y="7001"/>
                  <a:pt x="11750" y="7007"/>
                  <a:pt x="11750" y="7013"/>
                </a:cubicBezTo>
                <a:cubicBezTo>
                  <a:pt x="11745" y="7019"/>
                  <a:pt x="11750" y="7031"/>
                  <a:pt x="11750" y="7037"/>
                </a:cubicBezTo>
                <a:cubicBezTo>
                  <a:pt x="11745" y="7043"/>
                  <a:pt x="11733" y="7037"/>
                  <a:pt x="11727" y="7043"/>
                </a:cubicBezTo>
                <a:cubicBezTo>
                  <a:pt x="11721" y="7055"/>
                  <a:pt x="11727" y="7078"/>
                  <a:pt x="11709" y="7090"/>
                </a:cubicBezTo>
                <a:cubicBezTo>
                  <a:pt x="11703" y="7090"/>
                  <a:pt x="11697" y="7090"/>
                  <a:pt x="11685" y="7090"/>
                </a:cubicBezTo>
                <a:cubicBezTo>
                  <a:pt x="11673" y="7090"/>
                  <a:pt x="11656" y="7084"/>
                  <a:pt x="11644" y="7090"/>
                </a:cubicBezTo>
                <a:cubicBezTo>
                  <a:pt x="11626" y="7090"/>
                  <a:pt x="11608" y="7090"/>
                  <a:pt x="11596" y="7102"/>
                </a:cubicBezTo>
                <a:cubicBezTo>
                  <a:pt x="11584" y="7102"/>
                  <a:pt x="11579" y="7102"/>
                  <a:pt x="11573" y="7114"/>
                </a:cubicBezTo>
                <a:cubicBezTo>
                  <a:pt x="11567" y="7120"/>
                  <a:pt x="11573" y="7126"/>
                  <a:pt x="11573" y="7132"/>
                </a:cubicBezTo>
                <a:cubicBezTo>
                  <a:pt x="11573" y="7144"/>
                  <a:pt x="11573" y="7150"/>
                  <a:pt x="11573" y="7155"/>
                </a:cubicBezTo>
                <a:cubicBezTo>
                  <a:pt x="11567" y="7173"/>
                  <a:pt x="11549" y="7185"/>
                  <a:pt x="11549" y="7203"/>
                </a:cubicBezTo>
                <a:cubicBezTo>
                  <a:pt x="11549" y="7209"/>
                  <a:pt x="11555" y="7215"/>
                  <a:pt x="11555" y="7227"/>
                </a:cubicBezTo>
                <a:cubicBezTo>
                  <a:pt x="11555" y="7244"/>
                  <a:pt x="11555" y="7256"/>
                  <a:pt x="11555" y="7268"/>
                </a:cubicBezTo>
                <a:cubicBezTo>
                  <a:pt x="11555" y="7280"/>
                  <a:pt x="11573" y="7286"/>
                  <a:pt x="11573" y="7292"/>
                </a:cubicBezTo>
                <a:cubicBezTo>
                  <a:pt x="11573" y="7304"/>
                  <a:pt x="11573" y="7310"/>
                  <a:pt x="11573" y="7316"/>
                </a:cubicBezTo>
                <a:cubicBezTo>
                  <a:pt x="11573" y="7327"/>
                  <a:pt x="11579" y="7333"/>
                  <a:pt x="11573" y="7339"/>
                </a:cubicBezTo>
                <a:cubicBezTo>
                  <a:pt x="11567" y="7345"/>
                  <a:pt x="11555" y="7333"/>
                  <a:pt x="11549" y="7339"/>
                </a:cubicBezTo>
                <a:cubicBezTo>
                  <a:pt x="11543" y="7345"/>
                  <a:pt x="11543" y="7351"/>
                  <a:pt x="11537" y="7363"/>
                </a:cubicBezTo>
                <a:cubicBezTo>
                  <a:pt x="11537" y="7369"/>
                  <a:pt x="11531" y="7375"/>
                  <a:pt x="11525" y="7387"/>
                </a:cubicBezTo>
                <a:cubicBezTo>
                  <a:pt x="11525" y="7398"/>
                  <a:pt x="11531" y="7416"/>
                  <a:pt x="11525" y="7428"/>
                </a:cubicBezTo>
                <a:cubicBezTo>
                  <a:pt x="11525" y="7440"/>
                  <a:pt x="11513" y="7446"/>
                  <a:pt x="11507" y="7452"/>
                </a:cubicBezTo>
                <a:cubicBezTo>
                  <a:pt x="11507" y="7464"/>
                  <a:pt x="11507" y="7464"/>
                  <a:pt x="11507" y="7464"/>
                </a:cubicBezTo>
                <a:cubicBezTo>
                  <a:pt x="11507" y="7482"/>
                  <a:pt x="11519" y="7487"/>
                  <a:pt x="11519" y="7499"/>
                </a:cubicBezTo>
                <a:cubicBezTo>
                  <a:pt x="11525" y="7505"/>
                  <a:pt x="11525" y="7511"/>
                  <a:pt x="11525" y="7523"/>
                </a:cubicBezTo>
                <a:cubicBezTo>
                  <a:pt x="11525" y="7547"/>
                  <a:pt x="11525" y="7547"/>
                  <a:pt x="11525" y="7547"/>
                </a:cubicBezTo>
                <a:cubicBezTo>
                  <a:pt x="11525" y="7553"/>
                  <a:pt x="11531" y="7559"/>
                  <a:pt x="11531" y="7571"/>
                </a:cubicBezTo>
                <a:cubicBezTo>
                  <a:pt x="11537" y="7582"/>
                  <a:pt x="11531" y="7594"/>
                  <a:pt x="11531" y="7612"/>
                </a:cubicBezTo>
                <a:cubicBezTo>
                  <a:pt x="11543" y="7612"/>
                  <a:pt x="11549" y="7612"/>
                  <a:pt x="11555" y="7612"/>
                </a:cubicBezTo>
                <a:cubicBezTo>
                  <a:pt x="11573" y="7612"/>
                  <a:pt x="11584" y="7612"/>
                  <a:pt x="11602" y="7612"/>
                </a:cubicBezTo>
                <a:cubicBezTo>
                  <a:pt x="11608" y="7612"/>
                  <a:pt x="11608" y="7630"/>
                  <a:pt x="11614" y="7630"/>
                </a:cubicBezTo>
                <a:cubicBezTo>
                  <a:pt x="11620" y="7630"/>
                  <a:pt x="11626" y="7630"/>
                  <a:pt x="11638" y="7630"/>
                </a:cubicBezTo>
                <a:cubicBezTo>
                  <a:pt x="11644" y="7630"/>
                  <a:pt x="11650" y="7636"/>
                  <a:pt x="11656" y="7636"/>
                </a:cubicBezTo>
                <a:cubicBezTo>
                  <a:pt x="11668" y="7636"/>
                  <a:pt x="11673" y="7630"/>
                  <a:pt x="11679" y="7630"/>
                </a:cubicBezTo>
                <a:cubicBezTo>
                  <a:pt x="11697" y="7630"/>
                  <a:pt x="11715" y="7636"/>
                  <a:pt x="11727" y="7624"/>
                </a:cubicBezTo>
                <a:cubicBezTo>
                  <a:pt x="11733" y="7618"/>
                  <a:pt x="11739" y="7612"/>
                  <a:pt x="11745" y="7600"/>
                </a:cubicBezTo>
                <a:cubicBezTo>
                  <a:pt x="11750" y="7594"/>
                  <a:pt x="11756" y="7588"/>
                  <a:pt x="11756" y="7576"/>
                </a:cubicBezTo>
                <a:cubicBezTo>
                  <a:pt x="11756" y="7571"/>
                  <a:pt x="11756" y="7564"/>
                  <a:pt x="11756" y="7559"/>
                </a:cubicBezTo>
                <a:cubicBezTo>
                  <a:pt x="11756" y="7529"/>
                  <a:pt x="11750" y="7511"/>
                  <a:pt x="11756" y="7487"/>
                </a:cubicBezTo>
                <a:cubicBezTo>
                  <a:pt x="11756" y="7482"/>
                  <a:pt x="11762" y="7470"/>
                  <a:pt x="11762" y="7464"/>
                </a:cubicBezTo>
                <a:cubicBezTo>
                  <a:pt x="11762" y="7458"/>
                  <a:pt x="11774" y="7452"/>
                  <a:pt x="11780" y="7440"/>
                </a:cubicBezTo>
                <a:cubicBezTo>
                  <a:pt x="11780" y="7434"/>
                  <a:pt x="11792" y="7428"/>
                  <a:pt x="11798" y="7422"/>
                </a:cubicBezTo>
                <a:cubicBezTo>
                  <a:pt x="11798" y="7405"/>
                  <a:pt x="11798" y="7393"/>
                  <a:pt x="11798" y="7375"/>
                </a:cubicBezTo>
                <a:cubicBezTo>
                  <a:pt x="11798" y="7357"/>
                  <a:pt x="11792" y="7345"/>
                  <a:pt x="11798" y="7327"/>
                </a:cubicBezTo>
                <a:cubicBezTo>
                  <a:pt x="11798" y="7316"/>
                  <a:pt x="11810" y="7316"/>
                  <a:pt x="11816" y="7310"/>
                </a:cubicBezTo>
                <a:cubicBezTo>
                  <a:pt x="11827" y="7304"/>
                  <a:pt x="11839" y="7304"/>
                  <a:pt x="11845" y="7292"/>
                </a:cubicBezTo>
                <a:cubicBezTo>
                  <a:pt x="11851" y="7286"/>
                  <a:pt x="11869" y="7286"/>
                  <a:pt x="11869" y="7274"/>
                </a:cubicBezTo>
                <a:close/>
                <a:moveTo>
                  <a:pt x="10920" y="4554"/>
                </a:moveTo>
                <a:lnTo>
                  <a:pt x="10920" y="4554"/>
                </a:lnTo>
                <a:cubicBezTo>
                  <a:pt x="10920" y="4542"/>
                  <a:pt x="10909" y="4542"/>
                  <a:pt x="10903" y="4530"/>
                </a:cubicBezTo>
                <a:cubicBezTo>
                  <a:pt x="10903" y="4524"/>
                  <a:pt x="10909" y="4518"/>
                  <a:pt x="10903" y="4506"/>
                </a:cubicBezTo>
                <a:cubicBezTo>
                  <a:pt x="10903" y="4500"/>
                  <a:pt x="10909" y="4494"/>
                  <a:pt x="10903" y="4488"/>
                </a:cubicBezTo>
                <a:cubicBezTo>
                  <a:pt x="10903" y="4476"/>
                  <a:pt x="10891" y="4476"/>
                  <a:pt x="10885" y="4471"/>
                </a:cubicBezTo>
                <a:cubicBezTo>
                  <a:pt x="10873" y="4465"/>
                  <a:pt x="10867" y="4459"/>
                  <a:pt x="10861" y="4459"/>
                </a:cubicBezTo>
                <a:cubicBezTo>
                  <a:pt x="10849" y="4453"/>
                  <a:pt x="10843" y="4459"/>
                  <a:pt x="10837" y="4459"/>
                </a:cubicBezTo>
                <a:cubicBezTo>
                  <a:pt x="10825" y="4453"/>
                  <a:pt x="10825" y="4441"/>
                  <a:pt x="10814" y="4441"/>
                </a:cubicBezTo>
                <a:cubicBezTo>
                  <a:pt x="10802" y="4441"/>
                  <a:pt x="10802" y="4441"/>
                  <a:pt x="10802" y="4441"/>
                </a:cubicBezTo>
                <a:cubicBezTo>
                  <a:pt x="10778" y="4441"/>
                  <a:pt x="10766" y="4459"/>
                  <a:pt x="10743" y="4465"/>
                </a:cubicBezTo>
                <a:cubicBezTo>
                  <a:pt x="10731" y="4465"/>
                  <a:pt x="10731" y="4465"/>
                  <a:pt x="10731" y="4465"/>
                </a:cubicBezTo>
                <a:cubicBezTo>
                  <a:pt x="10570" y="4423"/>
                  <a:pt x="10570" y="4423"/>
                  <a:pt x="10570" y="4423"/>
                </a:cubicBezTo>
                <a:cubicBezTo>
                  <a:pt x="10553" y="4429"/>
                  <a:pt x="10541" y="4435"/>
                  <a:pt x="10523" y="4435"/>
                </a:cubicBezTo>
                <a:cubicBezTo>
                  <a:pt x="10511" y="4435"/>
                  <a:pt x="10499" y="4435"/>
                  <a:pt x="10488" y="4429"/>
                </a:cubicBezTo>
                <a:cubicBezTo>
                  <a:pt x="10476" y="4423"/>
                  <a:pt x="10476" y="4411"/>
                  <a:pt x="10464" y="4405"/>
                </a:cubicBezTo>
                <a:cubicBezTo>
                  <a:pt x="10446" y="4394"/>
                  <a:pt x="10440" y="4382"/>
                  <a:pt x="10422" y="4370"/>
                </a:cubicBezTo>
                <a:cubicBezTo>
                  <a:pt x="10393" y="4358"/>
                  <a:pt x="10375" y="4340"/>
                  <a:pt x="10339" y="4340"/>
                </a:cubicBezTo>
                <a:cubicBezTo>
                  <a:pt x="10316" y="4340"/>
                  <a:pt x="10304" y="4352"/>
                  <a:pt x="10280" y="4352"/>
                </a:cubicBezTo>
                <a:cubicBezTo>
                  <a:pt x="10268" y="4352"/>
                  <a:pt x="10262" y="4346"/>
                  <a:pt x="10250" y="4346"/>
                </a:cubicBezTo>
                <a:cubicBezTo>
                  <a:pt x="10250" y="4370"/>
                  <a:pt x="10245" y="4382"/>
                  <a:pt x="10250" y="4399"/>
                </a:cubicBezTo>
                <a:cubicBezTo>
                  <a:pt x="10250" y="4411"/>
                  <a:pt x="10256" y="4417"/>
                  <a:pt x="10256" y="4423"/>
                </a:cubicBezTo>
                <a:cubicBezTo>
                  <a:pt x="10256" y="4453"/>
                  <a:pt x="10250" y="4465"/>
                  <a:pt x="10250" y="4494"/>
                </a:cubicBezTo>
                <a:cubicBezTo>
                  <a:pt x="10233" y="4494"/>
                  <a:pt x="10227" y="4494"/>
                  <a:pt x="10215" y="4494"/>
                </a:cubicBezTo>
                <a:cubicBezTo>
                  <a:pt x="10191" y="4494"/>
                  <a:pt x="10191" y="4494"/>
                  <a:pt x="10191" y="4494"/>
                </a:cubicBezTo>
                <a:cubicBezTo>
                  <a:pt x="10185" y="4494"/>
                  <a:pt x="10179" y="4500"/>
                  <a:pt x="10167" y="4494"/>
                </a:cubicBezTo>
                <a:cubicBezTo>
                  <a:pt x="10156" y="4494"/>
                  <a:pt x="10156" y="4482"/>
                  <a:pt x="10144" y="4476"/>
                </a:cubicBezTo>
                <a:cubicBezTo>
                  <a:pt x="10138" y="4465"/>
                  <a:pt x="10132" y="4459"/>
                  <a:pt x="10120" y="4453"/>
                </a:cubicBezTo>
                <a:cubicBezTo>
                  <a:pt x="10114" y="4447"/>
                  <a:pt x="10102" y="4447"/>
                  <a:pt x="10090" y="4447"/>
                </a:cubicBezTo>
                <a:cubicBezTo>
                  <a:pt x="9978" y="4447"/>
                  <a:pt x="9978" y="4447"/>
                  <a:pt x="9978" y="4447"/>
                </a:cubicBezTo>
                <a:cubicBezTo>
                  <a:pt x="9978" y="4435"/>
                  <a:pt x="9972" y="4429"/>
                  <a:pt x="9966" y="4423"/>
                </a:cubicBezTo>
                <a:cubicBezTo>
                  <a:pt x="9966" y="4417"/>
                  <a:pt x="9966" y="4405"/>
                  <a:pt x="9966" y="4399"/>
                </a:cubicBezTo>
                <a:cubicBezTo>
                  <a:pt x="9960" y="4394"/>
                  <a:pt x="9948" y="4394"/>
                  <a:pt x="9942" y="4387"/>
                </a:cubicBezTo>
                <a:cubicBezTo>
                  <a:pt x="9930" y="4382"/>
                  <a:pt x="9924" y="4376"/>
                  <a:pt x="9918" y="4370"/>
                </a:cubicBezTo>
                <a:cubicBezTo>
                  <a:pt x="9912" y="4370"/>
                  <a:pt x="9901" y="4370"/>
                  <a:pt x="9895" y="4364"/>
                </a:cubicBezTo>
                <a:cubicBezTo>
                  <a:pt x="9877" y="4364"/>
                  <a:pt x="9865" y="4358"/>
                  <a:pt x="9847" y="4352"/>
                </a:cubicBezTo>
                <a:cubicBezTo>
                  <a:pt x="9829" y="4352"/>
                  <a:pt x="9818" y="4358"/>
                  <a:pt x="9806" y="4352"/>
                </a:cubicBezTo>
                <a:cubicBezTo>
                  <a:pt x="9783" y="4352"/>
                  <a:pt x="9777" y="4340"/>
                  <a:pt x="9759" y="4334"/>
                </a:cubicBezTo>
                <a:cubicBezTo>
                  <a:pt x="9736" y="4322"/>
                  <a:pt x="9718" y="4310"/>
                  <a:pt x="9712" y="4293"/>
                </a:cubicBezTo>
                <a:cubicBezTo>
                  <a:pt x="9712" y="4287"/>
                  <a:pt x="9706" y="4275"/>
                  <a:pt x="9706" y="4269"/>
                </a:cubicBezTo>
                <a:cubicBezTo>
                  <a:pt x="9706" y="4257"/>
                  <a:pt x="9712" y="4257"/>
                  <a:pt x="9718" y="4245"/>
                </a:cubicBezTo>
                <a:cubicBezTo>
                  <a:pt x="9724" y="4233"/>
                  <a:pt x="9736" y="4239"/>
                  <a:pt x="9741" y="4228"/>
                </a:cubicBezTo>
                <a:cubicBezTo>
                  <a:pt x="9741" y="4221"/>
                  <a:pt x="9747" y="4216"/>
                  <a:pt x="9747" y="4204"/>
                </a:cubicBezTo>
                <a:cubicBezTo>
                  <a:pt x="9747" y="4198"/>
                  <a:pt x="9741" y="4192"/>
                  <a:pt x="9736" y="4186"/>
                </a:cubicBezTo>
                <a:cubicBezTo>
                  <a:pt x="9730" y="4174"/>
                  <a:pt x="9718" y="4174"/>
                  <a:pt x="9712" y="4174"/>
                </a:cubicBezTo>
                <a:cubicBezTo>
                  <a:pt x="9706" y="4168"/>
                  <a:pt x="9700" y="4162"/>
                  <a:pt x="9688" y="4156"/>
                </a:cubicBezTo>
                <a:cubicBezTo>
                  <a:pt x="9700" y="4150"/>
                  <a:pt x="9694" y="4139"/>
                  <a:pt x="9706" y="4133"/>
                </a:cubicBezTo>
                <a:cubicBezTo>
                  <a:pt x="9712" y="4127"/>
                  <a:pt x="9724" y="4127"/>
                  <a:pt x="9730" y="4127"/>
                </a:cubicBezTo>
                <a:cubicBezTo>
                  <a:pt x="9736" y="4121"/>
                  <a:pt x="9747" y="4121"/>
                  <a:pt x="9753" y="4121"/>
                </a:cubicBezTo>
                <a:cubicBezTo>
                  <a:pt x="9747" y="4115"/>
                  <a:pt x="9753" y="4103"/>
                  <a:pt x="9747" y="4097"/>
                </a:cubicBezTo>
                <a:cubicBezTo>
                  <a:pt x="9741" y="4091"/>
                  <a:pt x="9730" y="4097"/>
                  <a:pt x="9724" y="4091"/>
                </a:cubicBezTo>
                <a:cubicBezTo>
                  <a:pt x="9706" y="4085"/>
                  <a:pt x="9694" y="4073"/>
                  <a:pt x="9676" y="4073"/>
                </a:cubicBezTo>
                <a:cubicBezTo>
                  <a:pt x="9670" y="4073"/>
                  <a:pt x="9664" y="4079"/>
                  <a:pt x="9653" y="4079"/>
                </a:cubicBezTo>
                <a:cubicBezTo>
                  <a:pt x="9647" y="4079"/>
                  <a:pt x="9641" y="4079"/>
                  <a:pt x="9635" y="4079"/>
                </a:cubicBezTo>
                <a:cubicBezTo>
                  <a:pt x="9617" y="4085"/>
                  <a:pt x="9605" y="4097"/>
                  <a:pt x="9587" y="4097"/>
                </a:cubicBezTo>
                <a:cubicBezTo>
                  <a:pt x="9581" y="4097"/>
                  <a:pt x="9575" y="4097"/>
                  <a:pt x="9564" y="4097"/>
                </a:cubicBezTo>
                <a:cubicBezTo>
                  <a:pt x="9540" y="4097"/>
                  <a:pt x="9522" y="4091"/>
                  <a:pt x="9498" y="4097"/>
                </a:cubicBezTo>
                <a:cubicBezTo>
                  <a:pt x="9487" y="4097"/>
                  <a:pt x="9481" y="4109"/>
                  <a:pt x="9475" y="4115"/>
                </a:cubicBezTo>
                <a:cubicBezTo>
                  <a:pt x="9463" y="4121"/>
                  <a:pt x="9457" y="4127"/>
                  <a:pt x="9451" y="4133"/>
                </a:cubicBezTo>
                <a:cubicBezTo>
                  <a:pt x="9445" y="4127"/>
                  <a:pt x="9433" y="4121"/>
                  <a:pt x="9427" y="4115"/>
                </a:cubicBezTo>
                <a:cubicBezTo>
                  <a:pt x="9421" y="4109"/>
                  <a:pt x="9421" y="4097"/>
                  <a:pt x="9409" y="4091"/>
                </a:cubicBezTo>
                <a:cubicBezTo>
                  <a:pt x="9398" y="4079"/>
                  <a:pt x="9380" y="4073"/>
                  <a:pt x="9362" y="4073"/>
                </a:cubicBezTo>
                <a:cubicBezTo>
                  <a:pt x="9338" y="4073"/>
                  <a:pt x="9321" y="4091"/>
                  <a:pt x="9297" y="4103"/>
                </a:cubicBezTo>
                <a:cubicBezTo>
                  <a:pt x="9291" y="4109"/>
                  <a:pt x="9279" y="4103"/>
                  <a:pt x="9273" y="4103"/>
                </a:cubicBezTo>
                <a:cubicBezTo>
                  <a:pt x="9261" y="4109"/>
                  <a:pt x="9261" y="4115"/>
                  <a:pt x="9249" y="4127"/>
                </a:cubicBezTo>
                <a:cubicBezTo>
                  <a:pt x="9137" y="4127"/>
                  <a:pt x="9137" y="4127"/>
                  <a:pt x="9137" y="4127"/>
                </a:cubicBezTo>
                <a:cubicBezTo>
                  <a:pt x="9131" y="4133"/>
                  <a:pt x="9131" y="4139"/>
                  <a:pt x="9125" y="4150"/>
                </a:cubicBezTo>
                <a:cubicBezTo>
                  <a:pt x="9119" y="4156"/>
                  <a:pt x="9125" y="4168"/>
                  <a:pt x="9119" y="4174"/>
                </a:cubicBezTo>
                <a:cubicBezTo>
                  <a:pt x="9113" y="4180"/>
                  <a:pt x="9107" y="4186"/>
                  <a:pt x="9095" y="4192"/>
                </a:cubicBezTo>
                <a:cubicBezTo>
                  <a:pt x="9089" y="4192"/>
                  <a:pt x="9083" y="4192"/>
                  <a:pt x="9071" y="4192"/>
                </a:cubicBezTo>
                <a:cubicBezTo>
                  <a:pt x="9054" y="4192"/>
                  <a:pt x="9042" y="4186"/>
                  <a:pt x="9030" y="4192"/>
                </a:cubicBezTo>
                <a:cubicBezTo>
                  <a:pt x="9018" y="4192"/>
                  <a:pt x="9012" y="4198"/>
                  <a:pt x="9006" y="4198"/>
                </a:cubicBezTo>
                <a:cubicBezTo>
                  <a:pt x="8994" y="4198"/>
                  <a:pt x="8994" y="4198"/>
                  <a:pt x="8994" y="4198"/>
                </a:cubicBezTo>
                <a:cubicBezTo>
                  <a:pt x="8982" y="4198"/>
                  <a:pt x="8971" y="4192"/>
                  <a:pt x="8959" y="4192"/>
                </a:cubicBezTo>
                <a:cubicBezTo>
                  <a:pt x="8929" y="4192"/>
                  <a:pt x="8917" y="4198"/>
                  <a:pt x="8888" y="4192"/>
                </a:cubicBezTo>
                <a:cubicBezTo>
                  <a:pt x="8882" y="4192"/>
                  <a:pt x="8876" y="4192"/>
                  <a:pt x="8870" y="4192"/>
                </a:cubicBezTo>
                <a:cubicBezTo>
                  <a:pt x="8858" y="4186"/>
                  <a:pt x="8852" y="4174"/>
                  <a:pt x="8846" y="4174"/>
                </a:cubicBezTo>
                <a:cubicBezTo>
                  <a:pt x="8823" y="4162"/>
                  <a:pt x="8823" y="4162"/>
                  <a:pt x="8823" y="4162"/>
                </a:cubicBezTo>
                <a:cubicBezTo>
                  <a:pt x="8816" y="4168"/>
                  <a:pt x="8805" y="4174"/>
                  <a:pt x="8805" y="4186"/>
                </a:cubicBezTo>
                <a:cubicBezTo>
                  <a:pt x="8805" y="4192"/>
                  <a:pt x="8805" y="4198"/>
                  <a:pt x="8805" y="4204"/>
                </a:cubicBezTo>
                <a:cubicBezTo>
                  <a:pt x="8805" y="4216"/>
                  <a:pt x="8799" y="4221"/>
                  <a:pt x="8799" y="4228"/>
                </a:cubicBezTo>
                <a:cubicBezTo>
                  <a:pt x="8799" y="4245"/>
                  <a:pt x="8799" y="4251"/>
                  <a:pt x="8799" y="4263"/>
                </a:cubicBezTo>
                <a:cubicBezTo>
                  <a:pt x="8793" y="4263"/>
                  <a:pt x="8787" y="4263"/>
                  <a:pt x="8775" y="4263"/>
                </a:cubicBezTo>
                <a:cubicBezTo>
                  <a:pt x="8769" y="4263"/>
                  <a:pt x="8763" y="4269"/>
                  <a:pt x="8751" y="4269"/>
                </a:cubicBezTo>
                <a:cubicBezTo>
                  <a:pt x="8739" y="4269"/>
                  <a:pt x="8727" y="4263"/>
                  <a:pt x="8716" y="4263"/>
                </a:cubicBezTo>
                <a:cubicBezTo>
                  <a:pt x="8716" y="4358"/>
                  <a:pt x="8716" y="4358"/>
                  <a:pt x="8716" y="4358"/>
                </a:cubicBezTo>
                <a:cubicBezTo>
                  <a:pt x="8627" y="4358"/>
                  <a:pt x="8627" y="4358"/>
                  <a:pt x="8627" y="4358"/>
                </a:cubicBezTo>
                <a:cubicBezTo>
                  <a:pt x="8627" y="4376"/>
                  <a:pt x="8621" y="4387"/>
                  <a:pt x="8621" y="4405"/>
                </a:cubicBezTo>
                <a:cubicBezTo>
                  <a:pt x="8621" y="4423"/>
                  <a:pt x="8621" y="4435"/>
                  <a:pt x="8621" y="4453"/>
                </a:cubicBezTo>
                <a:cubicBezTo>
                  <a:pt x="8621" y="4459"/>
                  <a:pt x="8615" y="4465"/>
                  <a:pt x="8609" y="4476"/>
                </a:cubicBezTo>
                <a:cubicBezTo>
                  <a:pt x="8609" y="4488"/>
                  <a:pt x="8603" y="4506"/>
                  <a:pt x="8603" y="4524"/>
                </a:cubicBezTo>
                <a:cubicBezTo>
                  <a:pt x="8603" y="4565"/>
                  <a:pt x="8603" y="4565"/>
                  <a:pt x="8603" y="4565"/>
                </a:cubicBezTo>
                <a:cubicBezTo>
                  <a:pt x="8538" y="4565"/>
                  <a:pt x="8538" y="4565"/>
                  <a:pt x="8538" y="4565"/>
                </a:cubicBezTo>
                <a:cubicBezTo>
                  <a:pt x="8538" y="4595"/>
                  <a:pt x="8532" y="4619"/>
                  <a:pt x="8508" y="4637"/>
                </a:cubicBezTo>
                <a:cubicBezTo>
                  <a:pt x="8502" y="4637"/>
                  <a:pt x="8490" y="4637"/>
                  <a:pt x="8484" y="4642"/>
                </a:cubicBezTo>
                <a:cubicBezTo>
                  <a:pt x="8479" y="4648"/>
                  <a:pt x="8479" y="4660"/>
                  <a:pt x="8467" y="4660"/>
                </a:cubicBezTo>
                <a:cubicBezTo>
                  <a:pt x="8461" y="4666"/>
                  <a:pt x="8455" y="4666"/>
                  <a:pt x="8443" y="4666"/>
                </a:cubicBezTo>
                <a:cubicBezTo>
                  <a:pt x="8437" y="4672"/>
                  <a:pt x="8425" y="4666"/>
                  <a:pt x="8425" y="4666"/>
                </a:cubicBezTo>
                <a:cubicBezTo>
                  <a:pt x="8413" y="4672"/>
                  <a:pt x="8419" y="4684"/>
                  <a:pt x="8413" y="4690"/>
                </a:cubicBezTo>
                <a:cubicBezTo>
                  <a:pt x="8407" y="4696"/>
                  <a:pt x="8396" y="4708"/>
                  <a:pt x="8396" y="4714"/>
                </a:cubicBezTo>
                <a:cubicBezTo>
                  <a:pt x="8384" y="4731"/>
                  <a:pt x="8384" y="4749"/>
                  <a:pt x="8372" y="4767"/>
                </a:cubicBezTo>
                <a:cubicBezTo>
                  <a:pt x="8366" y="4773"/>
                  <a:pt x="8360" y="4785"/>
                  <a:pt x="8354" y="4797"/>
                </a:cubicBezTo>
                <a:cubicBezTo>
                  <a:pt x="8348" y="4803"/>
                  <a:pt x="8354" y="4809"/>
                  <a:pt x="8348" y="4814"/>
                </a:cubicBezTo>
                <a:cubicBezTo>
                  <a:pt x="8342" y="4826"/>
                  <a:pt x="8330" y="4832"/>
                  <a:pt x="8324" y="4838"/>
                </a:cubicBezTo>
                <a:cubicBezTo>
                  <a:pt x="8318" y="4850"/>
                  <a:pt x="8318" y="4856"/>
                  <a:pt x="8313" y="4862"/>
                </a:cubicBezTo>
                <a:cubicBezTo>
                  <a:pt x="8307" y="4868"/>
                  <a:pt x="8313" y="4880"/>
                  <a:pt x="8307" y="4886"/>
                </a:cubicBezTo>
                <a:cubicBezTo>
                  <a:pt x="8301" y="4892"/>
                  <a:pt x="8295" y="4886"/>
                  <a:pt x="8283" y="4886"/>
                </a:cubicBezTo>
                <a:cubicBezTo>
                  <a:pt x="8271" y="4892"/>
                  <a:pt x="8259" y="4892"/>
                  <a:pt x="8247" y="4892"/>
                </a:cubicBezTo>
                <a:cubicBezTo>
                  <a:pt x="8247" y="4921"/>
                  <a:pt x="8247" y="4939"/>
                  <a:pt x="8247" y="4963"/>
                </a:cubicBezTo>
                <a:cubicBezTo>
                  <a:pt x="8247" y="4975"/>
                  <a:pt x="8241" y="4980"/>
                  <a:pt x="8241" y="4986"/>
                </a:cubicBezTo>
                <a:cubicBezTo>
                  <a:pt x="8235" y="4998"/>
                  <a:pt x="8235" y="5004"/>
                  <a:pt x="8235" y="5010"/>
                </a:cubicBezTo>
                <a:cubicBezTo>
                  <a:pt x="8230" y="5022"/>
                  <a:pt x="8218" y="5022"/>
                  <a:pt x="8212" y="5028"/>
                </a:cubicBezTo>
                <a:cubicBezTo>
                  <a:pt x="8206" y="5034"/>
                  <a:pt x="8194" y="5028"/>
                  <a:pt x="8188" y="5034"/>
                </a:cubicBezTo>
                <a:cubicBezTo>
                  <a:pt x="8182" y="5040"/>
                  <a:pt x="8182" y="5052"/>
                  <a:pt x="8176" y="5058"/>
                </a:cubicBezTo>
                <a:cubicBezTo>
                  <a:pt x="8176" y="5099"/>
                  <a:pt x="8176" y="5099"/>
                  <a:pt x="8176" y="5099"/>
                </a:cubicBezTo>
                <a:cubicBezTo>
                  <a:pt x="8194" y="5099"/>
                  <a:pt x="8206" y="5099"/>
                  <a:pt x="8224" y="5105"/>
                </a:cubicBezTo>
                <a:cubicBezTo>
                  <a:pt x="8230" y="5105"/>
                  <a:pt x="8235" y="5099"/>
                  <a:pt x="8247" y="5105"/>
                </a:cubicBezTo>
                <a:cubicBezTo>
                  <a:pt x="8253" y="5105"/>
                  <a:pt x="8259" y="5099"/>
                  <a:pt x="8265" y="5105"/>
                </a:cubicBezTo>
                <a:cubicBezTo>
                  <a:pt x="8277" y="5105"/>
                  <a:pt x="8277" y="5117"/>
                  <a:pt x="8283" y="5123"/>
                </a:cubicBezTo>
                <a:cubicBezTo>
                  <a:pt x="8271" y="5146"/>
                  <a:pt x="8271" y="5146"/>
                  <a:pt x="8271" y="5146"/>
                </a:cubicBezTo>
                <a:cubicBezTo>
                  <a:pt x="8271" y="5158"/>
                  <a:pt x="8259" y="5158"/>
                  <a:pt x="8259" y="5170"/>
                </a:cubicBezTo>
                <a:cubicBezTo>
                  <a:pt x="8259" y="5224"/>
                  <a:pt x="8265" y="5253"/>
                  <a:pt x="8265" y="5307"/>
                </a:cubicBezTo>
                <a:cubicBezTo>
                  <a:pt x="8265" y="5330"/>
                  <a:pt x="8265" y="5330"/>
                  <a:pt x="8265" y="5330"/>
                </a:cubicBezTo>
                <a:cubicBezTo>
                  <a:pt x="8265" y="5336"/>
                  <a:pt x="8265" y="5348"/>
                  <a:pt x="8265" y="5354"/>
                </a:cubicBezTo>
                <a:cubicBezTo>
                  <a:pt x="8259" y="5366"/>
                  <a:pt x="8253" y="5372"/>
                  <a:pt x="8247" y="5378"/>
                </a:cubicBezTo>
                <a:cubicBezTo>
                  <a:pt x="8241" y="5384"/>
                  <a:pt x="8224" y="5372"/>
                  <a:pt x="8224" y="5378"/>
                </a:cubicBezTo>
                <a:cubicBezTo>
                  <a:pt x="8218" y="5384"/>
                  <a:pt x="8218" y="5390"/>
                  <a:pt x="8218" y="5401"/>
                </a:cubicBezTo>
                <a:cubicBezTo>
                  <a:pt x="8218" y="5407"/>
                  <a:pt x="8230" y="5413"/>
                  <a:pt x="8230" y="5419"/>
                </a:cubicBezTo>
                <a:cubicBezTo>
                  <a:pt x="8230" y="5431"/>
                  <a:pt x="8230" y="5437"/>
                  <a:pt x="8235" y="5443"/>
                </a:cubicBezTo>
                <a:cubicBezTo>
                  <a:pt x="8235" y="5455"/>
                  <a:pt x="8241" y="5461"/>
                  <a:pt x="8241" y="5467"/>
                </a:cubicBezTo>
                <a:cubicBezTo>
                  <a:pt x="8241" y="5490"/>
                  <a:pt x="8241" y="5490"/>
                  <a:pt x="8241" y="5490"/>
                </a:cubicBezTo>
                <a:cubicBezTo>
                  <a:pt x="8241" y="5508"/>
                  <a:pt x="8235" y="5520"/>
                  <a:pt x="8247" y="5538"/>
                </a:cubicBezTo>
                <a:cubicBezTo>
                  <a:pt x="8247" y="5544"/>
                  <a:pt x="8259" y="5544"/>
                  <a:pt x="8265" y="5556"/>
                </a:cubicBezTo>
                <a:cubicBezTo>
                  <a:pt x="8271" y="5562"/>
                  <a:pt x="8271" y="5573"/>
                  <a:pt x="8277" y="5573"/>
                </a:cubicBezTo>
                <a:cubicBezTo>
                  <a:pt x="8289" y="5579"/>
                  <a:pt x="8295" y="5585"/>
                  <a:pt x="8301" y="5585"/>
                </a:cubicBezTo>
                <a:cubicBezTo>
                  <a:pt x="8313" y="5591"/>
                  <a:pt x="8313" y="5603"/>
                  <a:pt x="8324" y="5603"/>
                </a:cubicBezTo>
                <a:cubicBezTo>
                  <a:pt x="8330" y="5609"/>
                  <a:pt x="8342" y="5603"/>
                  <a:pt x="8348" y="5603"/>
                </a:cubicBezTo>
                <a:cubicBezTo>
                  <a:pt x="8354" y="5609"/>
                  <a:pt x="8366" y="5609"/>
                  <a:pt x="8372" y="5615"/>
                </a:cubicBezTo>
                <a:cubicBezTo>
                  <a:pt x="8384" y="5627"/>
                  <a:pt x="8372" y="5651"/>
                  <a:pt x="8384" y="5662"/>
                </a:cubicBezTo>
                <a:cubicBezTo>
                  <a:pt x="8390" y="5668"/>
                  <a:pt x="8396" y="5668"/>
                  <a:pt x="8407" y="5674"/>
                </a:cubicBezTo>
                <a:cubicBezTo>
                  <a:pt x="8413" y="5680"/>
                  <a:pt x="8419" y="5674"/>
                  <a:pt x="8425" y="5674"/>
                </a:cubicBezTo>
                <a:cubicBezTo>
                  <a:pt x="8425" y="5698"/>
                  <a:pt x="8425" y="5716"/>
                  <a:pt x="8425" y="5739"/>
                </a:cubicBezTo>
                <a:cubicBezTo>
                  <a:pt x="8431" y="5751"/>
                  <a:pt x="8437" y="5757"/>
                  <a:pt x="8443" y="5763"/>
                </a:cubicBezTo>
                <a:cubicBezTo>
                  <a:pt x="8449" y="5775"/>
                  <a:pt x="8461" y="5769"/>
                  <a:pt x="8473" y="5775"/>
                </a:cubicBezTo>
                <a:cubicBezTo>
                  <a:pt x="8490" y="5787"/>
                  <a:pt x="8502" y="5799"/>
                  <a:pt x="8520" y="5805"/>
                </a:cubicBezTo>
                <a:cubicBezTo>
                  <a:pt x="8538" y="5810"/>
                  <a:pt x="8550" y="5810"/>
                  <a:pt x="8573" y="5810"/>
                </a:cubicBezTo>
                <a:cubicBezTo>
                  <a:pt x="8573" y="5817"/>
                  <a:pt x="8573" y="5822"/>
                  <a:pt x="8573" y="5834"/>
                </a:cubicBezTo>
                <a:cubicBezTo>
                  <a:pt x="8573" y="5840"/>
                  <a:pt x="8573" y="5846"/>
                  <a:pt x="8573" y="5858"/>
                </a:cubicBezTo>
                <a:cubicBezTo>
                  <a:pt x="8579" y="5864"/>
                  <a:pt x="8573" y="5870"/>
                  <a:pt x="8573" y="5882"/>
                </a:cubicBezTo>
                <a:cubicBezTo>
                  <a:pt x="8579" y="5888"/>
                  <a:pt x="8591" y="5888"/>
                  <a:pt x="8597" y="5888"/>
                </a:cubicBezTo>
                <a:cubicBezTo>
                  <a:pt x="8609" y="5894"/>
                  <a:pt x="8615" y="5899"/>
                  <a:pt x="8621" y="5899"/>
                </a:cubicBezTo>
                <a:cubicBezTo>
                  <a:pt x="8633" y="5905"/>
                  <a:pt x="8633" y="5917"/>
                  <a:pt x="8639" y="5923"/>
                </a:cubicBezTo>
                <a:cubicBezTo>
                  <a:pt x="8650" y="5935"/>
                  <a:pt x="8668" y="5947"/>
                  <a:pt x="8686" y="5953"/>
                </a:cubicBezTo>
                <a:cubicBezTo>
                  <a:pt x="8692" y="5953"/>
                  <a:pt x="8698" y="5953"/>
                  <a:pt x="8710" y="5953"/>
                </a:cubicBezTo>
                <a:cubicBezTo>
                  <a:pt x="8716" y="5953"/>
                  <a:pt x="8722" y="5965"/>
                  <a:pt x="8734" y="5965"/>
                </a:cubicBezTo>
                <a:cubicBezTo>
                  <a:pt x="8739" y="5965"/>
                  <a:pt x="8751" y="5971"/>
                  <a:pt x="8763" y="5971"/>
                </a:cubicBezTo>
                <a:cubicBezTo>
                  <a:pt x="8775" y="5971"/>
                  <a:pt x="8781" y="5959"/>
                  <a:pt x="8787" y="5947"/>
                </a:cubicBezTo>
                <a:cubicBezTo>
                  <a:pt x="8793" y="5941"/>
                  <a:pt x="8787" y="5929"/>
                  <a:pt x="8793" y="5923"/>
                </a:cubicBezTo>
                <a:cubicBezTo>
                  <a:pt x="8805" y="5917"/>
                  <a:pt x="8823" y="5917"/>
                  <a:pt x="8840" y="5917"/>
                </a:cubicBezTo>
                <a:cubicBezTo>
                  <a:pt x="8846" y="5917"/>
                  <a:pt x="8852" y="5923"/>
                  <a:pt x="8864" y="5923"/>
                </a:cubicBezTo>
                <a:cubicBezTo>
                  <a:pt x="8870" y="5923"/>
                  <a:pt x="8876" y="5917"/>
                  <a:pt x="8888" y="5917"/>
                </a:cubicBezTo>
                <a:cubicBezTo>
                  <a:pt x="8900" y="5917"/>
                  <a:pt x="8900" y="5917"/>
                  <a:pt x="8900" y="5917"/>
                </a:cubicBezTo>
                <a:cubicBezTo>
                  <a:pt x="8923" y="5917"/>
                  <a:pt x="8935" y="5917"/>
                  <a:pt x="8959" y="5917"/>
                </a:cubicBezTo>
                <a:cubicBezTo>
                  <a:pt x="8965" y="5917"/>
                  <a:pt x="8977" y="5917"/>
                  <a:pt x="8982" y="5917"/>
                </a:cubicBezTo>
                <a:cubicBezTo>
                  <a:pt x="8989" y="5923"/>
                  <a:pt x="8982" y="5935"/>
                  <a:pt x="8994" y="5941"/>
                </a:cubicBezTo>
                <a:cubicBezTo>
                  <a:pt x="9012" y="5953"/>
                  <a:pt x="9030" y="5947"/>
                  <a:pt x="9048" y="5947"/>
                </a:cubicBezTo>
                <a:cubicBezTo>
                  <a:pt x="9066" y="5947"/>
                  <a:pt x="9071" y="5947"/>
                  <a:pt x="9083" y="5947"/>
                </a:cubicBezTo>
                <a:cubicBezTo>
                  <a:pt x="9095" y="5947"/>
                  <a:pt x="9101" y="5941"/>
                  <a:pt x="9107" y="5935"/>
                </a:cubicBezTo>
                <a:cubicBezTo>
                  <a:pt x="9113" y="5935"/>
                  <a:pt x="9125" y="5941"/>
                  <a:pt x="9131" y="5935"/>
                </a:cubicBezTo>
                <a:cubicBezTo>
                  <a:pt x="9137" y="5929"/>
                  <a:pt x="9137" y="5917"/>
                  <a:pt x="9143" y="5911"/>
                </a:cubicBezTo>
                <a:cubicBezTo>
                  <a:pt x="9148" y="5905"/>
                  <a:pt x="9154" y="5899"/>
                  <a:pt x="9166" y="5894"/>
                </a:cubicBezTo>
                <a:cubicBezTo>
                  <a:pt x="9172" y="5888"/>
                  <a:pt x="9178" y="5882"/>
                  <a:pt x="9190" y="5882"/>
                </a:cubicBezTo>
                <a:cubicBezTo>
                  <a:pt x="9202" y="5876"/>
                  <a:pt x="9214" y="5882"/>
                  <a:pt x="9232" y="5882"/>
                </a:cubicBezTo>
                <a:cubicBezTo>
                  <a:pt x="9249" y="5882"/>
                  <a:pt x="9261" y="5888"/>
                  <a:pt x="9279" y="5888"/>
                </a:cubicBezTo>
                <a:cubicBezTo>
                  <a:pt x="9291" y="5888"/>
                  <a:pt x="9291" y="5888"/>
                  <a:pt x="9291" y="5888"/>
                </a:cubicBezTo>
                <a:cubicBezTo>
                  <a:pt x="9303" y="5882"/>
                  <a:pt x="9309" y="5864"/>
                  <a:pt x="9321" y="5864"/>
                </a:cubicBezTo>
                <a:cubicBezTo>
                  <a:pt x="9338" y="5852"/>
                  <a:pt x="9356" y="5852"/>
                  <a:pt x="9380" y="5852"/>
                </a:cubicBezTo>
                <a:cubicBezTo>
                  <a:pt x="9392" y="5852"/>
                  <a:pt x="9409" y="5846"/>
                  <a:pt x="9415" y="5858"/>
                </a:cubicBezTo>
                <a:cubicBezTo>
                  <a:pt x="9421" y="5864"/>
                  <a:pt x="9421" y="5876"/>
                  <a:pt x="9421" y="5882"/>
                </a:cubicBezTo>
                <a:cubicBezTo>
                  <a:pt x="9427" y="5888"/>
                  <a:pt x="9433" y="5894"/>
                  <a:pt x="9439" y="5899"/>
                </a:cubicBezTo>
                <a:cubicBezTo>
                  <a:pt x="9439" y="5911"/>
                  <a:pt x="9439" y="5917"/>
                  <a:pt x="9445" y="5923"/>
                </a:cubicBezTo>
                <a:cubicBezTo>
                  <a:pt x="9445" y="5929"/>
                  <a:pt x="9445" y="5941"/>
                  <a:pt x="9451" y="5947"/>
                </a:cubicBezTo>
                <a:cubicBezTo>
                  <a:pt x="9457" y="5953"/>
                  <a:pt x="9463" y="5953"/>
                  <a:pt x="9475" y="5959"/>
                </a:cubicBezTo>
                <a:cubicBezTo>
                  <a:pt x="9481" y="5965"/>
                  <a:pt x="9487" y="5965"/>
                  <a:pt x="9498" y="5965"/>
                </a:cubicBezTo>
                <a:cubicBezTo>
                  <a:pt x="9694" y="5965"/>
                  <a:pt x="9694" y="5965"/>
                  <a:pt x="9694" y="5965"/>
                </a:cubicBezTo>
                <a:cubicBezTo>
                  <a:pt x="9694" y="6036"/>
                  <a:pt x="9694" y="6036"/>
                  <a:pt x="9694" y="6036"/>
                </a:cubicBezTo>
                <a:cubicBezTo>
                  <a:pt x="9694" y="6042"/>
                  <a:pt x="9688" y="6048"/>
                  <a:pt x="9688" y="6054"/>
                </a:cubicBezTo>
                <a:cubicBezTo>
                  <a:pt x="9688" y="6071"/>
                  <a:pt x="9694" y="6083"/>
                  <a:pt x="9688" y="6101"/>
                </a:cubicBezTo>
                <a:cubicBezTo>
                  <a:pt x="9688" y="6113"/>
                  <a:pt x="9694" y="6119"/>
                  <a:pt x="9688" y="6125"/>
                </a:cubicBezTo>
                <a:cubicBezTo>
                  <a:pt x="9688" y="6137"/>
                  <a:pt x="9676" y="6137"/>
                  <a:pt x="9670" y="6149"/>
                </a:cubicBezTo>
                <a:cubicBezTo>
                  <a:pt x="9670" y="6154"/>
                  <a:pt x="9664" y="6160"/>
                  <a:pt x="9664" y="6166"/>
                </a:cubicBezTo>
                <a:cubicBezTo>
                  <a:pt x="9664" y="6196"/>
                  <a:pt x="9658" y="6214"/>
                  <a:pt x="9658" y="6237"/>
                </a:cubicBezTo>
                <a:cubicBezTo>
                  <a:pt x="9658" y="6243"/>
                  <a:pt x="9658" y="6261"/>
                  <a:pt x="9653" y="6261"/>
                </a:cubicBezTo>
                <a:cubicBezTo>
                  <a:pt x="9653" y="6267"/>
                  <a:pt x="9641" y="6261"/>
                  <a:pt x="9635" y="6261"/>
                </a:cubicBezTo>
                <a:cubicBezTo>
                  <a:pt x="9623" y="6267"/>
                  <a:pt x="9629" y="6279"/>
                  <a:pt x="9623" y="6285"/>
                </a:cubicBezTo>
                <a:cubicBezTo>
                  <a:pt x="9629" y="6285"/>
                  <a:pt x="9635" y="6291"/>
                  <a:pt x="9647" y="6297"/>
                </a:cubicBezTo>
                <a:cubicBezTo>
                  <a:pt x="9658" y="6303"/>
                  <a:pt x="9676" y="6297"/>
                  <a:pt x="9688" y="6315"/>
                </a:cubicBezTo>
                <a:cubicBezTo>
                  <a:pt x="9700" y="6326"/>
                  <a:pt x="9688" y="6344"/>
                  <a:pt x="9694" y="6356"/>
                </a:cubicBezTo>
                <a:cubicBezTo>
                  <a:pt x="9700" y="6368"/>
                  <a:pt x="9700" y="6374"/>
                  <a:pt x="9706" y="6380"/>
                </a:cubicBezTo>
                <a:cubicBezTo>
                  <a:pt x="9712" y="6386"/>
                  <a:pt x="9724" y="6386"/>
                  <a:pt x="9730" y="6386"/>
                </a:cubicBezTo>
                <a:cubicBezTo>
                  <a:pt x="9736" y="6392"/>
                  <a:pt x="9747" y="6392"/>
                  <a:pt x="9753" y="6397"/>
                </a:cubicBezTo>
                <a:cubicBezTo>
                  <a:pt x="9759" y="6403"/>
                  <a:pt x="9753" y="6415"/>
                  <a:pt x="9759" y="6421"/>
                </a:cubicBezTo>
                <a:cubicBezTo>
                  <a:pt x="9771" y="6439"/>
                  <a:pt x="9789" y="6451"/>
                  <a:pt x="9800" y="6469"/>
                </a:cubicBezTo>
                <a:cubicBezTo>
                  <a:pt x="9800" y="6475"/>
                  <a:pt x="9806" y="6480"/>
                  <a:pt x="9806" y="6492"/>
                </a:cubicBezTo>
                <a:cubicBezTo>
                  <a:pt x="9818" y="6504"/>
                  <a:pt x="9829" y="6516"/>
                  <a:pt x="9835" y="6534"/>
                </a:cubicBezTo>
                <a:cubicBezTo>
                  <a:pt x="9841" y="6546"/>
                  <a:pt x="9847" y="6552"/>
                  <a:pt x="9847" y="6558"/>
                </a:cubicBezTo>
                <a:cubicBezTo>
                  <a:pt x="9853" y="6575"/>
                  <a:pt x="9847" y="6587"/>
                  <a:pt x="9847" y="6611"/>
                </a:cubicBezTo>
                <a:cubicBezTo>
                  <a:pt x="9847" y="6629"/>
                  <a:pt x="9853" y="6641"/>
                  <a:pt x="9859" y="6652"/>
                </a:cubicBezTo>
                <a:cubicBezTo>
                  <a:pt x="9865" y="6664"/>
                  <a:pt x="9877" y="6670"/>
                  <a:pt x="9877" y="6676"/>
                </a:cubicBezTo>
                <a:cubicBezTo>
                  <a:pt x="9877" y="6688"/>
                  <a:pt x="9871" y="6694"/>
                  <a:pt x="9871" y="6700"/>
                </a:cubicBezTo>
                <a:cubicBezTo>
                  <a:pt x="9871" y="6724"/>
                  <a:pt x="9871" y="6724"/>
                  <a:pt x="9871" y="6724"/>
                </a:cubicBezTo>
                <a:cubicBezTo>
                  <a:pt x="9871" y="6741"/>
                  <a:pt x="9877" y="6753"/>
                  <a:pt x="9883" y="6771"/>
                </a:cubicBezTo>
                <a:cubicBezTo>
                  <a:pt x="9889" y="6777"/>
                  <a:pt x="9901" y="6771"/>
                  <a:pt x="9906" y="6783"/>
                </a:cubicBezTo>
                <a:cubicBezTo>
                  <a:pt x="9912" y="6789"/>
                  <a:pt x="9906" y="6801"/>
                  <a:pt x="9906" y="6813"/>
                </a:cubicBezTo>
                <a:cubicBezTo>
                  <a:pt x="9906" y="6830"/>
                  <a:pt x="9906" y="6836"/>
                  <a:pt x="9906" y="6848"/>
                </a:cubicBezTo>
                <a:cubicBezTo>
                  <a:pt x="9906" y="6860"/>
                  <a:pt x="9901" y="6866"/>
                  <a:pt x="9901" y="6872"/>
                </a:cubicBezTo>
                <a:cubicBezTo>
                  <a:pt x="9901" y="6878"/>
                  <a:pt x="9901" y="6890"/>
                  <a:pt x="9895" y="6896"/>
                </a:cubicBezTo>
                <a:cubicBezTo>
                  <a:pt x="9889" y="6901"/>
                  <a:pt x="9877" y="6901"/>
                  <a:pt x="9871" y="6912"/>
                </a:cubicBezTo>
                <a:cubicBezTo>
                  <a:pt x="9853" y="6936"/>
                  <a:pt x="9841" y="6954"/>
                  <a:pt x="9835" y="6978"/>
                </a:cubicBezTo>
                <a:cubicBezTo>
                  <a:pt x="9835" y="6995"/>
                  <a:pt x="9841" y="7007"/>
                  <a:pt x="9835" y="7025"/>
                </a:cubicBezTo>
                <a:cubicBezTo>
                  <a:pt x="9835" y="7031"/>
                  <a:pt x="9835" y="7043"/>
                  <a:pt x="9829" y="7049"/>
                </a:cubicBezTo>
                <a:cubicBezTo>
                  <a:pt x="9829" y="7061"/>
                  <a:pt x="9812" y="7061"/>
                  <a:pt x="9806" y="7072"/>
                </a:cubicBezTo>
                <a:cubicBezTo>
                  <a:pt x="9806" y="7078"/>
                  <a:pt x="9800" y="7084"/>
                  <a:pt x="9800" y="7096"/>
                </a:cubicBezTo>
                <a:cubicBezTo>
                  <a:pt x="9795" y="7114"/>
                  <a:pt x="9800" y="7120"/>
                  <a:pt x="9800" y="7138"/>
                </a:cubicBezTo>
                <a:cubicBezTo>
                  <a:pt x="9800" y="7167"/>
                  <a:pt x="9795" y="7185"/>
                  <a:pt x="9806" y="7209"/>
                </a:cubicBezTo>
                <a:cubicBezTo>
                  <a:pt x="9806" y="7221"/>
                  <a:pt x="9818" y="7221"/>
                  <a:pt x="9824" y="7232"/>
                </a:cubicBezTo>
                <a:cubicBezTo>
                  <a:pt x="9835" y="7239"/>
                  <a:pt x="9847" y="7239"/>
                  <a:pt x="9847" y="7250"/>
                </a:cubicBezTo>
                <a:cubicBezTo>
                  <a:pt x="9847" y="7256"/>
                  <a:pt x="9847" y="7262"/>
                  <a:pt x="9847" y="7268"/>
                </a:cubicBezTo>
                <a:cubicBezTo>
                  <a:pt x="9847" y="7280"/>
                  <a:pt x="9847" y="7286"/>
                  <a:pt x="9847" y="7292"/>
                </a:cubicBezTo>
                <a:cubicBezTo>
                  <a:pt x="9847" y="7304"/>
                  <a:pt x="9853" y="7310"/>
                  <a:pt x="9859" y="7316"/>
                </a:cubicBezTo>
                <a:cubicBezTo>
                  <a:pt x="9865" y="7327"/>
                  <a:pt x="9865" y="7333"/>
                  <a:pt x="9871" y="7339"/>
                </a:cubicBezTo>
                <a:cubicBezTo>
                  <a:pt x="9883" y="7351"/>
                  <a:pt x="9906" y="7363"/>
                  <a:pt x="9924" y="7375"/>
                </a:cubicBezTo>
                <a:cubicBezTo>
                  <a:pt x="9924" y="7381"/>
                  <a:pt x="9924" y="7387"/>
                  <a:pt x="9924" y="7398"/>
                </a:cubicBezTo>
                <a:cubicBezTo>
                  <a:pt x="9924" y="7410"/>
                  <a:pt x="9930" y="7416"/>
                  <a:pt x="9936" y="7422"/>
                </a:cubicBezTo>
                <a:cubicBezTo>
                  <a:pt x="9936" y="7434"/>
                  <a:pt x="9936" y="7440"/>
                  <a:pt x="9942" y="7446"/>
                </a:cubicBezTo>
                <a:cubicBezTo>
                  <a:pt x="9942" y="7458"/>
                  <a:pt x="9936" y="7464"/>
                  <a:pt x="9942" y="7470"/>
                </a:cubicBezTo>
                <a:cubicBezTo>
                  <a:pt x="9942" y="7482"/>
                  <a:pt x="9960" y="7482"/>
                  <a:pt x="9960" y="7493"/>
                </a:cubicBezTo>
                <a:cubicBezTo>
                  <a:pt x="9960" y="7612"/>
                  <a:pt x="9960" y="7612"/>
                  <a:pt x="9960" y="7612"/>
                </a:cubicBezTo>
                <a:cubicBezTo>
                  <a:pt x="9960" y="7624"/>
                  <a:pt x="9966" y="7636"/>
                  <a:pt x="9966" y="7653"/>
                </a:cubicBezTo>
                <a:cubicBezTo>
                  <a:pt x="9966" y="7659"/>
                  <a:pt x="9966" y="7671"/>
                  <a:pt x="9966" y="7677"/>
                </a:cubicBezTo>
                <a:cubicBezTo>
                  <a:pt x="9972" y="7695"/>
                  <a:pt x="9983" y="7707"/>
                  <a:pt x="9990" y="7725"/>
                </a:cubicBezTo>
                <a:cubicBezTo>
                  <a:pt x="10007" y="7748"/>
                  <a:pt x="10037" y="7754"/>
                  <a:pt x="10055" y="7784"/>
                </a:cubicBezTo>
                <a:cubicBezTo>
                  <a:pt x="10055" y="7790"/>
                  <a:pt x="10055" y="7802"/>
                  <a:pt x="10055" y="7808"/>
                </a:cubicBezTo>
                <a:cubicBezTo>
                  <a:pt x="10055" y="7814"/>
                  <a:pt x="10061" y="7825"/>
                  <a:pt x="10061" y="7831"/>
                </a:cubicBezTo>
                <a:cubicBezTo>
                  <a:pt x="10061" y="7837"/>
                  <a:pt x="10067" y="7843"/>
                  <a:pt x="10072" y="7855"/>
                </a:cubicBezTo>
                <a:cubicBezTo>
                  <a:pt x="10079" y="7873"/>
                  <a:pt x="10079" y="7885"/>
                  <a:pt x="10090" y="7896"/>
                </a:cubicBezTo>
                <a:cubicBezTo>
                  <a:pt x="10090" y="7908"/>
                  <a:pt x="10102" y="7914"/>
                  <a:pt x="10114" y="7920"/>
                </a:cubicBezTo>
                <a:cubicBezTo>
                  <a:pt x="10120" y="7932"/>
                  <a:pt x="10132" y="7926"/>
                  <a:pt x="10132" y="7938"/>
                </a:cubicBezTo>
                <a:cubicBezTo>
                  <a:pt x="10138" y="7956"/>
                  <a:pt x="10132" y="7968"/>
                  <a:pt x="10132" y="7985"/>
                </a:cubicBezTo>
                <a:cubicBezTo>
                  <a:pt x="10138" y="7991"/>
                  <a:pt x="10144" y="7997"/>
                  <a:pt x="10144" y="8009"/>
                </a:cubicBezTo>
                <a:cubicBezTo>
                  <a:pt x="10150" y="8015"/>
                  <a:pt x="10161" y="8021"/>
                  <a:pt x="10161" y="8033"/>
                </a:cubicBezTo>
                <a:cubicBezTo>
                  <a:pt x="10161" y="8039"/>
                  <a:pt x="10161" y="8039"/>
                  <a:pt x="10161" y="8039"/>
                </a:cubicBezTo>
                <a:cubicBezTo>
                  <a:pt x="10161" y="8051"/>
                  <a:pt x="10144" y="8051"/>
                  <a:pt x="10138" y="8057"/>
                </a:cubicBezTo>
                <a:cubicBezTo>
                  <a:pt x="10132" y="8069"/>
                  <a:pt x="10126" y="8074"/>
                  <a:pt x="10120" y="8080"/>
                </a:cubicBezTo>
                <a:cubicBezTo>
                  <a:pt x="10120" y="8086"/>
                  <a:pt x="10126" y="8098"/>
                  <a:pt x="10120" y="8104"/>
                </a:cubicBezTo>
                <a:cubicBezTo>
                  <a:pt x="10132" y="8104"/>
                  <a:pt x="10138" y="8110"/>
                  <a:pt x="10144" y="8110"/>
                </a:cubicBezTo>
                <a:cubicBezTo>
                  <a:pt x="10167" y="8110"/>
                  <a:pt x="10167" y="8110"/>
                  <a:pt x="10167" y="8110"/>
                </a:cubicBezTo>
                <a:cubicBezTo>
                  <a:pt x="10167" y="8116"/>
                  <a:pt x="10167" y="8128"/>
                  <a:pt x="10167" y="8134"/>
                </a:cubicBezTo>
                <a:cubicBezTo>
                  <a:pt x="10167" y="8140"/>
                  <a:pt x="10167" y="8151"/>
                  <a:pt x="10167" y="8157"/>
                </a:cubicBezTo>
                <a:cubicBezTo>
                  <a:pt x="10173" y="8163"/>
                  <a:pt x="10185" y="8163"/>
                  <a:pt x="10191" y="8169"/>
                </a:cubicBezTo>
                <a:cubicBezTo>
                  <a:pt x="10197" y="8175"/>
                  <a:pt x="10203" y="8181"/>
                  <a:pt x="10215" y="8181"/>
                </a:cubicBezTo>
                <a:cubicBezTo>
                  <a:pt x="10327" y="8181"/>
                  <a:pt x="10327" y="8181"/>
                  <a:pt x="10327" y="8181"/>
                </a:cubicBezTo>
                <a:cubicBezTo>
                  <a:pt x="10345" y="8181"/>
                  <a:pt x="10357" y="8169"/>
                  <a:pt x="10375" y="8163"/>
                </a:cubicBezTo>
                <a:cubicBezTo>
                  <a:pt x="10393" y="8157"/>
                  <a:pt x="10404" y="8151"/>
                  <a:pt x="10422" y="8151"/>
                </a:cubicBezTo>
                <a:cubicBezTo>
                  <a:pt x="10565" y="8151"/>
                  <a:pt x="10565" y="8151"/>
                  <a:pt x="10565" y="8151"/>
                </a:cubicBezTo>
                <a:cubicBezTo>
                  <a:pt x="10565" y="8140"/>
                  <a:pt x="10577" y="8140"/>
                  <a:pt x="10577" y="8128"/>
                </a:cubicBezTo>
                <a:cubicBezTo>
                  <a:pt x="10582" y="8122"/>
                  <a:pt x="10577" y="8110"/>
                  <a:pt x="10577" y="8104"/>
                </a:cubicBezTo>
                <a:cubicBezTo>
                  <a:pt x="10582" y="8098"/>
                  <a:pt x="10594" y="8098"/>
                  <a:pt x="10600" y="8098"/>
                </a:cubicBezTo>
                <a:cubicBezTo>
                  <a:pt x="10612" y="8098"/>
                  <a:pt x="10618" y="8098"/>
                  <a:pt x="10624" y="8098"/>
                </a:cubicBezTo>
                <a:cubicBezTo>
                  <a:pt x="10642" y="8098"/>
                  <a:pt x="10654" y="8098"/>
                  <a:pt x="10671" y="8092"/>
                </a:cubicBezTo>
                <a:cubicBezTo>
                  <a:pt x="10677" y="8092"/>
                  <a:pt x="10689" y="8092"/>
                  <a:pt x="10695" y="8086"/>
                </a:cubicBezTo>
                <a:cubicBezTo>
                  <a:pt x="10701" y="8080"/>
                  <a:pt x="10707" y="8074"/>
                  <a:pt x="10713" y="8062"/>
                </a:cubicBezTo>
                <a:cubicBezTo>
                  <a:pt x="10713" y="8057"/>
                  <a:pt x="10707" y="8045"/>
                  <a:pt x="10713" y="8039"/>
                </a:cubicBezTo>
                <a:cubicBezTo>
                  <a:pt x="10713" y="8033"/>
                  <a:pt x="10725" y="8039"/>
                  <a:pt x="10731" y="8033"/>
                </a:cubicBezTo>
                <a:cubicBezTo>
                  <a:pt x="10743" y="8027"/>
                  <a:pt x="10748" y="8021"/>
                  <a:pt x="10754" y="8015"/>
                </a:cubicBezTo>
                <a:cubicBezTo>
                  <a:pt x="10766" y="8003"/>
                  <a:pt x="10772" y="7997"/>
                  <a:pt x="10778" y="7991"/>
                </a:cubicBezTo>
                <a:cubicBezTo>
                  <a:pt x="10790" y="7980"/>
                  <a:pt x="10796" y="7980"/>
                  <a:pt x="10802" y="7968"/>
                </a:cubicBezTo>
                <a:cubicBezTo>
                  <a:pt x="10808" y="7950"/>
                  <a:pt x="10808" y="7938"/>
                  <a:pt x="10820" y="7920"/>
                </a:cubicBezTo>
                <a:cubicBezTo>
                  <a:pt x="10825" y="7914"/>
                  <a:pt x="10831" y="7908"/>
                  <a:pt x="10843" y="7896"/>
                </a:cubicBezTo>
                <a:cubicBezTo>
                  <a:pt x="10861" y="7885"/>
                  <a:pt x="10879" y="7879"/>
                  <a:pt x="10885" y="7861"/>
                </a:cubicBezTo>
                <a:cubicBezTo>
                  <a:pt x="10891" y="7849"/>
                  <a:pt x="10891" y="7843"/>
                  <a:pt x="10891" y="7837"/>
                </a:cubicBezTo>
                <a:cubicBezTo>
                  <a:pt x="10897" y="7825"/>
                  <a:pt x="10909" y="7819"/>
                  <a:pt x="10914" y="7814"/>
                </a:cubicBezTo>
                <a:cubicBezTo>
                  <a:pt x="10926" y="7802"/>
                  <a:pt x="10932" y="7802"/>
                  <a:pt x="10938" y="7790"/>
                </a:cubicBezTo>
                <a:cubicBezTo>
                  <a:pt x="10944" y="7766"/>
                  <a:pt x="10944" y="7754"/>
                  <a:pt x="10944" y="7730"/>
                </a:cubicBezTo>
                <a:cubicBezTo>
                  <a:pt x="10944" y="7719"/>
                  <a:pt x="10950" y="7713"/>
                  <a:pt x="10944" y="7701"/>
                </a:cubicBezTo>
                <a:cubicBezTo>
                  <a:pt x="10944" y="7689"/>
                  <a:pt x="10932" y="7689"/>
                  <a:pt x="10926" y="7677"/>
                </a:cubicBezTo>
                <a:cubicBezTo>
                  <a:pt x="10926" y="7671"/>
                  <a:pt x="10926" y="7659"/>
                  <a:pt x="10920" y="7653"/>
                </a:cubicBezTo>
                <a:cubicBezTo>
                  <a:pt x="10932" y="7648"/>
                  <a:pt x="10932" y="7636"/>
                  <a:pt x="10944" y="7636"/>
                </a:cubicBezTo>
                <a:cubicBezTo>
                  <a:pt x="10950" y="7636"/>
                  <a:pt x="10962" y="7636"/>
                  <a:pt x="10968" y="7636"/>
                </a:cubicBezTo>
                <a:cubicBezTo>
                  <a:pt x="10974" y="7636"/>
                  <a:pt x="10986" y="7636"/>
                  <a:pt x="10991" y="7636"/>
                </a:cubicBezTo>
                <a:cubicBezTo>
                  <a:pt x="11003" y="7636"/>
                  <a:pt x="11003" y="7618"/>
                  <a:pt x="11015" y="7612"/>
                </a:cubicBezTo>
                <a:cubicBezTo>
                  <a:pt x="11021" y="7606"/>
                  <a:pt x="11027" y="7606"/>
                  <a:pt x="11039" y="7594"/>
                </a:cubicBezTo>
                <a:cubicBezTo>
                  <a:pt x="11045" y="7588"/>
                  <a:pt x="11045" y="7576"/>
                  <a:pt x="11051" y="7576"/>
                </a:cubicBezTo>
                <a:cubicBezTo>
                  <a:pt x="11063" y="7571"/>
                  <a:pt x="11069" y="7564"/>
                  <a:pt x="11075" y="7559"/>
                </a:cubicBezTo>
                <a:cubicBezTo>
                  <a:pt x="11080" y="7553"/>
                  <a:pt x="11098" y="7559"/>
                  <a:pt x="11098" y="7553"/>
                </a:cubicBezTo>
                <a:cubicBezTo>
                  <a:pt x="11104" y="7547"/>
                  <a:pt x="11098" y="7535"/>
                  <a:pt x="11098" y="7529"/>
                </a:cubicBezTo>
                <a:cubicBezTo>
                  <a:pt x="11098" y="7499"/>
                  <a:pt x="11092" y="7487"/>
                  <a:pt x="11086" y="7458"/>
                </a:cubicBezTo>
                <a:cubicBezTo>
                  <a:pt x="11086" y="7446"/>
                  <a:pt x="11080" y="7428"/>
                  <a:pt x="11075" y="7416"/>
                </a:cubicBezTo>
                <a:cubicBezTo>
                  <a:pt x="11075" y="7398"/>
                  <a:pt x="11069" y="7381"/>
                  <a:pt x="11057" y="7369"/>
                </a:cubicBezTo>
                <a:cubicBezTo>
                  <a:pt x="11051" y="7351"/>
                  <a:pt x="11039" y="7345"/>
                  <a:pt x="11039" y="7321"/>
                </a:cubicBezTo>
                <a:cubicBezTo>
                  <a:pt x="11039" y="7310"/>
                  <a:pt x="11051" y="7310"/>
                  <a:pt x="11057" y="7298"/>
                </a:cubicBezTo>
                <a:cubicBezTo>
                  <a:pt x="11069" y="7292"/>
                  <a:pt x="11069" y="7286"/>
                  <a:pt x="11075" y="7274"/>
                </a:cubicBezTo>
                <a:cubicBezTo>
                  <a:pt x="11080" y="7268"/>
                  <a:pt x="11086" y="7262"/>
                  <a:pt x="11098" y="7256"/>
                </a:cubicBezTo>
                <a:cubicBezTo>
                  <a:pt x="11104" y="7250"/>
                  <a:pt x="11116" y="7250"/>
                  <a:pt x="11122" y="7250"/>
                </a:cubicBezTo>
                <a:cubicBezTo>
                  <a:pt x="11128" y="7244"/>
                  <a:pt x="11128" y="7232"/>
                  <a:pt x="11134" y="7227"/>
                </a:cubicBezTo>
                <a:cubicBezTo>
                  <a:pt x="11140" y="7215"/>
                  <a:pt x="11152" y="7215"/>
                  <a:pt x="11158" y="7203"/>
                </a:cubicBezTo>
                <a:cubicBezTo>
                  <a:pt x="11163" y="7197"/>
                  <a:pt x="11158" y="7185"/>
                  <a:pt x="11169" y="7179"/>
                </a:cubicBezTo>
                <a:cubicBezTo>
                  <a:pt x="11181" y="7167"/>
                  <a:pt x="11193" y="7161"/>
                  <a:pt x="11211" y="7155"/>
                </a:cubicBezTo>
                <a:cubicBezTo>
                  <a:pt x="11223" y="7155"/>
                  <a:pt x="11229" y="7155"/>
                  <a:pt x="11235" y="7150"/>
                </a:cubicBezTo>
                <a:cubicBezTo>
                  <a:pt x="11241" y="7150"/>
                  <a:pt x="11252" y="7155"/>
                  <a:pt x="11258" y="7150"/>
                </a:cubicBezTo>
                <a:cubicBezTo>
                  <a:pt x="11270" y="7150"/>
                  <a:pt x="11270" y="7138"/>
                  <a:pt x="11282" y="7132"/>
                </a:cubicBezTo>
                <a:cubicBezTo>
                  <a:pt x="11300" y="7126"/>
                  <a:pt x="11312" y="7120"/>
                  <a:pt x="11329" y="7108"/>
                </a:cubicBezTo>
                <a:cubicBezTo>
                  <a:pt x="11341" y="7090"/>
                  <a:pt x="11353" y="7078"/>
                  <a:pt x="11353" y="7061"/>
                </a:cubicBezTo>
                <a:cubicBezTo>
                  <a:pt x="11359" y="7043"/>
                  <a:pt x="11353" y="7031"/>
                  <a:pt x="11353" y="7013"/>
                </a:cubicBezTo>
                <a:cubicBezTo>
                  <a:pt x="11353" y="7007"/>
                  <a:pt x="11359" y="7001"/>
                  <a:pt x="11359" y="6989"/>
                </a:cubicBezTo>
                <a:cubicBezTo>
                  <a:pt x="11359" y="6960"/>
                  <a:pt x="11359" y="6960"/>
                  <a:pt x="11359" y="6960"/>
                </a:cubicBezTo>
                <a:cubicBezTo>
                  <a:pt x="11359" y="6942"/>
                  <a:pt x="11365" y="6936"/>
                  <a:pt x="11359" y="6924"/>
                </a:cubicBezTo>
                <a:cubicBezTo>
                  <a:pt x="11359" y="6912"/>
                  <a:pt x="11347" y="6906"/>
                  <a:pt x="11347" y="6901"/>
                </a:cubicBezTo>
                <a:cubicBezTo>
                  <a:pt x="11347" y="6765"/>
                  <a:pt x="11347" y="6765"/>
                  <a:pt x="11347" y="6765"/>
                </a:cubicBezTo>
                <a:cubicBezTo>
                  <a:pt x="11341" y="6759"/>
                  <a:pt x="11335" y="6753"/>
                  <a:pt x="11329" y="6747"/>
                </a:cubicBezTo>
                <a:cubicBezTo>
                  <a:pt x="11312" y="6724"/>
                  <a:pt x="11306" y="6700"/>
                  <a:pt x="11294" y="6670"/>
                </a:cubicBezTo>
                <a:cubicBezTo>
                  <a:pt x="11294" y="6658"/>
                  <a:pt x="11306" y="6647"/>
                  <a:pt x="11306" y="6629"/>
                </a:cubicBezTo>
                <a:cubicBezTo>
                  <a:pt x="11306" y="6617"/>
                  <a:pt x="11300" y="6611"/>
                  <a:pt x="11300" y="6605"/>
                </a:cubicBezTo>
                <a:cubicBezTo>
                  <a:pt x="11300" y="6593"/>
                  <a:pt x="11306" y="6587"/>
                  <a:pt x="11306" y="6581"/>
                </a:cubicBezTo>
                <a:cubicBezTo>
                  <a:pt x="11306" y="6575"/>
                  <a:pt x="11294" y="6569"/>
                  <a:pt x="11294" y="6558"/>
                </a:cubicBezTo>
                <a:cubicBezTo>
                  <a:pt x="11294" y="6552"/>
                  <a:pt x="11282" y="6546"/>
                  <a:pt x="11282" y="6534"/>
                </a:cubicBezTo>
                <a:cubicBezTo>
                  <a:pt x="11282" y="6522"/>
                  <a:pt x="11282" y="6522"/>
                  <a:pt x="11282" y="6522"/>
                </a:cubicBezTo>
                <a:cubicBezTo>
                  <a:pt x="11282" y="6510"/>
                  <a:pt x="11282" y="6498"/>
                  <a:pt x="11288" y="6492"/>
                </a:cubicBezTo>
                <a:cubicBezTo>
                  <a:pt x="11288" y="6480"/>
                  <a:pt x="11288" y="6475"/>
                  <a:pt x="11288" y="6469"/>
                </a:cubicBezTo>
                <a:cubicBezTo>
                  <a:pt x="11288" y="6457"/>
                  <a:pt x="11306" y="6457"/>
                  <a:pt x="11312" y="6451"/>
                </a:cubicBezTo>
                <a:cubicBezTo>
                  <a:pt x="11329" y="6421"/>
                  <a:pt x="11353" y="6409"/>
                  <a:pt x="11365" y="6380"/>
                </a:cubicBezTo>
                <a:cubicBezTo>
                  <a:pt x="11371" y="6374"/>
                  <a:pt x="11371" y="6368"/>
                  <a:pt x="11371" y="6356"/>
                </a:cubicBezTo>
                <a:cubicBezTo>
                  <a:pt x="11377" y="6350"/>
                  <a:pt x="11389" y="6344"/>
                  <a:pt x="11389" y="6338"/>
                </a:cubicBezTo>
                <a:cubicBezTo>
                  <a:pt x="11395" y="6326"/>
                  <a:pt x="11395" y="6320"/>
                  <a:pt x="11395" y="6315"/>
                </a:cubicBezTo>
                <a:cubicBezTo>
                  <a:pt x="11401" y="6297"/>
                  <a:pt x="11407" y="6285"/>
                  <a:pt x="11418" y="6267"/>
                </a:cubicBezTo>
                <a:cubicBezTo>
                  <a:pt x="11424" y="6261"/>
                  <a:pt x="11436" y="6255"/>
                  <a:pt x="11442" y="6249"/>
                </a:cubicBezTo>
                <a:cubicBezTo>
                  <a:pt x="11448" y="6243"/>
                  <a:pt x="11460" y="6237"/>
                  <a:pt x="11466" y="6231"/>
                </a:cubicBezTo>
                <a:cubicBezTo>
                  <a:pt x="11472" y="6226"/>
                  <a:pt x="11478" y="6220"/>
                  <a:pt x="11484" y="6208"/>
                </a:cubicBezTo>
                <a:cubicBezTo>
                  <a:pt x="11495" y="6196"/>
                  <a:pt x="11507" y="6184"/>
                  <a:pt x="11525" y="6172"/>
                </a:cubicBezTo>
                <a:cubicBezTo>
                  <a:pt x="11537" y="6160"/>
                  <a:pt x="11543" y="6154"/>
                  <a:pt x="11549" y="6149"/>
                </a:cubicBezTo>
                <a:cubicBezTo>
                  <a:pt x="11561" y="6137"/>
                  <a:pt x="11561" y="6131"/>
                  <a:pt x="11573" y="6125"/>
                </a:cubicBezTo>
                <a:cubicBezTo>
                  <a:pt x="11590" y="6113"/>
                  <a:pt x="11602" y="6107"/>
                  <a:pt x="11620" y="6095"/>
                </a:cubicBezTo>
                <a:cubicBezTo>
                  <a:pt x="11626" y="6089"/>
                  <a:pt x="11626" y="6077"/>
                  <a:pt x="11632" y="6071"/>
                </a:cubicBezTo>
                <a:cubicBezTo>
                  <a:pt x="11638" y="6065"/>
                  <a:pt x="11644" y="6065"/>
                  <a:pt x="11656" y="6054"/>
                </a:cubicBezTo>
                <a:cubicBezTo>
                  <a:pt x="11656" y="6048"/>
                  <a:pt x="11656" y="6036"/>
                  <a:pt x="11656" y="6036"/>
                </a:cubicBezTo>
                <a:cubicBezTo>
                  <a:pt x="11661" y="6030"/>
                  <a:pt x="11673" y="6030"/>
                  <a:pt x="11679" y="6030"/>
                </a:cubicBezTo>
                <a:cubicBezTo>
                  <a:pt x="11691" y="6024"/>
                  <a:pt x="11697" y="6012"/>
                  <a:pt x="11703" y="6012"/>
                </a:cubicBezTo>
                <a:cubicBezTo>
                  <a:pt x="11715" y="6006"/>
                  <a:pt x="11721" y="6000"/>
                  <a:pt x="11727" y="5994"/>
                </a:cubicBezTo>
                <a:cubicBezTo>
                  <a:pt x="11733" y="5988"/>
                  <a:pt x="11745" y="5988"/>
                  <a:pt x="11750" y="5983"/>
                </a:cubicBezTo>
                <a:cubicBezTo>
                  <a:pt x="11756" y="5976"/>
                  <a:pt x="11762" y="5965"/>
                  <a:pt x="11768" y="5959"/>
                </a:cubicBezTo>
                <a:cubicBezTo>
                  <a:pt x="11780" y="5935"/>
                  <a:pt x="11774" y="5917"/>
                  <a:pt x="11786" y="5888"/>
                </a:cubicBezTo>
                <a:cubicBezTo>
                  <a:pt x="11786" y="5882"/>
                  <a:pt x="11804" y="5882"/>
                  <a:pt x="11810" y="5876"/>
                </a:cubicBezTo>
                <a:cubicBezTo>
                  <a:pt x="11816" y="5864"/>
                  <a:pt x="11822" y="5858"/>
                  <a:pt x="11827" y="5852"/>
                </a:cubicBezTo>
                <a:cubicBezTo>
                  <a:pt x="11839" y="5846"/>
                  <a:pt x="11851" y="5840"/>
                  <a:pt x="11857" y="5834"/>
                </a:cubicBezTo>
                <a:cubicBezTo>
                  <a:pt x="11869" y="5828"/>
                  <a:pt x="11869" y="5817"/>
                  <a:pt x="11875" y="5810"/>
                </a:cubicBezTo>
                <a:cubicBezTo>
                  <a:pt x="11881" y="5805"/>
                  <a:pt x="11887" y="5799"/>
                  <a:pt x="11893" y="5787"/>
                </a:cubicBezTo>
                <a:cubicBezTo>
                  <a:pt x="11899" y="5769"/>
                  <a:pt x="11899" y="5757"/>
                  <a:pt x="11899" y="5739"/>
                </a:cubicBezTo>
                <a:cubicBezTo>
                  <a:pt x="11899" y="5728"/>
                  <a:pt x="11899" y="5716"/>
                  <a:pt x="11899" y="5698"/>
                </a:cubicBezTo>
                <a:cubicBezTo>
                  <a:pt x="11899" y="5668"/>
                  <a:pt x="11916" y="5651"/>
                  <a:pt x="11916" y="5621"/>
                </a:cubicBezTo>
                <a:cubicBezTo>
                  <a:pt x="11916" y="5573"/>
                  <a:pt x="11916" y="5573"/>
                  <a:pt x="11916" y="5573"/>
                </a:cubicBezTo>
                <a:cubicBezTo>
                  <a:pt x="11905" y="5573"/>
                  <a:pt x="11893" y="5573"/>
                  <a:pt x="11881" y="5573"/>
                </a:cubicBezTo>
                <a:cubicBezTo>
                  <a:pt x="11869" y="5573"/>
                  <a:pt x="11851" y="5573"/>
                  <a:pt x="11839" y="5573"/>
                </a:cubicBezTo>
                <a:cubicBezTo>
                  <a:pt x="11834" y="5579"/>
                  <a:pt x="11827" y="5591"/>
                  <a:pt x="11816" y="5591"/>
                </a:cubicBezTo>
                <a:cubicBezTo>
                  <a:pt x="11792" y="5609"/>
                  <a:pt x="11774" y="5627"/>
                  <a:pt x="11739" y="5627"/>
                </a:cubicBezTo>
                <a:cubicBezTo>
                  <a:pt x="11721" y="5627"/>
                  <a:pt x="11715" y="5615"/>
                  <a:pt x="11697" y="5615"/>
                </a:cubicBezTo>
                <a:cubicBezTo>
                  <a:pt x="11673" y="5615"/>
                  <a:pt x="11673" y="5615"/>
                  <a:pt x="11673" y="5615"/>
                </a:cubicBezTo>
                <a:cubicBezTo>
                  <a:pt x="11656" y="5615"/>
                  <a:pt x="11650" y="5621"/>
                  <a:pt x="11632" y="5621"/>
                </a:cubicBezTo>
                <a:cubicBezTo>
                  <a:pt x="11614" y="5621"/>
                  <a:pt x="11602" y="5621"/>
                  <a:pt x="11584" y="5621"/>
                </a:cubicBezTo>
                <a:cubicBezTo>
                  <a:pt x="11579" y="5621"/>
                  <a:pt x="11561" y="5615"/>
                  <a:pt x="11549" y="5609"/>
                </a:cubicBezTo>
                <a:cubicBezTo>
                  <a:pt x="11537" y="5585"/>
                  <a:pt x="11537" y="5585"/>
                  <a:pt x="11537" y="5585"/>
                </a:cubicBezTo>
                <a:cubicBezTo>
                  <a:pt x="11537" y="5579"/>
                  <a:pt x="11525" y="5573"/>
                  <a:pt x="11519" y="5567"/>
                </a:cubicBezTo>
                <a:cubicBezTo>
                  <a:pt x="11519" y="5556"/>
                  <a:pt x="11525" y="5550"/>
                  <a:pt x="11519" y="5544"/>
                </a:cubicBezTo>
                <a:cubicBezTo>
                  <a:pt x="11519" y="5532"/>
                  <a:pt x="11501" y="5538"/>
                  <a:pt x="11501" y="5532"/>
                </a:cubicBezTo>
                <a:cubicBezTo>
                  <a:pt x="11490" y="5508"/>
                  <a:pt x="11490" y="5508"/>
                  <a:pt x="11490" y="5508"/>
                </a:cubicBezTo>
                <a:cubicBezTo>
                  <a:pt x="11484" y="5502"/>
                  <a:pt x="11490" y="5490"/>
                  <a:pt x="11490" y="5485"/>
                </a:cubicBezTo>
                <a:cubicBezTo>
                  <a:pt x="11484" y="5478"/>
                  <a:pt x="11472" y="5473"/>
                  <a:pt x="11466" y="5467"/>
                </a:cubicBezTo>
                <a:cubicBezTo>
                  <a:pt x="11460" y="5467"/>
                  <a:pt x="11448" y="5473"/>
                  <a:pt x="11442" y="5467"/>
                </a:cubicBezTo>
                <a:cubicBezTo>
                  <a:pt x="11430" y="5461"/>
                  <a:pt x="11424" y="5455"/>
                  <a:pt x="11418" y="5443"/>
                </a:cubicBezTo>
                <a:cubicBezTo>
                  <a:pt x="11413" y="5437"/>
                  <a:pt x="11413" y="5431"/>
                  <a:pt x="11401" y="5419"/>
                </a:cubicBezTo>
                <a:cubicBezTo>
                  <a:pt x="11395" y="5419"/>
                  <a:pt x="11389" y="5419"/>
                  <a:pt x="11377" y="5413"/>
                </a:cubicBezTo>
                <a:cubicBezTo>
                  <a:pt x="11371" y="5401"/>
                  <a:pt x="11371" y="5390"/>
                  <a:pt x="11359" y="5390"/>
                </a:cubicBezTo>
                <a:cubicBezTo>
                  <a:pt x="11353" y="5384"/>
                  <a:pt x="11347" y="5378"/>
                  <a:pt x="11341" y="5378"/>
                </a:cubicBezTo>
                <a:cubicBezTo>
                  <a:pt x="11329" y="5372"/>
                  <a:pt x="11324" y="5378"/>
                  <a:pt x="11318" y="5378"/>
                </a:cubicBezTo>
                <a:cubicBezTo>
                  <a:pt x="11306" y="5372"/>
                  <a:pt x="11300" y="5366"/>
                  <a:pt x="11294" y="5360"/>
                </a:cubicBezTo>
                <a:cubicBezTo>
                  <a:pt x="11276" y="5348"/>
                  <a:pt x="11276" y="5330"/>
                  <a:pt x="11270" y="5312"/>
                </a:cubicBezTo>
                <a:cubicBezTo>
                  <a:pt x="11270" y="5307"/>
                  <a:pt x="11264" y="5301"/>
                  <a:pt x="11264" y="5289"/>
                </a:cubicBezTo>
                <a:cubicBezTo>
                  <a:pt x="11264" y="5277"/>
                  <a:pt x="11264" y="5259"/>
                  <a:pt x="11258" y="5247"/>
                </a:cubicBezTo>
                <a:cubicBezTo>
                  <a:pt x="11252" y="5235"/>
                  <a:pt x="11241" y="5235"/>
                  <a:pt x="11235" y="5230"/>
                </a:cubicBezTo>
                <a:cubicBezTo>
                  <a:pt x="11223" y="5212"/>
                  <a:pt x="11211" y="5200"/>
                  <a:pt x="11199" y="5182"/>
                </a:cubicBezTo>
                <a:cubicBezTo>
                  <a:pt x="11199" y="5170"/>
                  <a:pt x="11187" y="5170"/>
                  <a:pt x="11187" y="5158"/>
                </a:cubicBezTo>
                <a:cubicBezTo>
                  <a:pt x="11187" y="5152"/>
                  <a:pt x="11193" y="5146"/>
                  <a:pt x="11193" y="5135"/>
                </a:cubicBezTo>
                <a:cubicBezTo>
                  <a:pt x="11193" y="5111"/>
                  <a:pt x="11193" y="5111"/>
                  <a:pt x="11193" y="5111"/>
                </a:cubicBezTo>
                <a:cubicBezTo>
                  <a:pt x="11193" y="5099"/>
                  <a:pt x="11193" y="5081"/>
                  <a:pt x="11187" y="5069"/>
                </a:cubicBezTo>
                <a:cubicBezTo>
                  <a:pt x="11181" y="5058"/>
                  <a:pt x="11169" y="5058"/>
                  <a:pt x="11169" y="5046"/>
                </a:cubicBezTo>
                <a:cubicBezTo>
                  <a:pt x="11158" y="5028"/>
                  <a:pt x="11158" y="5016"/>
                  <a:pt x="11146" y="4998"/>
                </a:cubicBezTo>
                <a:cubicBezTo>
                  <a:pt x="11140" y="4992"/>
                  <a:pt x="11140" y="4986"/>
                  <a:pt x="11134" y="4975"/>
                </a:cubicBezTo>
                <a:cubicBezTo>
                  <a:pt x="11128" y="4969"/>
                  <a:pt x="11116" y="4975"/>
                  <a:pt x="11110" y="4963"/>
                </a:cubicBezTo>
                <a:cubicBezTo>
                  <a:pt x="11104" y="4957"/>
                  <a:pt x="11104" y="4951"/>
                  <a:pt x="11098" y="4945"/>
                </a:cubicBezTo>
                <a:cubicBezTo>
                  <a:pt x="11098" y="4933"/>
                  <a:pt x="11098" y="4927"/>
                  <a:pt x="11098" y="4921"/>
                </a:cubicBezTo>
                <a:cubicBezTo>
                  <a:pt x="11098" y="4903"/>
                  <a:pt x="11104" y="4892"/>
                  <a:pt x="11098" y="4874"/>
                </a:cubicBezTo>
                <a:cubicBezTo>
                  <a:pt x="11098" y="4868"/>
                  <a:pt x="11092" y="4856"/>
                  <a:pt x="11092" y="4850"/>
                </a:cubicBezTo>
                <a:cubicBezTo>
                  <a:pt x="11092" y="4844"/>
                  <a:pt x="11080" y="4838"/>
                  <a:pt x="11075" y="4826"/>
                </a:cubicBezTo>
                <a:cubicBezTo>
                  <a:pt x="11063" y="4809"/>
                  <a:pt x="11045" y="4803"/>
                  <a:pt x="11039" y="4785"/>
                </a:cubicBezTo>
                <a:cubicBezTo>
                  <a:pt x="11033" y="4773"/>
                  <a:pt x="11027" y="4767"/>
                  <a:pt x="11027" y="4761"/>
                </a:cubicBezTo>
                <a:cubicBezTo>
                  <a:pt x="11021" y="4743"/>
                  <a:pt x="11027" y="4731"/>
                  <a:pt x="11027" y="4714"/>
                </a:cubicBezTo>
                <a:cubicBezTo>
                  <a:pt x="11021" y="4696"/>
                  <a:pt x="11009" y="4684"/>
                  <a:pt x="11003" y="4666"/>
                </a:cubicBezTo>
                <a:cubicBezTo>
                  <a:pt x="10997" y="4660"/>
                  <a:pt x="10991" y="4654"/>
                  <a:pt x="10986" y="4648"/>
                </a:cubicBezTo>
                <a:cubicBezTo>
                  <a:pt x="10980" y="4637"/>
                  <a:pt x="10974" y="4631"/>
                  <a:pt x="10968" y="4625"/>
                </a:cubicBezTo>
                <a:cubicBezTo>
                  <a:pt x="10962" y="4613"/>
                  <a:pt x="10950" y="4613"/>
                  <a:pt x="10944" y="4607"/>
                </a:cubicBezTo>
                <a:cubicBezTo>
                  <a:pt x="10938" y="4601"/>
                  <a:pt x="10926" y="4560"/>
                  <a:pt x="10920" y="4554"/>
                </a:cubicBezTo>
                <a:close/>
                <a:moveTo>
                  <a:pt x="5117" y="8922"/>
                </a:moveTo>
                <a:lnTo>
                  <a:pt x="5117" y="8922"/>
                </a:lnTo>
                <a:cubicBezTo>
                  <a:pt x="5111" y="8922"/>
                  <a:pt x="5111" y="8922"/>
                  <a:pt x="5105" y="8922"/>
                </a:cubicBezTo>
                <a:cubicBezTo>
                  <a:pt x="5099" y="8916"/>
                  <a:pt x="5093" y="8916"/>
                  <a:pt x="5093" y="8916"/>
                </a:cubicBezTo>
                <a:cubicBezTo>
                  <a:pt x="5093" y="8910"/>
                  <a:pt x="5093" y="8905"/>
                  <a:pt x="5093" y="8905"/>
                </a:cubicBezTo>
                <a:cubicBezTo>
                  <a:pt x="5093" y="8899"/>
                  <a:pt x="5093" y="8893"/>
                  <a:pt x="5093" y="8893"/>
                </a:cubicBezTo>
                <a:cubicBezTo>
                  <a:pt x="5087" y="8887"/>
                  <a:pt x="5087" y="8887"/>
                  <a:pt x="5081" y="8887"/>
                </a:cubicBezTo>
                <a:cubicBezTo>
                  <a:pt x="5075" y="8887"/>
                  <a:pt x="5075" y="8887"/>
                  <a:pt x="5069" y="8887"/>
                </a:cubicBezTo>
                <a:cubicBezTo>
                  <a:pt x="5069" y="8922"/>
                  <a:pt x="5069" y="8922"/>
                  <a:pt x="5069" y="8922"/>
                </a:cubicBezTo>
                <a:cubicBezTo>
                  <a:pt x="5057" y="8922"/>
                  <a:pt x="5052" y="8922"/>
                  <a:pt x="5046" y="8928"/>
                </a:cubicBezTo>
                <a:cubicBezTo>
                  <a:pt x="5040" y="8934"/>
                  <a:pt x="5040" y="8940"/>
                  <a:pt x="5040" y="8940"/>
                </a:cubicBezTo>
                <a:cubicBezTo>
                  <a:pt x="5034" y="8946"/>
                  <a:pt x="5028" y="8946"/>
                  <a:pt x="5028" y="8952"/>
                </a:cubicBezTo>
                <a:cubicBezTo>
                  <a:pt x="5028" y="8964"/>
                  <a:pt x="5040" y="8976"/>
                  <a:pt x="5052" y="8976"/>
                </a:cubicBezTo>
                <a:cubicBezTo>
                  <a:pt x="5057" y="8976"/>
                  <a:pt x="5063" y="8970"/>
                  <a:pt x="5063" y="8970"/>
                </a:cubicBezTo>
                <a:cubicBezTo>
                  <a:pt x="5069" y="8970"/>
                  <a:pt x="5075" y="8976"/>
                  <a:pt x="5075" y="8976"/>
                </a:cubicBezTo>
                <a:cubicBezTo>
                  <a:pt x="5081" y="8976"/>
                  <a:pt x="5087" y="8976"/>
                  <a:pt x="5087" y="8976"/>
                </a:cubicBezTo>
                <a:cubicBezTo>
                  <a:pt x="5093" y="8976"/>
                  <a:pt x="5093" y="8982"/>
                  <a:pt x="5099" y="8987"/>
                </a:cubicBezTo>
                <a:cubicBezTo>
                  <a:pt x="5093" y="8987"/>
                  <a:pt x="5093" y="8993"/>
                  <a:pt x="5093" y="8999"/>
                </a:cubicBezTo>
                <a:cubicBezTo>
                  <a:pt x="5093" y="9005"/>
                  <a:pt x="5081" y="9005"/>
                  <a:pt x="5081" y="9011"/>
                </a:cubicBezTo>
                <a:cubicBezTo>
                  <a:pt x="5081" y="9017"/>
                  <a:pt x="5087" y="9017"/>
                  <a:pt x="5087" y="9023"/>
                </a:cubicBezTo>
                <a:cubicBezTo>
                  <a:pt x="5087" y="9023"/>
                  <a:pt x="5087" y="9029"/>
                  <a:pt x="5087" y="9035"/>
                </a:cubicBezTo>
                <a:cubicBezTo>
                  <a:pt x="5099" y="9035"/>
                  <a:pt x="5111" y="9029"/>
                  <a:pt x="5117" y="9035"/>
                </a:cubicBezTo>
                <a:cubicBezTo>
                  <a:pt x="5129" y="9041"/>
                  <a:pt x="5135" y="9041"/>
                  <a:pt x="5140" y="9047"/>
                </a:cubicBezTo>
                <a:cubicBezTo>
                  <a:pt x="5140" y="9053"/>
                  <a:pt x="5135" y="9053"/>
                  <a:pt x="5135" y="9059"/>
                </a:cubicBezTo>
                <a:cubicBezTo>
                  <a:pt x="5135" y="9065"/>
                  <a:pt x="5135" y="9065"/>
                  <a:pt x="5135" y="9071"/>
                </a:cubicBezTo>
                <a:cubicBezTo>
                  <a:pt x="5129" y="9071"/>
                  <a:pt x="5123" y="9071"/>
                  <a:pt x="5111" y="9071"/>
                </a:cubicBezTo>
                <a:lnTo>
                  <a:pt x="5105" y="9071"/>
                </a:lnTo>
                <a:cubicBezTo>
                  <a:pt x="5093" y="9071"/>
                  <a:pt x="5087" y="9076"/>
                  <a:pt x="5081" y="9076"/>
                </a:cubicBezTo>
                <a:cubicBezTo>
                  <a:pt x="5069" y="9076"/>
                  <a:pt x="5063" y="9076"/>
                  <a:pt x="5057" y="9076"/>
                </a:cubicBezTo>
                <a:cubicBezTo>
                  <a:pt x="5052" y="9076"/>
                  <a:pt x="5052" y="9082"/>
                  <a:pt x="5046" y="9088"/>
                </a:cubicBezTo>
                <a:cubicBezTo>
                  <a:pt x="5040" y="9088"/>
                  <a:pt x="5034" y="9094"/>
                  <a:pt x="5034" y="9100"/>
                </a:cubicBezTo>
                <a:cubicBezTo>
                  <a:pt x="5034" y="9106"/>
                  <a:pt x="5034" y="9106"/>
                  <a:pt x="5034" y="9106"/>
                </a:cubicBezTo>
                <a:cubicBezTo>
                  <a:pt x="5034" y="9106"/>
                  <a:pt x="5040" y="9112"/>
                  <a:pt x="5040" y="9118"/>
                </a:cubicBezTo>
                <a:lnTo>
                  <a:pt x="5040" y="9124"/>
                </a:lnTo>
                <a:cubicBezTo>
                  <a:pt x="5040" y="9130"/>
                  <a:pt x="5040" y="9136"/>
                  <a:pt x="5040" y="9136"/>
                </a:cubicBezTo>
                <a:cubicBezTo>
                  <a:pt x="5040" y="9142"/>
                  <a:pt x="5052" y="9142"/>
                  <a:pt x="5052" y="9142"/>
                </a:cubicBezTo>
                <a:cubicBezTo>
                  <a:pt x="5052" y="9148"/>
                  <a:pt x="5057" y="9153"/>
                  <a:pt x="5057" y="9160"/>
                </a:cubicBezTo>
                <a:cubicBezTo>
                  <a:pt x="5057" y="9165"/>
                  <a:pt x="5057" y="9165"/>
                  <a:pt x="5057" y="9165"/>
                </a:cubicBezTo>
                <a:cubicBezTo>
                  <a:pt x="5057" y="9171"/>
                  <a:pt x="5052" y="9171"/>
                  <a:pt x="5052" y="9177"/>
                </a:cubicBezTo>
                <a:cubicBezTo>
                  <a:pt x="5052" y="9183"/>
                  <a:pt x="5046" y="9183"/>
                  <a:pt x="5046" y="9189"/>
                </a:cubicBezTo>
                <a:cubicBezTo>
                  <a:pt x="5046" y="9201"/>
                  <a:pt x="5057" y="9201"/>
                  <a:pt x="5063" y="9207"/>
                </a:cubicBezTo>
                <a:cubicBezTo>
                  <a:pt x="5069" y="9219"/>
                  <a:pt x="5075" y="9225"/>
                  <a:pt x="5075" y="9231"/>
                </a:cubicBezTo>
                <a:cubicBezTo>
                  <a:pt x="5075" y="9237"/>
                  <a:pt x="5063" y="9231"/>
                  <a:pt x="5063" y="9237"/>
                </a:cubicBezTo>
                <a:cubicBezTo>
                  <a:pt x="5063" y="9242"/>
                  <a:pt x="5063" y="9248"/>
                  <a:pt x="5063" y="9248"/>
                </a:cubicBezTo>
                <a:cubicBezTo>
                  <a:pt x="5069" y="9254"/>
                  <a:pt x="5075" y="9254"/>
                  <a:pt x="5075" y="9254"/>
                </a:cubicBezTo>
                <a:cubicBezTo>
                  <a:pt x="5081" y="9260"/>
                  <a:pt x="5087" y="9260"/>
                  <a:pt x="5087" y="9260"/>
                </a:cubicBezTo>
                <a:cubicBezTo>
                  <a:pt x="5093" y="9260"/>
                  <a:pt x="5087" y="9266"/>
                  <a:pt x="5087" y="9272"/>
                </a:cubicBezTo>
                <a:cubicBezTo>
                  <a:pt x="5063" y="9284"/>
                  <a:pt x="5063" y="9284"/>
                  <a:pt x="5063" y="9284"/>
                </a:cubicBezTo>
                <a:cubicBezTo>
                  <a:pt x="5069" y="9296"/>
                  <a:pt x="5069" y="9296"/>
                  <a:pt x="5069" y="9296"/>
                </a:cubicBezTo>
                <a:cubicBezTo>
                  <a:pt x="5075" y="9296"/>
                  <a:pt x="5075" y="9296"/>
                  <a:pt x="5081" y="9296"/>
                </a:cubicBezTo>
                <a:cubicBezTo>
                  <a:pt x="5105" y="9296"/>
                  <a:pt x="5105" y="9296"/>
                  <a:pt x="5105" y="9296"/>
                </a:cubicBezTo>
                <a:cubicBezTo>
                  <a:pt x="5111" y="9296"/>
                  <a:pt x="5111" y="9296"/>
                  <a:pt x="5117" y="9296"/>
                </a:cubicBezTo>
                <a:cubicBezTo>
                  <a:pt x="5117" y="9302"/>
                  <a:pt x="5117" y="9308"/>
                  <a:pt x="5111" y="9314"/>
                </a:cubicBezTo>
                <a:cubicBezTo>
                  <a:pt x="5105" y="9319"/>
                  <a:pt x="5099" y="9319"/>
                  <a:pt x="5093" y="9326"/>
                </a:cubicBezTo>
                <a:cubicBezTo>
                  <a:pt x="5099" y="9331"/>
                  <a:pt x="5099" y="9337"/>
                  <a:pt x="5111" y="9343"/>
                </a:cubicBezTo>
                <a:cubicBezTo>
                  <a:pt x="5117" y="9343"/>
                  <a:pt x="5117" y="9343"/>
                  <a:pt x="5123" y="9343"/>
                </a:cubicBezTo>
                <a:cubicBezTo>
                  <a:pt x="5129" y="9343"/>
                  <a:pt x="5129" y="9343"/>
                  <a:pt x="5135" y="9343"/>
                </a:cubicBezTo>
                <a:cubicBezTo>
                  <a:pt x="5135" y="9343"/>
                  <a:pt x="5129" y="9349"/>
                  <a:pt x="5135" y="9349"/>
                </a:cubicBezTo>
                <a:cubicBezTo>
                  <a:pt x="5123" y="9361"/>
                  <a:pt x="5123" y="9361"/>
                  <a:pt x="5123" y="9361"/>
                </a:cubicBezTo>
                <a:cubicBezTo>
                  <a:pt x="5123" y="9367"/>
                  <a:pt x="5129" y="9367"/>
                  <a:pt x="5129" y="9373"/>
                </a:cubicBezTo>
                <a:cubicBezTo>
                  <a:pt x="5135" y="9379"/>
                  <a:pt x="5140" y="9373"/>
                  <a:pt x="5140" y="9379"/>
                </a:cubicBezTo>
                <a:cubicBezTo>
                  <a:pt x="5146" y="9385"/>
                  <a:pt x="5146" y="9391"/>
                  <a:pt x="5146" y="9397"/>
                </a:cubicBezTo>
                <a:cubicBezTo>
                  <a:pt x="5146" y="9397"/>
                  <a:pt x="5140" y="9403"/>
                  <a:pt x="5140" y="9408"/>
                </a:cubicBezTo>
                <a:cubicBezTo>
                  <a:pt x="5146" y="9408"/>
                  <a:pt x="5152" y="9414"/>
                  <a:pt x="5152" y="9414"/>
                </a:cubicBezTo>
                <a:cubicBezTo>
                  <a:pt x="5164" y="9420"/>
                  <a:pt x="5176" y="9420"/>
                  <a:pt x="5188" y="9426"/>
                </a:cubicBezTo>
                <a:cubicBezTo>
                  <a:pt x="5194" y="9432"/>
                  <a:pt x="5194" y="9432"/>
                  <a:pt x="5200" y="9438"/>
                </a:cubicBezTo>
                <a:cubicBezTo>
                  <a:pt x="5200" y="9438"/>
                  <a:pt x="5200" y="9444"/>
                  <a:pt x="5200" y="9450"/>
                </a:cubicBezTo>
                <a:cubicBezTo>
                  <a:pt x="5206" y="9450"/>
                  <a:pt x="5206" y="9456"/>
                  <a:pt x="5206" y="9462"/>
                </a:cubicBezTo>
                <a:cubicBezTo>
                  <a:pt x="5206" y="9462"/>
                  <a:pt x="5212" y="9462"/>
                  <a:pt x="5218" y="9468"/>
                </a:cubicBezTo>
                <a:cubicBezTo>
                  <a:pt x="5224" y="9468"/>
                  <a:pt x="5229" y="9468"/>
                  <a:pt x="5229" y="9474"/>
                </a:cubicBezTo>
                <a:cubicBezTo>
                  <a:pt x="5229" y="9480"/>
                  <a:pt x="5229" y="9480"/>
                  <a:pt x="5229" y="9485"/>
                </a:cubicBezTo>
                <a:cubicBezTo>
                  <a:pt x="5229" y="9492"/>
                  <a:pt x="5229" y="9497"/>
                  <a:pt x="5229" y="9503"/>
                </a:cubicBezTo>
                <a:cubicBezTo>
                  <a:pt x="5241" y="9503"/>
                  <a:pt x="5247" y="9503"/>
                  <a:pt x="5253" y="9503"/>
                </a:cubicBezTo>
                <a:cubicBezTo>
                  <a:pt x="5259" y="9503"/>
                  <a:pt x="5259" y="9503"/>
                  <a:pt x="5265" y="9503"/>
                </a:cubicBezTo>
                <a:cubicBezTo>
                  <a:pt x="5271" y="9509"/>
                  <a:pt x="5271" y="9509"/>
                  <a:pt x="5277" y="9509"/>
                </a:cubicBezTo>
                <a:cubicBezTo>
                  <a:pt x="5277" y="9509"/>
                  <a:pt x="5277" y="9515"/>
                  <a:pt x="5277" y="9521"/>
                </a:cubicBezTo>
                <a:cubicBezTo>
                  <a:pt x="5283" y="9527"/>
                  <a:pt x="5289" y="9539"/>
                  <a:pt x="5295" y="9539"/>
                </a:cubicBezTo>
                <a:cubicBezTo>
                  <a:pt x="5306" y="9545"/>
                  <a:pt x="5312" y="9539"/>
                  <a:pt x="5318" y="9539"/>
                </a:cubicBezTo>
                <a:cubicBezTo>
                  <a:pt x="5324" y="9539"/>
                  <a:pt x="5324" y="9545"/>
                  <a:pt x="5330" y="9545"/>
                </a:cubicBezTo>
                <a:cubicBezTo>
                  <a:pt x="5336" y="9545"/>
                  <a:pt x="5336" y="9551"/>
                  <a:pt x="5342" y="9551"/>
                </a:cubicBezTo>
                <a:cubicBezTo>
                  <a:pt x="5348" y="9551"/>
                  <a:pt x="5348" y="9551"/>
                  <a:pt x="5354" y="9551"/>
                </a:cubicBezTo>
                <a:cubicBezTo>
                  <a:pt x="5360" y="9551"/>
                  <a:pt x="5360" y="9557"/>
                  <a:pt x="5366" y="9563"/>
                </a:cubicBezTo>
                <a:cubicBezTo>
                  <a:pt x="5372" y="9563"/>
                  <a:pt x="5378" y="9557"/>
                  <a:pt x="5390" y="9563"/>
                </a:cubicBezTo>
                <a:cubicBezTo>
                  <a:pt x="5401" y="9563"/>
                  <a:pt x="5401" y="9563"/>
                  <a:pt x="5401" y="9563"/>
                </a:cubicBezTo>
                <a:cubicBezTo>
                  <a:pt x="5401" y="9563"/>
                  <a:pt x="5407" y="9569"/>
                  <a:pt x="5413" y="9569"/>
                </a:cubicBezTo>
                <a:cubicBezTo>
                  <a:pt x="5413" y="9569"/>
                  <a:pt x="5419" y="9574"/>
                  <a:pt x="5425" y="9574"/>
                </a:cubicBezTo>
                <a:cubicBezTo>
                  <a:pt x="5514" y="9574"/>
                  <a:pt x="5514" y="9574"/>
                  <a:pt x="5514" y="9574"/>
                </a:cubicBezTo>
                <a:cubicBezTo>
                  <a:pt x="5520" y="9574"/>
                  <a:pt x="5520" y="9574"/>
                  <a:pt x="5526" y="9574"/>
                </a:cubicBezTo>
                <a:cubicBezTo>
                  <a:pt x="5532" y="9574"/>
                  <a:pt x="5532" y="9574"/>
                  <a:pt x="5538" y="9569"/>
                </a:cubicBezTo>
                <a:cubicBezTo>
                  <a:pt x="5544" y="9569"/>
                  <a:pt x="5538" y="9563"/>
                  <a:pt x="5544" y="9557"/>
                </a:cubicBezTo>
                <a:cubicBezTo>
                  <a:pt x="5544" y="9551"/>
                  <a:pt x="5550" y="9551"/>
                  <a:pt x="5556" y="9545"/>
                </a:cubicBezTo>
                <a:cubicBezTo>
                  <a:pt x="5556" y="9545"/>
                  <a:pt x="5561" y="9551"/>
                  <a:pt x="5573" y="9551"/>
                </a:cubicBezTo>
                <a:cubicBezTo>
                  <a:pt x="5579" y="9551"/>
                  <a:pt x="5585" y="9551"/>
                  <a:pt x="5591" y="9545"/>
                </a:cubicBezTo>
                <a:cubicBezTo>
                  <a:pt x="5591" y="9539"/>
                  <a:pt x="5591" y="9533"/>
                  <a:pt x="5585" y="9527"/>
                </a:cubicBezTo>
                <a:cubicBezTo>
                  <a:pt x="5585" y="9521"/>
                  <a:pt x="5579" y="9527"/>
                  <a:pt x="5573" y="9527"/>
                </a:cubicBezTo>
                <a:cubicBezTo>
                  <a:pt x="5567" y="9521"/>
                  <a:pt x="5561" y="9515"/>
                  <a:pt x="5550" y="9515"/>
                </a:cubicBezTo>
                <a:cubicBezTo>
                  <a:pt x="5550" y="9515"/>
                  <a:pt x="5544" y="9515"/>
                  <a:pt x="5538" y="9515"/>
                </a:cubicBezTo>
                <a:cubicBezTo>
                  <a:pt x="5538" y="9515"/>
                  <a:pt x="5532" y="9509"/>
                  <a:pt x="5526" y="9509"/>
                </a:cubicBezTo>
                <a:cubicBezTo>
                  <a:pt x="5520" y="9509"/>
                  <a:pt x="5514" y="9509"/>
                  <a:pt x="5502" y="9509"/>
                </a:cubicBezTo>
                <a:cubicBezTo>
                  <a:pt x="5496" y="9509"/>
                  <a:pt x="5496" y="9509"/>
                  <a:pt x="5490" y="9509"/>
                </a:cubicBezTo>
                <a:cubicBezTo>
                  <a:pt x="5490" y="9485"/>
                  <a:pt x="5490" y="9485"/>
                  <a:pt x="5490" y="9485"/>
                </a:cubicBezTo>
                <a:cubicBezTo>
                  <a:pt x="5484" y="9485"/>
                  <a:pt x="5479" y="9485"/>
                  <a:pt x="5467" y="9485"/>
                </a:cubicBezTo>
                <a:cubicBezTo>
                  <a:pt x="5461" y="9485"/>
                  <a:pt x="5461" y="9485"/>
                  <a:pt x="5455" y="9485"/>
                </a:cubicBezTo>
                <a:cubicBezTo>
                  <a:pt x="5455" y="9480"/>
                  <a:pt x="5449" y="9480"/>
                  <a:pt x="5443" y="9474"/>
                </a:cubicBezTo>
                <a:cubicBezTo>
                  <a:pt x="5443" y="9468"/>
                  <a:pt x="5443" y="9468"/>
                  <a:pt x="5443" y="9462"/>
                </a:cubicBezTo>
                <a:cubicBezTo>
                  <a:pt x="5437" y="9450"/>
                  <a:pt x="5437" y="9444"/>
                  <a:pt x="5437" y="9438"/>
                </a:cubicBezTo>
                <a:cubicBezTo>
                  <a:pt x="5437" y="9432"/>
                  <a:pt x="5437" y="9432"/>
                  <a:pt x="5437" y="9426"/>
                </a:cubicBezTo>
                <a:cubicBezTo>
                  <a:pt x="5437" y="9420"/>
                  <a:pt x="5437" y="9420"/>
                  <a:pt x="5437" y="9414"/>
                </a:cubicBezTo>
                <a:cubicBezTo>
                  <a:pt x="5437" y="9408"/>
                  <a:pt x="5425" y="9408"/>
                  <a:pt x="5425" y="9408"/>
                </a:cubicBezTo>
                <a:cubicBezTo>
                  <a:pt x="5425" y="9403"/>
                  <a:pt x="5419" y="9397"/>
                  <a:pt x="5419" y="9397"/>
                </a:cubicBezTo>
                <a:cubicBezTo>
                  <a:pt x="5419" y="9391"/>
                  <a:pt x="5419" y="9385"/>
                  <a:pt x="5419" y="9385"/>
                </a:cubicBezTo>
                <a:cubicBezTo>
                  <a:pt x="5419" y="9373"/>
                  <a:pt x="5419" y="9373"/>
                  <a:pt x="5419" y="9373"/>
                </a:cubicBezTo>
                <a:cubicBezTo>
                  <a:pt x="5419" y="9367"/>
                  <a:pt x="5413" y="9367"/>
                  <a:pt x="5413" y="9361"/>
                </a:cubicBezTo>
                <a:cubicBezTo>
                  <a:pt x="5413" y="9355"/>
                  <a:pt x="5413" y="9343"/>
                  <a:pt x="5413" y="9337"/>
                </a:cubicBezTo>
                <a:cubicBezTo>
                  <a:pt x="5413" y="9331"/>
                  <a:pt x="5413" y="9331"/>
                  <a:pt x="5413" y="9326"/>
                </a:cubicBezTo>
                <a:cubicBezTo>
                  <a:pt x="5407" y="9319"/>
                  <a:pt x="5407" y="9319"/>
                  <a:pt x="5407" y="9314"/>
                </a:cubicBezTo>
                <a:cubicBezTo>
                  <a:pt x="5401" y="9308"/>
                  <a:pt x="5390" y="9308"/>
                  <a:pt x="5390" y="9302"/>
                </a:cubicBezTo>
                <a:cubicBezTo>
                  <a:pt x="5390" y="9296"/>
                  <a:pt x="5395" y="9290"/>
                  <a:pt x="5395" y="9284"/>
                </a:cubicBezTo>
                <a:cubicBezTo>
                  <a:pt x="5395" y="9272"/>
                  <a:pt x="5395" y="9272"/>
                  <a:pt x="5395" y="9272"/>
                </a:cubicBezTo>
                <a:cubicBezTo>
                  <a:pt x="5395" y="9266"/>
                  <a:pt x="5390" y="9266"/>
                  <a:pt x="5390" y="9260"/>
                </a:cubicBezTo>
                <a:cubicBezTo>
                  <a:pt x="5390" y="9225"/>
                  <a:pt x="5390" y="9225"/>
                  <a:pt x="5390" y="9225"/>
                </a:cubicBezTo>
                <a:cubicBezTo>
                  <a:pt x="5390" y="9213"/>
                  <a:pt x="5395" y="9207"/>
                  <a:pt x="5395" y="9195"/>
                </a:cubicBezTo>
                <a:cubicBezTo>
                  <a:pt x="5449" y="9195"/>
                  <a:pt x="5449" y="9195"/>
                  <a:pt x="5449" y="9195"/>
                </a:cubicBezTo>
                <a:cubicBezTo>
                  <a:pt x="5449" y="9189"/>
                  <a:pt x="5449" y="9183"/>
                  <a:pt x="5449" y="9177"/>
                </a:cubicBezTo>
                <a:cubicBezTo>
                  <a:pt x="5449" y="9171"/>
                  <a:pt x="5449" y="9171"/>
                  <a:pt x="5449" y="9165"/>
                </a:cubicBezTo>
                <a:cubicBezTo>
                  <a:pt x="5449" y="9160"/>
                  <a:pt x="5449" y="9153"/>
                  <a:pt x="5449" y="9142"/>
                </a:cubicBezTo>
                <a:cubicBezTo>
                  <a:pt x="5455" y="9136"/>
                  <a:pt x="5455" y="9136"/>
                  <a:pt x="5461" y="9130"/>
                </a:cubicBezTo>
                <a:cubicBezTo>
                  <a:pt x="5461" y="9130"/>
                  <a:pt x="5467" y="9130"/>
                  <a:pt x="5472" y="9130"/>
                </a:cubicBezTo>
                <a:cubicBezTo>
                  <a:pt x="5479" y="9130"/>
                  <a:pt x="5484" y="9130"/>
                  <a:pt x="5496" y="9124"/>
                </a:cubicBezTo>
                <a:lnTo>
                  <a:pt x="5502" y="9118"/>
                </a:lnTo>
                <a:cubicBezTo>
                  <a:pt x="5514" y="9100"/>
                  <a:pt x="5514" y="9088"/>
                  <a:pt x="5520" y="9071"/>
                </a:cubicBezTo>
                <a:cubicBezTo>
                  <a:pt x="5520" y="9065"/>
                  <a:pt x="5526" y="9059"/>
                  <a:pt x="5526" y="9059"/>
                </a:cubicBezTo>
                <a:cubicBezTo>
                  <a:pt x="5526" y="9053"/>
                  <a:pt x="5532" y="9053"/>
                  <a:pt x="5532" y="9047"/>
                </a:cubicBezTo>
                <a:cubicBezTo>
                  <a:pt x="5538" y="9041"/>
                  <a:pt x="5538" y="9041"/>
                  <a:pt x="5544" y="9041"/>
                </a:cubicBezTo>
                <a:cubicBezTo>
                  <a:pt x="5550" y="9041"/>
                  <a:pt x="5550" y="9035"/>
                  <a:pt x="5556" y="9035"/>
                </a:cubicBezTo>
                <a:cubicBezTo>
                  <a:pt x="5561" y="9029"/>
                  <a:pt x="5561" y="9035"/>
                  <a:pt x="5567" y="9035"/>
                </a:cubicBezTo>
                <a:cubicBezTo>
                  <a:pt x="5573" y="9029"/>
                  <a:pt x="5573" y="9023"/>
                  <a:pt x="5573" y="9023"/>
                </a:cubicBezTo>
                <a:cubicBezTo>
                  <a:pt x="5573" y="8999"/>
                  <a:pt x="5573" y="8999"/>
                  <a:pt x="5573" y="8999"/>
                </a:cubicBezTo>
                <a:cubicBezTo>
                  <a:pt x="5567" y="8999"/>
                  <a:pt x="5561" y="8993"/>
                  <a:pt x="5556" y="8993"/>
                </a:cubicBezTo>
                <a:cubicBezTo>
                  <a:pt x="5544" y="8993"/>
                  <a:pt x="5538" y="8999"/>
                  <a:pt x="5532" y="8993"/>
                </a:cubicBezTo>
                <a:cubicBezTo>
                  <a:pt x="5526" y="8993"/>
                  <a:pt x="5520" y="8993"/>
                  <a:pt x="5520" y="8987"/>
                </a:cubicBezTo>
                <a:cubicBezTo>
                  <a:pt x="5514" y="8987"/>
                  <a:pt x="5520" y="8982"/>
                  <a:pt x="5514" y="8976"/>
                </a:cubicBezTo>
                <a:cubicBezTo>
                  <a:pt x="5514" y="8976"/>
                  <a:pt x="5508" y="8970"/>
                  <a:pt x="5502" y="8964"/>
                </a:cubicBezTo>
                <a:lnTo>
                  <a:pt x="5496" y="8964"/>
                </a:lnTo>
                <a:cubicBezTo>
                  <a:pt x="5490" y="8964"/>
                  <a:pt x="5484" y="8958"/>
                  <a:pt x="5484" y="8958"/>
                </a:cubicBezTo>
                <a:cubicBezTo>
                  <a:pt x="5479" y="8952"/>
                  <a:pt x="5472" y="8946"/>
                  <a:pt x="5472" y="8946"/>
                </a:cubicBezTo>
                <a:cubicBezTo>
                  <a:pt x="5467" y="8940"/>
                  <a:pt x="5461" y="8940"/>
                  <a:pt x="5461" y="8934"/>
                </a:cubicBezTo>
                <a:cubicBezTo>
                  <a:pt x="5461" y="8922"/>
                  <a:pt x="5461" y="8916"/>
                  <a:pt x="5461" y="8910"/>
                </a:cubicBezTo>
                <a:cubicBezTo>
                  <a:pt x="5461" y="8899"/>
                  <a:pt x="5461" y="8899"/>
                  <a:pt x="5461" y="8899"/>
                </a:cubicBezTo>
                <a:cubicBezTo>
                  <a:pt x="5461" y="8893"/>
                  <a:pt x="5461" y="8893"/>
                  <a:pt x="5467" y="8887"/>
                </a:cubicBezTo>
                <a:cubicBezTo>
                  <a:pt x="5467" y="8881"/>
                  <a:pt x="5472" y="8881"/>
                  <a:pt x="5479" y="8875"/>
                </a:cubicBezTo>
                <a:cubicBezTo>
                  <a:pt x="5484" y="8863"/>
                  <a:pt x="5496" y="8857"/>
                  <a:pt x="5514" y="8857"/>
                </a:cubicBezTo>
                <a:cubicBezTo>
                  <a:pt x="5579" y="8857"/>
                  <a:pt x="5579" y="8857"/>
                  <a:pt x="5579" y="8857"/>
                </a:cubicBezTo>
                <a:cubicBezTo>
                  <a:pt x="5579" y="8792"/>
                  <a:pt x="5579" y="8792"/>
                  <a:pt x="5579" y="8792"/>
                </a:cubicBezTo>
                <a:cubicBezTo>
                  <a:pt x="5579" y="8786"/>
                  <a:pt x="5579" y="8786"/>
                  <a:pt x="5579" y="8780"/>
                </a:cubicBezTo>
                <a:cubicBezTo>
                  <a:pt x="5585" y="8774"/>
                  <a:pt x="5591" y="8774"/>
                  <a:pt x="5591" y="8774"/>
                </a:cubicBezTo>
                <a:cubicBezTo>
                  <a:pt x="5597" y="8762"/>
                  <a:pt x="5603" y="8756"/>
                  <a:pt x="5603" y="8750"/>
                </a:cubicBezTo>
                <a:cubicBezTo>
                  <a:pt x="5609" y="8744"/>
                  <a:pt x="5609" y="8744"/>
                  <a:pt x="5609" y="8739"/>
                </a:cubicBezTo>
                <a:cubicBezTo>
                  <a:pt x="5609" y="8733"/>
                  <a:pt x="5609" y="8733"/>
                  <a:pt x="5609" y="8727"/>
                </a:cubicBezTo>
                <a:cubicBezTo>
                  <a:pt x="5609" y="8721"/>
                  <a:pt x="5609" y="8721"/>
                  <a:pt x="5609" y="8715"/>
                </a:cubicBezTo>
                <a:cubicBezTo>
                  <a:pt x="5609" y="8709"/>
                  <a:pt x="5609" y="8709"/>
                  <a:pt x="5609" y="8703"/>
                </a:cubicBezTo>
                <a:cubicBezTo>
                  <a:pt x="5609" y="8697"/>
                  <a:pt x="5615" y="8691"/>
                  <a:pt x="5621" y="8691"/>
                </a:cubicBezTo>
                <a:cubicBezTo>
                  <a:pt x="5633" y="8691"/>
                  <a:pt x="5638" y="8697"/>
                  <a:pt x="5650" y="8697"/>
                </a:cubicBezTo>
                <a:cubicBezTo>
                  <a:pt x="5656" y="8697"/>
                  <a:pt x="5662" y="8697"/>
                  <a:pt x="5668" y="8691"/>
                </a:cubicBezTo>
                <a:cubicBezTo>
                  <a:pt x="5674" y="8691"/>
                  <a:pt x="5680" y="8685"/>
                  <a:pt x="5680" y="8679"/>
                </a:cubicBezTo>
                <a:cubicBezTo>
                  <a:pt x="5680" y="8679"/>
                  <a:pt x="5680" y="8673"/>
                  <a:pt x="5680" y="8667"/>
                </a:cubicBezTo>
                <a:cubicBezTo>
                  <a:pt x="5680" y="8655"/>
                  <a:pt x="5680" y="8655"/>
                  <a:pt x="5680" y="8655"/>
                </a:cubicBezTo>
                <a:lnTo>
                  <a:pt x="5674" y="8650"/>
                </a:lnTo>
                <a:cubicBezTo>
                  <a:pt x="5668" y="8650"/>
                  <a:pt x="5668" y="8644"/>
                  <a:pt x="5662" y="8650"/>
                </a:cubicBezTo>
                <a:cubicBezTo>
                  <a:pt x="5656" y="8650"/>
                  <a:pt x="5656" y="8650"/>
                  <a:pt x="5650" y="8655"/>
                </a:cubicBezTo>
                <a:cubicBezTo>
                  <a:pt x="5645" y="8655"/>
                  <a:pt x="5645" y="8661"/>
                  <a:pt x="5638" y="8661"/>
                </a:cubicBezTo>
                <a:cubicBezTo>
                  <a:pt x="5633" y="8667"/>
                  <a:pt x="5633" y="8661"/>
                  <a:pt x="5627" y="8661"/>
                </a:cubicBezTo>
                <a:cubicBezTo>
                  <a:pt x="5627" y="8661"/>
                  <a:pt x="5609" y="8661"/>
                  <a:pt x="5609" y="8655"/>
                </a:cubicBezTo>
                <a:cubicBezTo>
                  <a:pt x="5603" y="8650"/>
                  <a:pt x="5609" y="8644"/>
                  <a:pt x="5609" y="8632"/>
                </a:cubicBezTo>
                <a:cubicBezTo>
                  <a:pt x="5609" y="8626"/>
                  <a:pt x="5603" y="8620"/>
                  <a:pt x="5603" y="8608"/>
                </a:cubicBezTo>
                <a:lnTo>
                  <a:pt x="5603" y="8602"/>
                </a:lnTo>
                <a:cubicBezTo>
                  <a:pt x="5603" y="8567"/>
                  <a:pt x="5603" y="8567"/>
                  <a:pt x="5603" y="8567"/>
                </a:cubicBezTo>
                <a:cubicBezTo>
                  <a:pt x="5621" y="8567"/>
                  <a:pt x="5621" y="8567"/>
                  <a:pt x="5621" y="8567"/>
                </a:cubicBezTo>
                <a:cubicBezTo>
                  <a:pt x="5633" y="8567"/>
                  <a:pt x="5638" y="8572"/>
                  <a:pt x="5645" y="8572"/>
                </a:cubicBezTo>
                <a:cubicBezTo>
                  <a:pt x="5656" y="8578"/>
                  <a:pt x="5656" y="8590"/>
                  <a:pt x="5668" y="8590"/>
                </a:cubicBezTo>
                <a:cubicBezTo>
                  <a:pt x="5739" y="8590"/>
                  <a:pt x="5739" y="8590"/>
                  <a:pt x="5739" y="8590"/>
                </a:cubicBezTo>
                <a:cubicBezTo>
                  <a:pt x="5739" y="8584"/>
                  <a:pt x="5745" y="8584"/>
                  <a:pt x="5745" y="8578"/>
                </a:cubicBezTo>
                <a:cubicBezTo>
                  <a:pt x="5745" y="8572"/>
                  <a:pt x="5739" y="8572"/>
                  <a:pt x="5733" y="8567"/>
                </a:cubicBezTo>
                <a:cubicBezTo>
                  <a:pt x="5733" y="8555"/>
                  <a:pt x="5733" y="8555"/>
                  <a:pt x="5733" y="8555"/>
                </a:cubicBezTo>
                <a:cubicBezTo>
                  <a:pt x="5733" y="8555"/>
                  <a:pt x="5733" y="8549"/>
                  <a:pt x="5733" y="8543"/>
                </a:cubicBezTo>
                <a:cubicBezTo>
                  <a:pt x="5739" y="8543"/>
                  <a:pt x="5739" y="8537"/>
                  <a:pt x="5739" y="8537"/>
                </a:cubicBezTo>
                <a:cubicBezTo>
                  <a:pt x="5745" y="8531"/>
                  <a:pt x="5751" y="8531"/>
                  <a:pt x="5751" y="8531"/>
                </a:cubicBezTo>
                <a:cubicBezTo>
                  <a:pt x="5757" y="8525"/>
                  <a:pt x="5751" y="8519"/>
                  <a:pt x="5751" y="8519"/>
                </a:cubicBezTo>
                <a:cubicBezTo>
                  <a:pt x="5751" y="8513"/>
                  <a:pt x="5751" y="8507"/>
                  <a:pt x="5751" y="8507"/>
                </a:cubicBezTo>
                <a:cubicBezTo>
                  <a:pt x="5751" y="8495"/>
                  <a:pt x="5745" y="8489"/>
                  <a:pt x="5745" y="8484"/>
                </a:cubicBezTo>
                <a:cubicBezTo>
                  <a:pt x="5745" y="8478"/>
                  <a:pt x="5739" y="8478"/>
                  <a:pt x="5739" y="8472"/>
                </a:cubicBezTo>
                <a:cubicBezTo>
                  <a:pt x="5739" y="8448"/>
                  <a:pt x="5739" y="8448"/>
                  <a:pt x="5739" y="8448"/>
                </a:cubicBezTo>
                <a:cubicBezTo>
                  <a:pt x="5793" y="8448"/>
                  <a:pt x="5793" y="8448"/>
                  <a:pt x="5793" y="8448"/>
                </a:cubicBezTo>
                <a:cubicBezTo>
                  <a:pt x="5799" y="8448"/>
                  <a:pt x="5804" y="8442"/>
                  <a:pt x="5804" y="8442"/>
                </a:cubicBezTo>
                <a:cubicBezTo>
                  <a:pt x="5828" y="8442"/>
                  <a:pt x="5828" y="8442"/>
                  <a:pt x="5828" y="8442"/>
                </a:cubicBezTo>
                <a:cubicBezTo>
                  <a:pt x="5840" y="8442"/>
                  <a:pt x="5846" y="8442"/>
                  <a:pt x="5852" y="8442"/>
                </a:cubicBezTo>
                <a:cubicBezTo>
                  <a:pt x="5864" y="8436"/>
                  <a:pt x="5864" y="8430"/>
                  <a:pt x="5876" y="8430"/>
                </a:cubicBezTo>
                <a:cubicBezTo>
                  <a:pt x="5929" y="8430"/>
                  <a:pt x="5929" y="8430"/>
                  <a:pt x="5929" y="8430"/>
                </a:cubicBezTo>
                <a:cubicBezTo>
                  <a:pt x="5941" y="8430"/>
                  <a:pt x="5947" y="8442"/>
                  <a:pt x="5953" y="8442"/>
                </a:cubicBezTo>
                <a:cubicBezTo>
                  <a:pt x="5959" y="8442"/>
                  <a:pt x="5965" y="8436"/>
                  <a:pt x="5965" y="8430"/>
                </a:cubicBezTo>
                <a:cubicBezTo>
                  <a:pt x="5970" y="8430"/>
                  <a:pt x="5970" y="8424"/>
                  <a:pt x="5970" y="8418"/>
                </a:cubicBezTo>
                <a:cubicBezTo>
                  <a:pt x="5970" y="8418"/>
                  <a:pt x="5970" y="8412"/>
                  <a:pt x="5970" y="8406"/>
                </a:cubicBezTo>
                <a:cubicBezTo>
                  <a:pt x="5977" y="8401"/>
                  <a:pt x="5977" y="8401"/>
                  <a:pt x="5982" y="8395"/>
                </a:cubicBezTo>
                <a:cubicBezTo>
                  <a:pt x="5988" y="8389"/>
                  <a:pt x="5988" y="8383"/>
                  <a:pt x="5994" y="8377"/>
                </a:cubicBezTo>
                <a:cubicBezTo>
                  <a:pt x="6000" y="8371"/>
                  <a:pt x="6006" y="8371"/>
                  <a:pt x="6012" y="8365"/>
                </a:cubicBezTo>
                <a:cubicBezTo>
                  <a:pt x="6018" y="8359"/>
                  <a:pt x="6024" y="8359"/>
                  <a:pt x="6030" y="8353"/>
                </a:cubicBezTo>
                <a:cubicBezTo>
                  <a:pt x="6036" y="8347"/>
                  <a:pt x="6036" y="8341"/>
                  <a:pt x="6042" y="8341"/>
                </a:cubicBezTo>
                <a:cubicBezTo>
                  <a:pt x="6042" y="8335"/>
                  <a:pt x="6048" y="8335"/>
                  <a:pt x="6048" y="8329"/>
                </a:cubicBezTo>
                <a:cubicBezTo>
                  <a:pt x="6054" y="8317"/>
                  <a:pt x="6054" y="8317"/>
                  <a:pt x="6054" y="8317"/>
                </a:cubicBezTo>
                <a:cubicBezTo>
                  <a:pt x="6059" y="8312"/>
                  <a:pt x="6059" y="8312"/>
                  <a:pt x="6059" y="8306"/>
                </a:cubicBezTo>
                <a:cubicBezTo>
                  <a:pt x="6059" y="8270"/>
                  <a:pt x="6059" y="8270"/>
                  <a:pt x="6059" y="8270"/>
                </a:cubicBezTo>
                <a:cubicBezTo>
                  <a:pt x="6048" y="8270"/>
                  <a:pt x="6048" y="8270"/>
                  <a:pt x="6048" y="8270"/>
                </a:cubicBezTo>
                <a:cubicBezTo>
                  <a:pt x="6048" y="8270"/>
                  <a:pt x="6042" y="8270"/>
                  <a:pt x="6036" y="8270"/>
                </a:cubicBezTo>
                <a:cubicBezTo>
                  <a:pt x="6036" y="8246"/>
                  <a:pt x="6036" y="8246"/>
                  <a:pt x="6036" y="8246"/>
                </a:cubicBezTo>
                <a:cubicBezTo>
                  <a:pt x="6036" y="8240"/>
                  <a:pt x="6042" y="8240"/>
                  <a:pt x="6036" y="8235"/>
                </a:cubicBezTo>
                <a:cubicBezTo>
                  <a:pt x="6036" y="8229"/>
                  <a:pt x="6036" y="8229"/>
                  <a:pt x="6036" y="8223"/>
                </a:cubicBezTo>
                <a:cubicBezTo>
                  <a:pt x="6036" y="8217"/>
                  <a:pt x="6030" y="8217"/>
                  <a:pt x="6024" y="8217"/>
                </a:cubicBezTo>
                <a:cubicBezTo>
                  <a:pt x="6018" y="8211"/>
                  <a:pt x="6012" y="8211"/>
                  <a:pt x="6012" y="8205"/>
                </a:cubicBezTo>
                <a:cubicBezTo>
                  <a:pt x="6000" y="8199"/>
                  <a:pt x="5994" y="8193"/>
                  <a:pt x="5988" y="8187"/>
                </a:cubicBezTo>
                <a:cubicBezTo>
                  <a:pt x="5982" y="8181"/>
                  <a:pt x="5977" y="8181"/>
                  <a:pt x="5977" y="8181"/>
                </a:cubicBezTo>
                <a:cubicBezTo>
                  <a:pt x="5970" y="8175"/>
                  <a:pt x="5970" y="8175"/>
                  <a:pt x="5965" y="8169"/>
                </a:cubicBezTo>
                <a:cubicBezTo>
                  <a:pt x="5965" y="8163"/>
                  <a:pt x="5965" y="8163"/>
                  <a:pt x="5965" y="8157"/>
                </a:cubicBezTo>
                <a:cubicBezTo>
                  <a:pt x="6012" y="8157"/>
                  <a:pt x="6012" y="8157"/>
                  <a:pt x="6012" y="8157"/>
                </a:cubicBezTo>
                <a:cubicBezTo>
                  <a:pt x="6024" y="8157"/>
                  <a:pt x="6030" y="8157"/>
                  <a:pt x="6036" y="8163"/>
                </a:cubicBezTo>
                <a:cubicBezTo>
                  <a:pt x="6048" y="8169"/>
                  <a:pt x="6054" y="8175"/>
                  <a:pt x="6059" y="8181"/>
                </a:cubicBezTo>
                <a:cubicBezTo>
                  <a:pt x="6065" y="8181"/>
                  <a:pt x="6065" y="8187"/>
                  <a:pt x="6071" y="8187"/>
                </a:cubicBezTo>
                <a:cubicBezTo>
                  <a:pt x="6077" y="8187"/>
                  <a:pt x="6083" y="8187"/>
                  <a:pt x="6083" y="8187"/>
                </a:cubicBezTo>
                <a:cubicBezTo>
                  <a:pt x="6095" y="8193"/>
                  <a:pt x="6107" y="8193"/>
                  <a:pt x="6119" y="8193"/>
                </a:cubicBezTo>
                <a:cubicBezTo>
                  <a:pt x="6125" y="8193"/>
                  <a:pt x="6125" y="8193"/>
                  <a:pt x="6131" y="8193"/>
                </a:cubicBezTo>
                <a:cubicBezTo>
                  <a:pt x="6136" y="8193"/>
                  <a:pt x="6136" y="8187"/>
                  <a:pt x="6143" y="8181"/>
                </a:cubicBezTo>
                <a:cubicBezTo>
                  <a:pt x="6148" y="8181"/>
                  <a:pt x="6154" y="8181"/>
                  <a:pt x="6166" y="8181"/>
                </a:cubicBezTo>
                <a:cubicBezTo>
                  <a:pt x="6172" y="8181"/>
                  <a:pt x="6178" y="8187"/>
                  <a:pt x="6184" y="8181"/>
                </a:cubicBezTo>
                <a:cubicBezTo>
                  <a:pt x="6190" y="8181"/>
                  <a:pt x="6196" y="8175"/>
                  <a:pt x="6196" y="8175"/>
                </a:cubicBezTo>
                <a:cubicBezTo>
                  <a:pt x="6202" y="8175"/>
                  <a:pt x="6208" y="8175"/>
                  <a:pt x="6208" y="8169"/>
                </a:cubicBezTo>
                <a:cubicBezTo>
                  <a:pt x="6214" y="8169"/>
                  <a:pt x="6214" y="8163"/>
                  <a:pt x="6220" y="8157"/>
                </a:cubicBezTo>
                <a:cubicBezTo>
                  <a:pt x="6225" y="8151"/>
                  <a:pt x="6225" y="8146"/>
                  <a:pt x="6231" y="8140"/>
                </a:cubicBezTo>
                <a:cubicBezTo>
                  <a:pt x="6231" y="8134"/>
                  <a:pt x="6231" y="8128"/>
                  <a:pt x="6237" y="8128"/>
                </a:cubicBezTo>
                <a:cubicBezTo>
                  <a:pt x="6237" y="8122"/>
                  <a:pt x="6243" y="8116"/>
                  <a:pt x="6249" y="8116"/>
                </a:cubicBezTo>
                <a:cubicBezTo>
                  <a:pt x="6249" y="8110"/>
                  <a:pt x="6255" y="8116"/>
                  <a:pt x="6255" y="8110"/>
                </a:cubicBezTo>
                <a:cubicBezTo>
                  <a:pt x="6261" y="8110"/>
                  <a:pt x="6267" y="8110"/>
                  <a:pt x="6273" y="8104"/>
                </a:cubicBezTo>
                <a:cubicBezTo>
                  <a:pt x="6273" y="8098"/>
                  <a:pt x="6279" y="8098"/>
                  <a:pt x="6279" y="8092"/>
                </a:cubicBezTo>
                <a:cubicBezTo>
                  <a:pt x="6279" y="8086"/>
                  <a:pt x="6285" y="8086"/>
                  <a:pt x="6285" y="8080"/>
                </a:cubicBezTo>
                <a:cubicBezTo>
                  <a:pt x="6285" y="8074"/>
                  <a:pt x="6285" y="8069"/>
                  <a:pt x="6285" y="8057"/>
                </a:cubicBezTo>
                <a:cubicBezTo>
                  <a:pt x="6291" y="8051"/>
                  <a:pt x="6297" y="8045"/>
                  <a:pt x="6303" y="8033"/>
                </a:cubicBezTo>
                <a:cubicBezTo>
                  <a:pt x="6309" y="8027"/>
                  <a:pt x="6314" y="8027"/>
                  <a:pt x="6314" y="8021"/>
                </a:cubicBezTo>
                <a:cubicBezTo>
                  <a:pt x="6314" y="8009"/>
                  <a:pt x="6314" y="8003"/>
                  <a:pt x="6314" y="7991"/>
                </a:cubicBezTo>
                <a:cubicBezTo>
                  <a:pt x="6314" y="7985"/>
                  <a:pt x="6314" y="7980"/>
                  <a:pt x="6314" y="7980"/>
                </a:cubicBezTo>
                <a:cubicBezTo>
                  <a:pt x="6314" y="7974"/>
                  <a:pt x="6314" y="7968"/>
                  <a:pt x="6314" y="7968"/>
                </a:cubicBezTo>
                <a:cubicBezTo>
                  <a:pt x="6314" y="7962"/>
                  <a:pt x="6320" y="7956"/>
                  <a:pt x="6320" y="7956"/>
                </a:cubicBezTo>
                <a:cubicBezTo>
                  <a:pt x="6326" y="7944"/>
                  <a:pt x="6332" y="7938"/>
                  <a:pt x="6338" y="7938"/>
                </a:cubicBezTo>
                <a:cubicBezTo>
                  <a:pt x="6344" y="7938"/>
                  <a:pt x="6350" y="7932"/>
                  <a:pt x="6350" y="7932"/>
                </a:cubicBezTo>
                <a:cubicBezTo>
                  <a:pt x="6356" y="7932"/>
                  <a:pt x="6356" y="7938"/>
                  <a:pt x="6362" y="7938"/>
                </a:cubicBezTo>
                <a:cubicBezTo>
                  <a:pt x="6362" y="7944"/>
                  <a:pt x="6362" y="7944"/>
                  <a:pt x="6356" y="7950"/>
                </a:cubicBezTo>
                <a:cubicBezTo>
                  <a:pt x="6356" y="7950"/>
                  <a:pt x="6356" y="7956"/>
                  <a:pt x="6356" y="7962"/>
                </a:cubicBezTo>
                <a:cubicBezTo>
                  <a:pt x="6356" y="7962"/>
                  <a:pt x="6350" y="7968"/>
                  <a:pt x="6350" y="7974"/>
                </a:cubicBezTo>
                <a:cubicBezTo>
                  <a:pt x="6350" y="7980"/>
                  <a:pt x="6356" y="7980"/>
                  <a:pt x="6356" y="7985"/>
                </a:cubicBezTo>
                <a:cubicBezTo>
                  <a:pt x="6368" y="7980"/>
                  <a:pt x="6374" y="7980"/>
                  <a:pt x="6380" y="7974"/>
                </a:cubicBezTo>
                <a:cubicBezTo>
                  <a:pt x="6386" y="7968"/>
                  <a:pt x="6386" y="7962"/>
                  <a:pt x="6386" y="7962"/>
                </a:cubicBezTo>
                <a:cubicBezTo>
                  <a:pt x="6391" y="7950"/>
                  <a:pt x="6391" y="7944"/>
                  <a:pt x="6397" y="7938"/>
                </a:cubicBezTo>
                <a:cubicBezTo>
                  <a:pt x="6397" y="7932"/>
                  <a:pt x="6403" y="7932"/>
                  <a:pt x="6403" y="7926"/>
                </a:cubicBezTo>
                <a:cubicBezTo>
                  <a:pt x="6409" y="7920"/>
                  <a:pt x="6409" y="7920"/>
                  <a:pt x="6415" y="7914"/>
                </a:cubicBezTo>
                <a:cubicBezTo>
                  <a:pt x="6415" y="7908"/>
                  <a:pt x="6421" y="7908"/>
                  <a:pt x="6421" y="7903"/>
                </a:cubicBezTo>
                <a:cubicBezTo>
                  <a:pt x="6421" y="7896"/>
                  <a:pt x="6427" y="7896"/>
                  <a:pt x="6427" y="7891"/>
                </a:cubicBezTo>
                <a:cubicBezTo>
                  <a:pt x="6433" y="7891"/>
                  <a:pt x="6433" y="7885"/>
                  <a:pt x="6433" y="7879"/>
                </a:cubicBezTo>
                <a:cubicBezTo>
                  <a:pt x="6433" y="7879"/>
                  <a:pt x="6439" y="7873"/>
                  <a:pt x="6439" y="7867"/>
                </a:cubicBezTo>
                <a:cubicBezTo>
                  <a:pt x="6439" y="7867"/>
                  <a:pt x="6439" y="7861"/>
                  <a:pt x="6439" y="7855"/>
                </a:cubicBezTo>
                <a:cubicBezTo>
                  <a:pt x="6439" y="7855"/>
                  <a:pt x="6439" y="7849"/>
                  <a:pt x="6445" y="7843"/>
                </a:cubicBezTo>
                <a:cubicBezTo>
                  <a:pt x="6445" y="7843"/>
                  <a:pt x="6445" y="7837"/>
                  <a:pt x="6451" y="7837"/>
                </a:cubicBezTo>
                <a:cubicBezTo>
                  <a:pt x="6457" y="7831"/>
                  <a:pt x="6463" y="7831"/>
                  <a:pt x="6463" y="7831"/>
                </a:cubicBezTo>
                <a:cubicBezTo>
                  <a:pt x="6469" y="7831"/>
                  <a:pt x="6469" y="7831"/>
                  <a:pt x="6475" y="7831"/>
                </a:cubicBezTo>
                <a:cubicBezTo>
                  <a:pt x="6480" y="7825"/>
                  <a:pt x="6480" y="7825"/>
                  <a:pt x="6486" y="7819"/>
                </a:cubicBezTo>
                <a:cubicBezTo>
                  <a:pt x="6492" y="7819"/>
                  <a:pt x="6492" y="7814"/>
                  <a:pt x="6498" y="7808"/>
                </a:cubicBezTo>
                <a:cubicBezTo>
                  <a:pt x="6498" y="7802"/>
                  <a:pt x="6504" y="7802"/>
                  <a:pt x="6504" y="7796"/>
                </a:cubicBezTo>
                <a:cubicBezTo>
                  <a:pt x="6504" y="7790"/>
                  <a:pt x="6504" y="7784"/>
                  <a:pt x="6504" y="7772"/>
                </a:cubicBezTo>
                <a:cubicBezTo>
                  <a:pt x="6504" y="7766"/>
                  <a:pt x="6504" y="7760"/>
                  <a:pt x="6504" y="7754"/>
                </a:cubicBezTo>
                <a:cubicBezTo>
                  <a:pt x="6504" y="7742"/>
                  <a:pt x="6498" y="7737"/>
                  <a:pt x="6492" y="7730"/>
                </a:cubicBezTo>
                <a:cubicBezTo>
                  <a:pt x="6492" y="7725"/>
                  <a:pt x="6492" y="7725"/>
                  <a:pt x="6492" y="7719"/>
                </a:cubicBezTo>
                <a:cubicBezTo>
                  <a:pt x="6492" y="7713"/>
                  <a:pt x="6492" y="7707"/>
                  <a:pt x="6492" y="7701"/>
                </a:cubicBezTo>
                <a:cubicBezTo>
                  <a:pt x="6492" y="7695"/>
                  <a:pt x="6492" y="7689"/>
                  <a:pt x="6492" y="7677"/>
                </a:cubicBezTo>
                <a:cubicBezTo>
                  <a:pt x="6492" y="7665"/>
                  <a:pt x="6486" y="7659"/>
                  <a:pt x="6492" y="7653"/>
                </a:cubicBezTo>
                <a:cubicBezTo>
                  <a:pt x="6492" y="7648"/>
                  <a:pt x="6498" y="7648"/>
                  <a:pt x="6498" y="7642"/>
                </a:cubicBezTo>
                <a:cubicBezTo>
                  <a:pt x="6498" y="7636"/>
                  <a:pt x="6504" y="7636"/>
                  <a:pt x="6510" y="7630"/>
                </a:cubicBezTo>
                <a:cubicBezTo>
                  <a:pt x="6516" y="7630"/>
                  <a:pt x="6516" y="7624"/>
                  <a:pt x="6522" y="7618"/>
                </a:cubicBezTo>
                <a:cubicBezTo>
                  <a:pt x="6528" y="7612"/>
                  <a:pt x="6534" y="7612"/>
                  <a:pt x="6546" y="7606"/>
                </a:cubicBezTo>
                <a:cubicBezTo>
                  <a:pt x="6546" y="7606"/>
                  <a:pt x="6552" y="7606"/>
                  <a:pt x="6558" y="7606"/>
                </a:cubicBezTo>
                <a:cubicBezTo>
                  <a:pt x="6558" y="7600"/>
                  <a:pt x="6558" y="7594"/>
                  <a:pt x="6563" y="7594"/>
                </a:cubicBezTo>
                <a:cubicBezTo>
                  <a:pt x="6563" y="7588"/>
                  <a:pt x="6569" y="7582"/>
                  <a:pt x="6569" y="7576"/>
                </a:cubicBezTo>
                <a:cubicBezTo>
                  <a:pt x="6575" y="7576"/>
                  <a:pt x="6575" y="7571"/>
                  <a:pt x="6581" y="7564"/>
                </a:cubicBezTo>
                <a:cubicBezTo>
                  <a:pt x="6581" y="7559"/>
                  <a:pt x="6587" y="7559"/>
                  <a:pt x="6587" y="7553"/>
                </a:cubicBezTo>
                <a:cubicBezTo>
                  <a:pt x="6593" y="7547"/>
                  <a:pt x="6599" y="7547"/>
                  <a:pt x="6599" y="7541"/>
                </a:cubicBezTo>
                <a:cubicBezTo>
                  <a:pt x="6605" y="7541"/>
                  <a:pt x="6605" y="7535"/>
                  <a:pt x="6611" y="7535"/>
                </a:cubicBezTo>
                <a:cubicBezTo>
                  <a:pt x="6670" y="7535"/>
                  <a:pt x="6670" y="7535"/>
                  <a:pt x="6670" y="7535"/>
                </a:cubicBezTo>
                <a:cubicBezTo>
                  <a:pt x="6676" y="7535"/>
                  <a:pt x="6682" y="7529"/>
                  <a:pt x="6694" y="7523"/>
                </a:cubicBezTo>
                <a:cubicBezTo>
                  <a:pt x="6694" y="7517"/>
                  <a:pt x="6700" y="7517"/>
                  <a:pt x="6706" y="7511"/>
                </a:cubicBezTo>
                <a:cubicBezTo>
                  <a:pt x="6706" y="7511"/>
                  <a:pt x="6706" y="7505"/>
                  <a:pt x="6712" y="7499"/>
                </a:cubicBezTo>
                <a:cubicBezTo>
                  <a:pt x="6712" y="7493"/>
                  <a:pt x="6718" y="7493"/>
                  <a:pt x="6718" y="7493"/>
                </a:cubicBezTo>
                <a:cubicBezTo>
                  <a:pt x="6860" y="7493"/>
                  <a:pt x="6860" y="7493"/>
                  <a:pt x="6860" y="7493"/>
                </a:cubicBezTo>
                <a:cubicBezTo>
                  <a:pt x="6860" y="7487"/>
                  <a:pt x="6860" y="7482"/>
                  <a:pt x="6866" y="7476"/>
                </a:cubicBezTo>
                <a:cubicBezTo>
                  <a:pt x="6866" y="7470"/>
                  <a:pt x="6860" y="7470"/>
                  <a:pt x="6866" y="7464"/>
                </a:cubicBezTo>
                <a:cubicBezTo>
                  <a:pt x="6866" y="7458"/>
                  <a:pt x="6872" y="7458"/>
                  <a:pt x="6872" y="7452"/>
                </a:cubicBezTo>
                <a:cubicBezTo>
                  <a:pt x="6878" y="7452"/>
                  <a:pt x="6884" y="7452"/>
                  <a:pt x="6884" y="7452"/>
                </a:cubicBezTo>
                <a:cubicBezTo>
                  <a:pt x="6890" y="7446"/>
                  <a:pt x="6890" y="7440"/>
                  <a:pt x="6890" y="7440"/>
                </a:cubicBezTo>
                <a:cubicBezTo>
                  <a:pt x="6901" y="7428"/>
                  <a:pt x="6901" y="7422"/>
                  <a:pt x="6907" y="7416"/>
                </a:cubicBezTo>
                <a:cubicBezTo>
                  <a:pt x="6913" y="7405"/>
                  <a:pt x="6919" y="7398"/>
                  <a:pt x="6925" y="7393"/>
                </a:cubicBezTo>
                <a:cubicBezTo>
                  <a:pt x="6925" y="7387"/>
                  <a:pt x="6919" y="7387"/>
                  <a:pt x="6925" y="7381"/>
                </a:cubicBezTo>
                <a:cubicBezTo>
                  <a:pt x="6925" y="7375"/>
                  <a:pt x="6925" y="7375"/>
                  <a:pt x="6931" y="7369"/>
                </a:cubicBezTo>
                <a:cubicBezTo>
                  <a:pt x="6937" y="7363"/>
                  <a:pt x="6949" y="7369"/>
                  <a:pt x="6955" y="7363"/>
                </a:cubicBezTo>
                <a:cubicBezTo>
                  <a:pt x="6961" y="7357"/>
                  <a:pt x="6961" y="7351"/>
                  <a:pt x="6961" y="7339"/>
                </a:cubicBezTo>
                <a:cubicBezTo>
                  <a:pt x="6961" y="7327"/>
                  <a:pt x="6961" y="7310"/>
                  <a:pt x="6967" y="7298"/>
                </a:cubicBezTo>
                <a:cubicBezTo>
                  <a:pt x="6973" y="7292"/>
                  <a:pt x="6973" y="7286"/>
                  <a:pt x="6973" y="7286"/>
                </a:cubicBezTo>
                <a:cubicBezTo>
                  <a:pt x="6979" y="7280"/>
                  <a:pt x="6979" y="7274"/>
                  <a:pt x="6979" y="7274"/>
                </a:cubicBezTo>
                <a:cubicBezTo>
                  <a:pt x="6984" y="7268"/>
                  <a:pt x="6990" y="7274"/>
                  <a:pt x="6990" y="7268"/>
                </a:cubicBezTo>
                <a:cubicBezTo>
                  <a:pt x="6996" y="7268"/>
                  <a:pt x="6996" y="7262"/>
                  <a:pt x="6996" y="7256"/>
                </a:cubicBezTo>
                <a:cubicBezTo>
                  <a:pt x="7002" y="7256"/>
                  <a:pt x="7002" y="7250"/>
                  <a:pt x="7002" y="7244"/>
                </a:cubicBezTo>
                <a:cubicBezTo>
                  <a:pt x="7002" y="7244"/>
                  <a:pt x="7002" y="7239"/>
                  <a:pt x="7002" y="7232"/>
                </a:cubicBezTo>
                <a:cubicBezTo>
                  <a:pt x="7002" y="7227"/>
                  <a:pt x="7008" y="7221"/>
                  <a:pt x="7008" y="7215"/>
                </a:cubicBezTo>
                <a:cubicBezTo>
                  <a:pt x="7008" y="7197"/>
                  <a:pt x="7002" y="7191"/>
                  <a:pt x="7008" y="7179"/>
                </a:cubicBezTo>
                <a:cubicBezTo>
                  <a:pt x="7008" y="7173"/>
                  <a:pt x="7008" y="7167"/>
                  <a:pt x="7008" y="7167"/>
                </a:cubicBezTo>
                <a:cubicBezTo>
                  <a:pt x="7008" y="7155"/>
                  <a:pt x="7008" y="7155"/>
                  <a:pt x="7008" y="7155"/>
                </a:cubicBezTo>
                <a:cubicBezTo>
                  <a:pt x="7008" y="7150"/>
                  <a:pt x="7014" y="7150"/>
                  <a:pt x="7014" y="7144"/>
                </a:cubicBezTo>
                <a:cubicBezTo>
                  <a:pt x="7020" y="7132"/>
                  <a:pt x="7020" y="7126"/>
                  <a:pt x="7026" y="7120"/>
                </a:cubicBezTo>
                <a:cubicBezTo>
                  <a:pt x="7026" y="7114"/>
                  <a:pt x="7026" y="7108"/>
                  <a:pt x="7026" y="7108"/>
                </a:cubicBezTo>
                <a:cubicBezTo>
                  <a:pt x="7032" y="7102"/>
                  <a:pt x="7032" y="7096"/>
                  <a:pt x="7032" y="7096"/>
                </a:cubicBezTo>
                <a:cubicBezTo>
                  <a:pt x="7032" y="7090"/>
                  <a:pt x="7032" y="7090"/>
                  <a:pt x="7032" y="7084"/>
                </a:cubicBezTo>
                <a:cubicBezTo>
                  <a:pt x="7038" y="7078"/>
                  <a:pt x="7032" y="7072"/>
                  <a:pt x="7032" y="7066"/>
                </a:cubicBezTo>
                <a:cubicBezTo>
                  <a:pt x="7032" y="7049"/>
                  <a:pt x="7032" y="7049"/>
                  <a:pt x="7032" y="7049"/>
                </a:cubicBezTo>
                <a:cubicBezTo>
                  <a:pt x="7032" y="7037"/>
                  <a:pt x="7026" y="7031"/>
                  <a:pt x="7026" y="7019"/>
                </a:cubicBezTo>
                <a:cubicBezTo>
                  <a:pt x="7026" y="6995"/>
                  <a:pt x="7026" y="6995"/>
                  <a:pt x="7026" y="6995"/>
                </a:cubicBezTo>
                <a:cubicBezTo>
                  <a:pt x="7026" y="6989"/>
                  <a:pt x="7026" y="6989"/>
                  <a:pt x="7026" y="6984"/>
                </a:cubicBezTo>
                <a:cubicBezTo>
                  <a:pt x="7026" y="6918"/>
                  <a:pt x="7026" y="6918"/>
                  <a:pt x="7026" y="6918"/>
                </a:cubicBezTo>
                <a:cubicBezTo>
                  <a:pt x="7032" y="6912"/>
                  <a:pt x="7032" y="6912"/>
                  <a:pt x="7038" y="6912"/>
                </a:cubicBezTo>
                <a:cubicBezTo>
                  <a:pt x="7044" y="6912"/>
                  <a:pt x="7044" y="6912"/>
                  <a:pt x="7050" y="6912"/>
                </a:cubicBezTo>
                <a:cubicBezTo>
                  <a:pt x="7056" y="6912"/>
                  <a:pt x="7056" y="6906"/>
                  <a:pt x="7061" y="6906"/>
                </a:cubicBezTo>
                <a:cubicBezTo>
                  <a:pt x="7068" y="6901"/>
                  <a:pt x="7068" y="6901"/>
                  <a:pt x="7073" y="6901"/>
                </a:cubicBezTo>
                <a:cubicBezTo>
                  <a:pt x="7085" y="6890"/>
                  <a:pt x="7091" y="6884"/>
                  <a:pt x="7097" y="6866"/>
                </a:cubicBezTo>
                <a:cubicBezTo>
                  <a:pt x="7097" y="6860"/>
                  <a:pt x="7097" y="6860"/>
                  <a:pt x="7103" y="6854"/>
                </a:cubicBezTo>
                <a:cubicBezTo>
                  <a:pt x="7103" y="6842"/>
                  <a:pt x="7103" y="6836"/>
                  <a:pt x="7109" y="6830"/>
                </a:cubicBezTo>
                <a:cubicBezTo>
                  <a:pt x="7109" y="6824"/>
                  <a:pt x="7115" y="6824"/>
                  <a:pt x="7115" y="6818"/>
                </a:cubicBezTo>
                <a:cubicBezTo>
                  <a:pt x="7121" y="6818"/>
                  <a:pt x="7127" y="6818"/>
                  <a:pt x="7127" y="6818"/>
                </a:cubicBezTo>
                <a:cubicBezTo>
                  <a:pt x="7133" y="6818"/>
                  <a:pt x="7139" y="6818"/>
                  <a:pt x="7139" y="6818"/>
                </a:cubicBezTo>
                <a:cubicBezTo>
                  <a:pt x="7150" y="6813"/>
                  <a:pt x="7150" y="6801"/>
                  <a:pt x="7162" y="6795"/>
                </a:cubicBezTo>
                <a:cubicBezTo>
                  <a:pt x="7168" y="6795"/>
                  <a:pt x="7174" y="6795"/>
                  <a:pt x="7174" y="6789"/>
                </a:cubicBezTo>
                <a:cubicBezTo>
                  <a:pt x="7180" y="6783"/>
                  <a:pt x="7180" y="6777"/>
                  <a:pt x="7186" y="6765"/>
                </a:cubicBezTo>
                <a:cubicBezTo>
                  <a:pt x="7198" y="6747"/>
                  <a:pt x="7204" y="6735"/>
                  <a:pt x="7210" y="6718"/>
                </a:cubicBezTo>
                <a:cubicBezTo>
                  <a:pt x="7216" y="6718"/>
                  <a:pt x="7216" y="6712"/>
                  <a:pt x="7216" y="6706"/>
                </a:cubicBezTo>
                <a:cubicBezTo>
                  <a:pt x="7216" y="6706"/>
                  <a:pt x="7222" y="6706"/>
                  <a:pt x="7227" y="6700"/>
                </a:cubicBezTo>
                <a:cubicBezTo>
                  <a:pt x="7227" y="6694"/>
                  <a:pt x="7234" y="6694"/>
                  <a:pt x="7239" y="6688"/>
                </a:cubicBezTo>
                <a:lnTo>
                  <a:pt x="7239" y="6682"/>
                </a:lnTo>
                <a:cubicBezTo>
                  <a:pt x="7245" y="6670"/>
                  <a:pt x="7245" y="6670"/>
                  <a:pt x="7245" y="6670"/>
                </a:cubicBezTo>
                <a:cubicBezTo>
                  <a:pt x="7251" y="6658"/>
                  <a:pt x="7257" y="6652"/>
                  <a:pt x="7257" y="6641"/>
                </a:cubicBezTo>
                <a:cubicBezTo>
                  <a:pt x="7263" y="6635"/>
                  <a:pt x="7257" y="6629"/>
                  <a:pt x="7257" y="6623"/>
                </a:cubicBezTo>
                <a:cubicBezTo>
                  <a:pt x="7257" y="6617"/>
                  <a:pt x="7263" y="6611"/>
                  <a:pt x="7257" y="6611"/>
                </a:cubicBezTo>
                <a:cubicBezTo>
                  <a:pt x="7257" y="6605"/>
                  <a:pt x="7251" y="6599"/>
                  <a:pt x="7251" y="6599"/>
                </a:cubicBezTo>
                <a:cubicBezTo>
                  <a:pt x="7245" y="6587"/>
                  <a:pt x="7239" y="6581"/>
                  <a:pt x="7239" y="6569"/>
                </a:cubicBezTo>
                <a:cubicBezTo>
                  <a:pt x="7234" y="6563"/>
                  <a:pt x="7227" y="6552"/>
                  <a:pt x="7227" y="6540"/>
                </a:cubicBezTo>
                <a:cubicBezTo>
                  <a:pt x="7227" y="6534"/>
                  <a:pt x="7227" y="6528"/>
                  <a:pt x="7227" y="6522"/>
                </a:cubicBezTo>
                <a:cubicBezTo>
                  <a:pt x="7227" y="6510"/>
                  <a:pt x="7227" y="6504"/>
                  <a:pt x="7222" y="6492"/>
                </a:cubicBezTo>
                <a:cubicBezTo>
                  <a:pt x="7222" y="6486"/>
                  <a:pt x="7216" y="6486"/>
                  <a:pt x="7216" y="6480"/>
                </a:cubicBezTo>
                <a:cubicBezTo>
                  <a:pt x="7204" y="6480"/>
                  <a:pt x="7198" y="6469"/>
                  <a:pt x="7192" y="6469"/>
                </a:cubicBezTo>
                <a:cubicBezTo>
                  <a:pt x="7133" y="6469"/>
                  <a:pt x="7133" y="6469"/>
                  <a:pt x="7133" y="6469"/>
                </a:cubicBezTo>
                <a:cubicBezTo>
                  <a:pt x="7133" y="6469"/>
                  <a:pt x="7127" y="6469"/>
                  <a:pt x="7121" y="6469"/>
                </a:cubicBezTo>
                <a:cubicBezTo>
                  <a:pt x="7121" y="6469"/>
                  <a:pt x="7115" y="6463"/>
                  <a:pt x="7109" y="6463"/>
                </a:cubicBezTo>
                <a:cubicBezTo>
                  <a:pt x="7109" y="6463"/>
                  <a:pt x="7103" y="6463"/>
                  <a:pt x="7097" y="6463"/>
                </a:cubicBezTo>
                <a:cubicBezTo>
                  <a:pt x="7091" y="6463"/>
                  <a:pt x="7091" y="6463"/>
                  <a:pt x="7085" y="6457"/>
                </a:cubicBezTo>
                <a:cubicBezTo>
                  <a:pt x="7079" y="6457"/>
                  <a:pt x="7073" y="6451"/>
                  <a:pt x="7061" y="6451"/>
                </a:cubicBezTo>
                <a:cubicBezTo>
                  <a:pt x="7061" y="6445"/>
                  <a:pt x="7056" y="6445"/>
                  <a:pt x="7050" y="6445"/>
                </a:cubicBezTo>
                <a:cubicBezTo>
                  <a:pt x="7050" y="6439"/>
                  <a:pt x="7050" y="6433"/>
                  <a:pt x="7050" y="6433"/>
                </a:cubicBezTo>
                <a:cubicBezTo>
                  <a:pt x="7044" y="6421"/>
                  <a:pt x="7044" y="6415"/>
                  <a:pt x="7038" y="6409"/>
                </a:cubicBezTo>
                <a:cubicBezTo>
                  <a:pt x="7038" y="6403"/>
                  <a:pt x="7044" y="6397"/>
                  <a:pt x="7038" y="6397"/>
                </a:cubicBezTo>
                <a:cubicBezTo>
                  <a:pt x="7038" y="6392"/>
                  <a:pt x="7032" y="6392"/>
                  <a:pt x="7026" y="6386"/>
                </a:cubicBezTo>
                <a:cubicBezTo>
                  <a:pt x="7026" y="6386"/>
                  <a:pt x="7020" y="6386"/>
                  <a:pt x="7014" y="6380"/>
                </a:cubicBezTo>
                <a:cubicBezTo>
                  <a:pt x="7008" y="6374"/>
                  <a:pt x="7008" y="6374"/>
                  <a:pt x="7002" y="6368"/>
                </a:cubicBezTo>
                <a:cubicBezTo>
                  <a:pt x="7002" y="6368"/>
                  <a:pt x="6996" y="6368"/>
                  <a:pt x="6990" y="6368"/>
                </a:cubicBezTo>
                <a:cubicBezTo>
                  <a:pt x="6984" y="6362"/>
                  <a:pt x="6979" y="6362"/>
                  <a:pt x="6973" y="6362"/>
                </a:cubicBezTo>
                <a:cubicBezTo>
                  <a:pt x="6961" y="6362"/>
                  <a:pt x="6955" y="6374"/>
                  <a:pt x="6943" y="6374"/>
                </a:cubicBezTo>
                <a:cubicBezTo>
                  <a:pt x="6878" y="6374"/>
                  <a:pt x="6878" y="6374"/>
                  <a:pt x="6878" y="6374"/>
                </a:cubicBezTo>
                <a:cubicBezTo>
                  <a:pt x="6872" y="6374"/>
                  <a:pt x="6866" y="6368"/>
                  <a:pt x="6860" y="6368"/>
                </a:cubicBezTo>
                <a:cubicBezTo>
                  <a:pt x="6848" y="6362"/>
                  <a:pt x="6848" y="6356"/>
                  <a:pt x="6836" y="6350"/>
                </a:cubicBezTo>
                <a:cubicBezTo>
                  <a:pt x="6830" y="6350"/>
                  <a:pt x="6830" y="6344"/>
                  <a:pt x="6824" y="6344"/>
                </a:cubicBezTo>
                <a:cubicBezTo>
                  <a:pt x="6818" y="6344"/>
                  <a:pt x="6813" y="6344"/>
                  <a:pt x="6801" y="6344"/>
                </a:cubicBezTo>
                <a:cubicBezTo>
                  <a:pt x="6795" y="6344"/>
                  <a:pt x="6783" y="6344"/>
                  <a:pt x="6777" y="6344"/>
                </a:cubicBezTo>
                <a:cubicBezTo>
                  <a:pt x="6777" y="6362"/>
                  <a:pt x="6777" y="6368"/>
                  <a:pt x="6771" y="6380"/>
                </a:cubicBezTo>
                <a:cubicBezTo>
                  <a:pt x="6765" y="6380"/>
                  <a:pt x="6765" y="6380"/>
                  <a:pt x="6759" y="6380"/>
                </a:cubicBezTo>
                <a:cubicBezTo>
                  <a:pt x="6753" y="6380"/>
                  <a:pt x="6747" y="6380"/>
                  <a:pt x="6747" y="6380"/>
                </a:cubicBezTo>
                <a:cubicBezTo>
                  <a:pt x="6741" y="6380"/>
                  <a:pt x="6735" y="6380"/>
                  <a:pt x="6735" y="6380"/>
                </a:cubicBezTo>
                <a:cubicBezTo>
                  <a:pt x="6729" y="6374"/>
                  <a:pt x="6729" y="6374"/>
                  <a:pt x="6724" y="6374"/>
                </a:cubicBezTo>
                <a:cubicBezTo>
                  <a:pt x="6718" y="6368"/>
                  <a:pt x="6718" y="6368"/>
                  <a:pt x="6712" y="6368"/>
                </a:cubicBezTo>
                <a:cubicBezTo>
                  <a:pt x="6712" y="6362"/>
                  <a:pt x="6712" y="6356"/>
                  <a:pt x="6712" y="6356"/>
                </a:cubicBezTo>
                <a:cubicBezTo>
                  <a:pt x="6712" y="6350"/>
                  <a:pt x="6712" y="6344"/>
                  <a:pt x="6718" y="6344"/>
                </a:cubicBezTo>
                <a:cubicBezTo>
                  <a:pt x="6724" y="6338"/>
                  <a:pt x="6724" y="6344"/>
                  <a:pt x="6729" y="6338"/>
                </a:cubicBezTo>
                <a:cubicBezTo>
                  <a:pt x="6735" y="6338"/>
                  <a:pt x="6735" y="6332"/>
                  <a:pt x="6741" y="6332"/>
                </a:cubicBezTo>
                <a:cubicBezTo>
                  <a:pt x="6735" y="6320"/>
                  <a:pt x="6735" y="6320"/>
                  <a:pt x="6735" y="6320"/>
                </a:cubicBezTo>
                <a:cubicBezTo>
                  <a:pt x="6729" y="6320"/>
                  <a:pt x="6729" y="6320"/>
                  <a:pt x="6724" y="6320"/>
                </a:cubicBezTo>
                <a:cubicBezTo>
                  <a:pt x="6718" y="6320"/>
                  <a:pt x="6718" y="6315"/>
                  <a:pt x="6712" y="6315"/>
                </a:cubicBezTo>
                <a:cubicBezTo>
                  <a:pt x="6706" y="6315"/>
                  <a:pt x="6700" y="6315"/>
                  <a:pt x="6700" y="6309"/>
                </a:cubicBezTo>
                <a:cubicBezTo>
                  <a:pt x="6694" y="6309"/>
                  <a:pt x="6688" y="6303"/>
                  <a:pt x="6688" y="6303"/>
                </a:cubicBezTo>
                <a:cubicBezTo>
                  <a:pt x="6682" y="6303"/>
                  <a:pt x="6676" y="6297"/>
                  <a:pt x="6670" y="6297"/>
                </a:cubicBezTo>
                <a:cubicBezTo>
                  <a:pt x="6670" y="6291"/>
                  <a:pt x="6670" y="6285"/>
                  <a:pt x="6664" y="6285"/>
                </a:cubicBezTo>
                <a:cubicBezTo>
                  <a:pt x="6658" y="6279"/>
                  <a:pt x="6658" y="6279"/>
                  <a:pt x="6652" y="6279"/>
                </a:cubicBezTo>
                <a:cubicBezTo>
                  <a:pt x="6646" y="6279"/>
                  <a:pt x="6641" y="6273"/>
                  <a:pt x="6635" y="6273"/>
                </a:cubicBezTo>
                <a:cubicBezTo>
                  <a:pt x="6629" y="6273"/>
                  <a:pt x="6629" y="6273"/>
                  <a:pt x="6623" y="6273"/>
                </a:cubicBezTo>
                <a:cubicBezTo>
                  <a:pt x="6617" y="6273"/>
                  <a:pt x="6611" y="6267"/>
                  <a:pt x="6611" y="6267"/>
                </a:cubicBezTo>
                <a:cubicBezTo>
                  <a:pt x="6599" y="6267"/>
                  <a:pt x="6599" y="6267"/>
                  <a:pt x="6599" y="6267"/>
                </a:cubicBezTo>
                <a:cubicBezTo>
                  <a:pt x="6593" y="6267"/>
                  <a:pt x="6593" y="6261"/>
                  <a:pt x="6587" y="6261"/>
                </a:cubicBezTo>
                <a:cubicBezTo>
                  <a:pt x="6581" y="6261"/>
                  <a:pt x="6575" y="6255"/>
                  <a:pt x="6569" y="6255"/>
                </a:cubicBezTo>
                <a:cubicBezTo>
                  <a:pt x="6563" y="6249"/>
                  <a:pt x="6552" y="6249"/>
                  <a:pt x="6546" y="6249"/>
                </a:cubicBezTo>
                <a:cubicBezTo>
                  <a:pt x="6534" y="6249"/>
                  <a:pt x="6528" y="6249"/>
                  <a:pt x="6522" y="6249"/>
                </a:cubicBezTo>
                <a:cubicBezTo>
                  <a:pt x="6522" y="6303"/>
                  <a:pt x="6522" y="6303"/>
                  <a:pt x="6522" y="6303"/>
                </a:cubicBezTo>
                <a:cubicBezTo>
                  <a:pt x="6475" y="6303"/>
                  <a:pt x="6475" y="6303"/>
                  <a:pt x="6475" y="6303"/>
                </a:cubicBezTo>
                <a:cubicBezTo>
                  <a:pt x="6475" y="6285"/>
                  <a:pt x="6475" y="6285"/>
                  <a:pt x="6475" y="6285"/>
                </a:cubicBezTo>
                <a:cubicBezTo>
                  <a:pt x="6475" y="6279"/>
                  <a:pt x="6475" y="6273"/>
                  <a:pt x="6475" y="6273"/>
                </a:cubicBezTo>
                <a:cubicBezTo>
                  <a:pt x="6480" y="6267"/>
                  <a:pt x="6480" y="6261"/>
                  <a:pt x="6486" y="6261"/>
                </a:cubicBezTo>
                <a:cubicBezTo>
                  <a:pt x="6492" y="6255"/>
                  <a:pt x="6492" y="6249"/>
                  <a:pt x="6492" y="6249"/>
                </a:cubicBezTo>
                <a:cubicBezTo>
                  <a:pt x="6498" y="6249"/>
                  <a:pt x="6504" y="6249"/>
                  <a:pt x="6504" y="6243"/>
                </a:cubicBezTo>
                <a:cubicBezTo>
                  <a:pt x="6510" y="6237"/>
                  <a:pt x="6510" y="6231"/>
                  <a:pt x="6510" y="6226"/>
                </a:cubicBezTo>
                <a:cubicBezTo>
                  <a:pt x="6498" y="6220"/>
                  <a:pt x="6492" y="6226"/>
                  <a:pt x="6486" y="6220"/>
                </a:cubicBezTo>
                <a:cubicBezTo>
                  <a:pt x="6480" y="6220"/>
                  <a:pt x="6480" y="6214"/>
                  <a:pt x="6475" y="6214"/>
                </a:cubicBezTo>
                <a:cubicBezTo>
                  <a:pt x="6469" y="6208"/>
                  <a:pt x="6463" y="6208"/>
                  <a:pt x="6451" y="6208"/>
                </a:cubicBezTo>
                <a:cubicBezTo>
                  <a:pt x="6445" y="6202"/>
                  <a:pt x="6445" y="6202"/>
                  <a:pt x="6439" y="6202"/>
                </a:cubicBezTo>
                <a:cubicBezTo>
                  <a:pt x="6427" y="6202"/>
                  <a:pt x="6427" y="6202"/>
                  <a:pt x="6427" y="6202"/>
                </a:cubicBezTo>
                <a:cubicBezTo>
                  <a:pt x="6415" y="6202"/>
                  <a:pt x="6415" y="6202"/>
                  <a:pt x="6415" y="6202"/>
                </a:cubicBezTo>
                <a:cubicBezTo>
                  <a:pt x="6409" y="6202"/>
                  <a:pt x="6409" y="6202"/>
                  <a:pt x="6403" y="6202"/>
                </a:cubicBezTo>
                <a:cubicBezTo>
                  <a:pt x="6403" y="6214"/>
                  <a:pt x="6403" y="6220"/>
                  <a:pt x="6403" y="6226"/>
                </a:cubicBezTo>
                <a:cubicBezTo>
                  <a:pt x="6403" y="6231"/>
                  <a:pt x="6403" y="6231"/>
                  <a:pt x="6403" y="6237"/>
                </a:cubicBezTo>
                <a:cubicBezTo>
                  <a:pt x="6397" y="6249"/>
                  <a:pt x="6386" y="6255"/>
                  <a:pt x="6374" y="6255"/>
                </a:cubicBezTo>
                <a:cubicBezTo>
                  <a:pt x="6368" y="6255"/>
                  <a:pt x="6362" y="6249"/>
                  <a:pt x="6356" y="6249"/>
                </a:cubicBezTo>
                <a:cubicBezTo>
                  <a:pt x="6356" y="6226"/>
                  <a:pt x="6356" y="6226"/>
                  <a:pt x="6356" y="6226"/>
                </a:cubicBezTo>
                <a:lnTo>
                  <a:pt x="6356" y="6220"/>
                </a:lnTo>
                <a:cubicBezTo>
                  <a:pt x="6356" y="6214"/>
                  <a:pt x="6356" y="6208"/>
                  <a:pt x="6356" y="6208"/>
                </a:cubicBezTo>
                <a:cubicBezTo>
                  <a:pt x="6368" y="6208"/>
                  <a:pt x="6380" y="6208"/>
                  <a:pt x="6391" y="6202"/>
                </a:cubicBezTo>
                <a:cubicBezTo>
                  <a:pt x="6391" y="6202"/>
                  <a:pt x="6397" y="6202"/>
                  <a:pt x="6403" y="6202"/>
                </a:cubicBezTo>
                <a:cubicBezTo>
                  <a:pt x="6403" y="6196"/>
                  <a:pt x="6403" y="6190"/>
                  <a:pt x="6409" y="6190"/>
                </a:cubicBezTo>
                <a:cubicBezTo>
                  <a:pt x="6409" y="6178"/>
                  <a:pt x="6403" y="6172"/>
                  <a:pt x="6409" y="6166"/>
                </a:cubicBezTo>
                <a:cubicBezTo>
                  <a:pt x="6409" y="6154"/>
                  <a:pt x="6409" y="6149"/>
                  <a:pt x="6409" y="6142"/>
                </a:cubicBezTo>
                <a:cubicBezTo>
                  <a:pt x="6409" y="6137"/>
                  <a:pt x="6409" y="6131"/>
                  <a:pt x="6409" y="6125"/>
                </a:cubicBezTo>
                <a:cubicBezTo>
                  <a:pt x="6409" y="6113"/>
                  <a:pt x="6409" y="6107"/>
                  <a:pt x="6409" y="6095"/>
                </a:cubicBezTo>
                <a:cubicBezTo>
                  <a:pt x="6403" y="6095"/>
                  <a:pt x="6397" y="6095"/>
                  <a:pt x="6391" y="6095"/>
                </a:cubicBezTo>
                <a:cubicBezTo>
                  <a:pt x="6386" y="6095"/>
                  <a:pt x="6386" y="6095"/>
                  <a:pt x="6380" y="6095"/>
                </a:cubicBezTo>
                <a:lnTo>
                  <a:pt x="6374" y="6095"/>
                </a:lnTo>
                <a:cubicBezTo>
                  <a:pt x="6374" y="6036"/>
                  <a:pt x="6374" y="6036"/>
                  <a:pt x="6374" y="6036"/>
                </a:cubicBezTo>
                <a:cubicBezTo>
                  <a:pt x="6374" y="6030"/>
                  <a:pt x="6368" y="6030"/>
                  <a:pt x="6368" y="6024"/>
                </a:cubicBezTo>
                <a:cubicBezTo>
                  <a:pt x="6368" y="6018"/>
                  <a:pt x="6368" y="6012"/>
                  <a:pt x="6362" y="6006"/>
                </a:cubicBezTo>
                <a:cubicBezTo>
                  <a:pt x="6362" y="6006"/>
                  <a:pt x="6362" y="6000"/>
                  <a:pt x="6362" y="5994"/>
                </a:cubicBezTo>
                <a:cubicBezTo>
                  <a:pt x="6356" y="5994"/>
                  <a:pt x="6350" y="5994"/>
                  <a:pt x="6350" y="5988"/>
                </a:cubicBezTo>
                <a:cubicBezTo>
                  <a:pt x="6350" y="5983"/>
                  <a:pt x="6350" y="5976"/>
                  <a:pt x="6350" y="5976"/>
                </a:cubicBezTo>
                <a:cubicBezTo>
                  <a:pt x="6344" y="5971"/>
                  <a:pt x="6344" y="5965"/>
                  <a:pt x="6338" y="5965"/>
                </a:cubicBezTo>
                <a:cubicBezTo>
                  <a:pt x="6338" y="5959"/>
                  <a:pt x="6332" y="5965"/>
                  <a:pt x="6332" y="5965"/>
                </a:cubicBezTo>
                <a:cubicBezTo>
                  <a:pt x="6320" y="5959"/>
                  <a:pt x="6303" y="5953"/>
                  <a:pt x="6297" y="5947"/>
                </a:cubicBezTo>
                <a:cubicBezTo>
                  <a:pt x="6291" y="5947"/>
                  <a:pt x="6285" y="5947"/>
                  <a:pt x="6285" y="5941"/>
                </a:cubicBezTo>
                <a:cubicBezTo>
                  <a:pt x="6279" y="5935"/>
                  <a:pt x="6285" y="5923"/>
                  <a:pt x="6279" y="5917"/>
                </a:cubicBezTo>
                <a:cubicBezTo>
                  <a:pt x="6273" y="5917"/>
                  <a:pt x="6267" y="5917"/>
                  <a:pt x="6267" y="5917"/>
                </a:cubicBezTo>
                <a:cubicBezTo>
                  <a:pt x="6261" y="5917"/>
                  <a:pt x="6255" y="5911"/>
                  <a:pt x="6255" y="5911"/>
                </a:cubicBezTo>
                <a:cubicBezTo>
                  <a:pt x="6249" y="5911"/>
                  <a:pt x="6249" y="5899"/>
                  <a:pt x="6243" y="5899"/>
                </a:cubicBezTo>
                <a:cubicBezTo>
                  <a:pt x="6237" y="5894"/>
                  <a:pt x="6231" y="5899"/>
                  <a:pt x="6220" y="5899"/>
                </a:cubicBezTo>
                <a:cubicBezTo>
                  <a:pt x="6214" y="5899"/>
                  <a:pt x="6208" y="5894"/>
                  <a:pt x="6208" y="5894"/>
                </a:cubicBezTo>
                <a:cubicBezTo>
                  <a:pt x="6202" y="5894"/>
                  <a:pt x="6196" y="5888"/>
                  <a:pt x="6190" y="5888"/>
                </a:cubicBezTo>
                <a:cubicBezTo>
                  <a:pt x="6178" y="5882"/>
                  <a:pt x="6178" y="5882"/>
                  <a:pt x="6178" y="5882"/>
                </a:cubicBezTo>
                <a:cubicBezTo>
                  <a:pt x="6172" y="5876"/>
                  <a:pt x="6172" y="5870"/>
                  <a:pt x="6160" y="5870"/>
                </a:cubicBezTo>
                <a:cubicBezTo>
                  <a:pt x="6154" y="5870"/>
                  <a:pt x="6148" y="5870"/>
                  <a:pt x="6143" y="5876"/>
                </a:cubicBezTo>
                <a:cubicBezTo>
                  <a:pt x="6143" y="5876"/>
                  <a:pt x="6143" y="5882"/>
                  <a:pt x="6136" y="5888"/>
                </a:cubicBezTo>
                <a:cubicBezTo>
                  <a:pt x="6125" y="5894"/>
                  <a:pt x="6119" y="5888"/>
                  <a:pt x="6107" y="5888"/>
                </a:cubicBezTo>
                <a:cubicBezTo>
                  <a:pt x="6089" y="5888"/>
                  <a:pt x="6089" y="5888"/>
                  <a:pt x="6089" y="5888"/>
                </a:cubicBezTo>
                <a:cubicBezTo>
                  <a:pt x="6083" y="5888"/>
                  <a:pt x="6083" y="5888"/>
                  <a:pt x="6077" y="5888"/>
                </a:cubicBezTo>
                <a:cubicBezTo>
                  <a:pt x="6065" y="5882"/>
                  <a:pt x="6059" y="5882"/>
                  <a:pt x="6054" y="5882"/>
                </a:cubicBezTo>
                <a:cubicBezTo>
                  <a:pt x="6042" y="5882"/>
                  <a:pt x="6042" y="5876"/>
                  <a:pt x="6030" y="5870"/>
                </a:cubicBezTo>
                <a:cubicBezTo>
                  <a:pt x="6030" y="5870"/>
                  <a:pt x="6024" y="5870"/>
                  <a:pt x="6018" y="5870"/>
                </a:cubicBezTo>
                <a:cubicBezTo>
                  <a:pt x="6012" y="5864"/>
                  <a:pt x="6006" y="5858"/>
                  <a:pt x="5994" y="5852"/>
                </a:cubicBezTo>
                <a:cubicBezTo>
                  <a:pt x="5988" y="5846"/>
                  <a:pt x="5977" y="5846"/>
                  <a:pt x="5970" y="5840"/>
                </a:cubicBezTo>
                <a:cubicBezTo>
                  <a:pt x="5965" y="5834"/>
                  <a:pt x="5965" y="5834"/>
                  <a:pt x="5965" y="5828"/>
                </a:cubicBezTo>
                <a:cubicBezTo>
                  <a:pt x="5959" y="5822"/>
                  <a:pt x="5953" y="5822"/>
                  <a:pt x="5953" y="5817"/>
                </a:cubicBezTo>
                <a:cubicBezTo>
                  <a:pt x="5953" y="5799"/>
                  <a:pt x="5953" y="5793"/>
                  <a:pt x="5953" y="5781"/>
                </a:cubicBezTo>
                <a:cubicBezTo>
                  <a:pt x="5947" y="5781"/>
                  <a:pt x="5947" y="5775"/>
                  <a:pt x="5941" y="5775"/>
                </a:cubicBezTo>
                <a:cubicBezTo>
                  <a:pt x="5935" y="5775"/>
                  <a:pt x="5929" y="5775"/>
                  <a:pt x="5929" y="5775"/>
                </a:cubicBezTo>
                <a:cubicBezTo>
                  <a:pt x="5923" y="5775"/>
                  <a:pt x="5923" y="5769"/>
                  <a:pt x="5917" y="5769"/>
                </a:cubicBezTo>
                <a:cubicBezTo>
                  <a:pt x="5911" y="5769"/>
                  <a:pt x="5911" y="5763"/>
                  <a:pt x="5905" y="5763"/>
                </a:cubicBezTo>
                <a:cubicBezTo>
                  <a:pt x="5899" y="5757"/>
                  <a:pt x="5899" y="5757"/>
                  <a:pt x="5893" y="5751"/>
                </a:cubicBezTo>
                <a:cubicBezTo>
                  <a:pt x="5888" y="5745"/>
                  <a:pt x="5888" y="5751"/>
                  <a:pt x="5882" y="5745"/>
                </a:cubicBezTo>
                <a:cubicBezTo>
                  <a:pt x="5882" y="5745"/>
                  <a:pt x="5888" y="5733"/>
                  <a:pt x="5882" y="5733"/>
                </a:cubicBezTo>
                <a:cubicBezTo>
                  <a:pt x="5882" y="5733"/>
                  <a:pt x="5876" y="5733"/>
                  <a:pt x="5870" y="5733"/>
                </a:cubicBezTo>
                <a:cubicBezTo>
                  <a:pt x="5864" y="5733"/>
                  <a:pt x="5864" y="5728"/>
                  <a:pt x="5858" y="5728"/>
                </a:cubicBezTo>
                <a:cubicBezTo>
                  <a:pt x="5852" y="5722"/>
                  <a:pt x="5846" y="5722"/>
                  <a:pt x="5846" y="5716"/>
                </a:cubicBezTo>
                <a:cubicBezTo>
                  <a:pt x="5846" y="5716"/>
                  <a:pt x="5846" y="5710"/>
                  <a:pt x="5840" y="5704"/>
                </a:cubicBezTo>
                <a:cubicBezTo>
                  <a:pt x="5840" y="5698"/>
                  <a:pt x="5840" y="5692"/>
                  <a:pt x="5840" y="5680"/>
                </a:cubicBezTo>
                <a:cubicBezTo>
                  <a:pt x="5828" y="5680"/>
                  <a:pt x="5828" y="5680"/>
                  <a:pt x="5828" y="5680"/>
                </a:cubicBezTo>
                <a:cubicBezTo>
                  <a:pt x="5822" y="5680"/>
                  <a:pt x="5816" y="5686"/>
                  <a:pt x="5811" y="5686"/>
                </a:cubicBezTo>
                <a:cubicBezTo>
                  <a:pt x="5799" y="5686"/>
                  <a:pt x="5793" y="5692"/>
                  <a:pt x="5787" y="5692"/>
                </a:cubicBezTo>
                <a:cubicBezTo>
                  <a:pt x="5781" y="5692"/>
                  <a:pt x="5781" y="5698"/>
                  <a:pt x="5775" y="5698"/>
                </a:cubicBezTo>
                <a:cubicBezTo>
                  <a:pt x="5769" y="5698"/>
                  <a:pt x="5763" y="5698"/>
                  <a:pt x="5757" y="5692"/>
                </a:cubicBezTo>
                <a:cubicBezTo>
                  <a:pt x="5757" y="5686"/>
                  <a:pt x="5763" y="5686"/>
                  <a:pt x="5757" y="5680"/>
                </a:cubicBezTo>
                <a:cubicBezTo>
                  <a:pt x="5757" y="5668"/>
                  <a:pt x="5757" y="5662"/>
                  <a:pt x="5757" y="5651"/>
                </a:cubicBezTo>
                <a:cubicBezTo>
                  <a:pt x="5769" y="5651"/>
                  <a:pt x="5769" y="5651"/>
                  <a:pt x="5769" y="5651"/>
                </a:cubicBezTo>
                <a:cubicBezTo>
                  <a:pt x="5775" y="5644"/>
                  <a:pt x="5775" y="5644"/>
                  <a:pt x="5781" y="5639"/>
                </a:cubicBezTo>
                <a:cubicBezTo>
                  <a:pt x="5781" y="5633"/>
                  <a:pt x="5775" y="5627"/>
                  <a:pt x="5769" y="5627"/>
                </a:cubicBezTo>
                <a:cubicBezTo>
                  <a:pt x="5769" y="5621"/>
                  <a:pt x="5763" y="5627"/>
                  <a:pt x="5757" y="5621"/>
                </a:cubicBezTo>
                <a:cubicBezTo>
                  <a:pt x="5751" y="5621"/>
                  <a:pt x="5751" y="5621"/>
                  <a:pt x="5745" y="5615"/>
                </a:cubicBezTo>
                <a:cubicBezTo>
                  <a:pt x="5739" y="5615"/>
                  <a:pt x="5733" y="5615"/>
                  <a:pt x="5733" y="5615"/>
                </a:cubicBezTo>
                <a:cubicBezTo>
                  <a:pt x="5704" y="5633"/>
                  <a:pt x="5704" y="5633"/>
                  <a:pt x="5704" y="5633"/>
                </a:cubicBezTo>
                <a:cubicBezTo>
                  <a:pt x="5698" y="5633"/>
                  <a:pt x="5698" y="5633"/>
                  <a:pt x="5698" y="5633"/>
                </a:cubicBezTo>
                <a:cubicBezTo>
                  <a:pt x="5698" y="5633"/>
                  <a:pt x="5692" y="5633"/>
                  <a:pt x="5686" y="5627"/>
                </a:cubicBezTo>
                <a:cubicBezTo>
                  <a:pt x="5680" y="5627"/>
                  <a:pt x="5674" y="5621"/>
                  <a:pt x="5668" y="5621"/>
                </a:cubicBezTo>
                <a:cubicBezTo>
                  <a:pt x="5656" y="5621"/>
                  <a:pt x="5650" y="5621"/>
                  <a:pt x="5650" y="5627"/>
                </a:cubicBezTo>
                <a:cubicBezTo>
                  <a:pt x="5645" y="5633"/>
                  <a:pt x="5645" y="5639"/>
                  <a:pt x="5645" y="5639"/>
                </a:cubicBezTo>
                <a:cubicBezTo>
                  <a:pt x="5645" y="5644"/>
                  <a:pt x="5645" y="5651"/>
                  <a:pt x="5645" y="5651"/>
                </a:cubicBezTo>
                <a:cubicBezTo>
                  <a:pt x="5638" y="5656"/>
                  <a:pt x="5638" y="5656"/>
                  <a:pt x="5638" y="5662"/>
                </a:cubicBezTo>
                <a:cubicBezTo>
                  <a:pt x="5633" y="5668"/>
                  <a:pt x="5627" y="5680"/>
                  <a:pt x="5615" y="5680"/>
                </a:cubicBezTo>
                <a:cubicBezTo>
                  <a:pt x="5609" y="5680"/>
                  <a:pt x="5609" y="5680"/>
                  <a:pt x="5603" y="5674"/>
                </a:cubicBezTo>
                <a:cubicBezTo>
                  <a:pt x="5597" y="5674"/>
                  <a:pt x="5597" y="5668"/>
                  <a:pt x="5597" y="5668"/>
                </a:cubicBezTo>
                <a:cubicBezTo>
                  <a:pt x="5597" y="5662"/>
                  <a:pt x="5591" y="5656"/>
                  <a:pt x="5591" y="5656"/>
                </a:cubicBezTo>
                <a:cubicBezTo>
                  <a:pt x="5585" y="5651"/>
                  <a:pt x="5585" y="5644"/>
                  <a:pt x="5579" y="5644"/>
                </a:cubicBezTo>
                <a:cubicBezTo>
                  <a:pt x="5573" y="5639"/>
                  <a:pt x="5561" y="5639"/>
                  <a:pt x="5556" y="5633"/>
                </a:cubicBezTo>
                <a:cubicBezTo>
                  <a:pt x="5550" y="5633"/>
                  <a:pt x="5544" y="5633"/>
                  <a:pt x="5538" y="5633"/>
                </a:cubicBezTo>
                <a:cubicBezTo>
                  <a:pt x="5479" y="5633"/>
                  <a:pt x="5479" y="5633"/>
                  <a:pt x="5479" y="5633"/>
                </a:cubicBezTo>
                <a:cubicBezTo>
                  <a:pt x="5479" y="5633"/>
                  <a:pt x="5472" y="5627"/>
                  <a:pt x="5467" y="5627"/>
                </a:cubicBezTo>
                <a:cubicBezTo>
                  <a:pt x="5461" y="5621"/>
                  <a:pt x="5449" y="5621"/>
                  <a:pt x="5437" y="5621"/>
                </a:cubicBezTo>
                <a:cubicBezTo>
                  <a:pt x="5437" y="5585"/>
                  <a:pt x="5437" y="5585"/>
                  <a:pt x="5437" y="5585"/>
                </a:cubicBezTo>
                <a:cubicBezTo>
                  <a:pt x="5431" y="5585"/>
                  <a:pt x="5425" y="5585"/>
                  <a:pt x="5419" y="5585"/>
                </a:cubicBezTo>
                <a:cubicBezTo>
                  <a:pt x="5413" y="5585"/>
                  <a:pt x="5407" y="5579"/>
                  <a:pt x="5407" y="5579"/>
                </a:cubicBezTo>
                <a:cubicBezTo>
                  <a:pt x="5401" y="5579"/>
                  <a:pt x="5395" y="5579"/>
                  <a:pt x="5390" y="5573"/>
                </a:cubicBezTo>
                <a:cubicBezTo>
                  <a:pt x="5390" y="5573"/>
                  <a:pt x="5390" y="5567"/>
                  <a:pt x="5384" y="5562"/>
                </a:cubicBezTo>
                <a:cubicBezTo>
                  <a:pt x="5378" y="5562"/>
                  <a:pt x="5378" y="5562"/>
                  <a:pt x="5372" y="5562"/>
                </a:cubicBezTo>
                <a:cubicBezTo>
                  <a:pt x="5360" y="5556"/>
                  <a:pt x="5348" y="5556"/>
                  <a:pt x="5330" y="5550"/>
                </a:cubicBezTo>
                <a:cubicBezTo>
                  <a:pt x="5330" y="5562"/>
                  <a:pt x="5330" y="5567"/>
                  <a:pt x="5330" y="5573"/>
                </a:cubicBezTo>
                <a:cubicBezTo>
                  <a:pt x="5330" y="5579"/>
                  <a:pt x="5330" y="5585"/>
                  <a:pt x="5324" y="5591"/>
                </a:cubicBezTo>
                <a:cubicBezTo>
                  <a:pt x="5324" y="5591"/>
                  <a:pt x="5324" y="5597"/>
                  <a:pt x="5318" y="5597"/>
                </a:cubicBezTo>
                <a:cubicBezTo>
                  <a:pt x="5306" y="5603"/>
                  <a:pt x="5301" y="5597"/>
                  <a:pt x="5295" y="5597"/>
                </a:cubicBezTo>
                <a:cubicBezTo>
                  <a:pt x="5289" y="5603"/>
                  <a:pt x="5289" y="5609"/>
                  <a:pt x="5283" y="5609"/>
                </a:cubicBezTo>
                <a:cubicBezTo>
                  <a:pt x="5277" y="5609"/>
                  <a:pt x="5277" y="5615"/>
                  <a:pt x="5271" y="5615"/>
                </a:cubicBezTo>
                <a:cubicBezTo>
                  <a:pt x="5265" y="5621"/>
                  <a:pt x="5259" y="5621"/>
                  <a:pt x="5259" y="5627"/>
                </a:cubicBezTo>
                <a:cubicBezTo>
                  <a:pt x="5259" y="5633"/>
                  <a:pt x="5265" y="5633"/>
                  <a:pt x="5265" y="5639"/>
                </a:cubicBezTo>
                <a:cubicBezTo>
                  <a:pt x="5265" y="5644"/>
                  <a:pt x="5265" y="5651"/>
                  <a:pt x="5265" y="5651"/>
                </a:cubicBezTo>
                <a:cubicBezTo>
                  <a:pt x="5265" y="5656"/>
                  <a:pt x="5265" y="5656"/>
                  <a:pt x="5265" y="5662"/>
                </a:cubicBezTo>
                <a:cubicBezTo>
                  <a:pt x="5265" y="5668"/>
                  <a:pt x="5271" y="5668"/>
                  <a:pt x="5271" y="5674"/>
                </a:cubicBezTo>
                <a:cubicBezTo>
                  <a:pt x="5271" y="5680"/>
                  <a:pt x="5271" y="5686"/>
                  <a:pt x="5271" y="5692"/>
                </a:cubicBezTo>
                <a:cubicBezTo>
                  <a:pt x="5271" y="5698"/>
                  <a:pt x="5271" y="5704"/>
                  <a:pt x="5271" y="5710"/>
                </a:cubicBezTo>
                <a:cubicBezTo>
                  <a:pt x="5271" y="5716"/>
                  <a:pt x="5265" y="5716"/>
                  <a:pt x="5265" y="5722"/>
                </a:cubicBezTo>
                <a:cubicBezTo>
                  <a:pt x="5265" y="5722"/>
                  <a:pt x="5259" y="5722"/>
                  <a:pt x="5253" y="5716"/>
                </a:cubicBezTo>
                <a:cubicBezTo>
                  <a:pt x="5253" y="5716"/>
                  <a:pt x="5253" y="5710"/>
                  <a:pt x="5247" y="5704"/>
                </a:cubicBezTo>
                <a:cubicBezTo>
                  <a:pt x="5241" y="5698"/>
                  <a:pt x="5235" y="5686"/>
                  <a:pt x="5229" y="5674"/>
                </a:cubicBezTo>
                <a:cubicBezTo>
                  <a:pt x="5229" y="5668"/>
                  <a:pt x="5224" y="5662"/>
                  <a:pt x="5224" y="5651"/>
                </a:cubicBezTo>
                <a:cubicBezTo>
                  <a:pt x="5224" y="5644"/>
                  <a:pt x="5224" y="5644"/>
                  <a:pt x="5224" y="5639"/>
                </a:cubicBezTo>
                <a:cubicBezTo>
                  <a:pt x="5229" y="5633"/>
                  <a:pt x="5235" y="5633"/>
                  <a:pt x="5235" y="5627"/>
                </a:cubicBezTo>
                <a:cubicBezTo>
                  <a:pt x="5235" y="5627"/>
                  <a:pt x="5235" y="5621"/>
                  <a:pt x="5235" y="5615"/>
                </a:cubicBezTo>
                <a:cubicBezTo>
                  <a:pt x="5235" y="5615"/>
                  <a:pt x="5241" y="5609"/>
                  <a:pt x="5241" y="5603"/>
                </a:cubicBezTo>
                <a:cubicBezTo>
                  <a:pt x="5241" y="5597"/>
                  <a:pt x="5229" y="5597"/>
                  <a:pt x="5229" y="5591"/>
                </a:cubicBezTo>
                <a:cubicBezTo>
                  <a:pt x="5229" y="5573"/>
                  <a:pt x="5241" y="5567"/>
                  <a:pt x="5253" y="5562"/>
                </a:cubicBezTo>
                <a:cubicBezTo>
                  <a:pt x="5253" y="5556"/>
                  <a:pt x="5259" y="5556"/>
                  <a:pt x="5265" y="5550"/>
                </a:cubicBezTo>
                <a:cubicBezTo>
                  <a:pt x="5265" y="5550"/>
                  <a:pt x="5271" y="5544"/>
                  <a:pt x="5271" y="5538"/>
                </a:cubicBezTo>
                <a:cubicBezTo>
                  <a:pt x="5277" y="5538"/>
                  <a:pt x="5277" y="5538"/>
                  <a:pt x="5283" y="5532"/>
                </a:cubicBezTo>
                <a:cubicBezTo>
                  <a:pt x="5277" y="5520"/>
                  <a:pt x="5277" y="5520"/>
                  <a:pt x="5277" y="5520"/>
                </a:cubicBezTo>
                <a:cubicBezTo>
                  <a:pt x="5253" y="5520"/>
                  <a:pt x="5253" y="5520"/>
                  <a:pt x="5253" y="5520"/>
                </a:cubicBezTo>
                <a:cubicBezTo>
                  <a:pt x="5247" y="5520"/>
                  <a:pt x="5247" y="5526"/>
                  <a:pt x="5241" y="5526"/>
                </a:cubicBezTo>
                <a:cubicBezTo>
                  <a:pt x="5235" y="5526"/>
                  <a:pt x="5229" y="5526"/>
                  <a:pt x="5229" y="5526"/>
                </a:cubicBezTo>
                <a:cubicBezTo>
                  <a:pt x="5224" y="5532"/>
                  <a:pt x="5218" y="5532"/>
                  <a:pt x="5218" y="5532"/>
                </a:cubicBezTo>
                <a:cubicBezTo>
                  <a:pt x="5218" y="5538"/>
                  <a:pt x="5218" y="5544"/>
                  <a:pt x="5212" y="5544"/>
                </a:cubicBezTo>
                <a:cubicBezTo>
                  <a:pt x="5212" y="5556"/>
                  <a:pt x="5212" y="5562"/>
                  <a:pt x="5212" y="5573"/>
                </a:cubicBezTo>
                <a:cubicBezTo>
                  <a:pt x="5152" y="5573"/>
                  <a:pt x="5152" y="5573"/>
                  <a:pt x="5152" y="5573"/>
                </a:cubicBezTo>
                <a:cubicBezTo>
                  <a:pt x="5140" y="5573"/>
                  <a:pt x="5135" y="5579"/>
                  <a:pt x="5129" y="5585"/>
                </a:cubicBezTo>
                <a:cubicBezTo>
                  <a:pt x="5123" y="5591"/>
                  <a:pt x="5117" y="5591"/>
                  <a:pt x="5117" y="5591"/>
                </a:cubicBezTo>
                <a:cubicBezTo>
                  <a:pt x="5111" y="5597"/>
                  <a:pt x="5105" y="5597"/>
                  <a:pt x="5099" y="5597"/>
                </a:cubicBezTo>
                <a:cubicBezTo>
                  <a:pt x="5093" y="5603"/>
                  <a:pt x="5093" y="5603"/>
                  <a:pt x="5087" y="5603"/>
                </a:cubicBezTo>
                <a:cubicBezTo>
                  <a:pt x="5075" y="5609"/>
                  <a:pt x="5069" y="5609"/>
                  <a:pt x="5057" y="5609"/>
                </a:cubicBezTo>
                <a:lnTo>
                  <a:pt x="5052" y="5615"/>
                </a:lnTo>
                <a:cubicBezTo>
                  <a:pt x="5040" y="5615"/>
                  <a:pt x="5034" y="5615"/>
                  <a:pt x="5028" y="5615"/>
                </a:cubicBezTo>
                <a:cubicBezTo>
                  <a:pt x="5028" y="5680"/>
                  <a:pt x="5028" y="5680"/>
                  <a:pt x="5028" y="5680"/>
                </a:cubicBezTo>
                <a:cubicBezTo>
                  <a:pt x="5016" y="5686"/>
                  <a:pt x="5016" y="5692"/>
                  <a:pt x="5004" y="5698"/>
                </a:cubicBezTo>
                <a:cubicBezTo>
                  <a:pt x="4998" y="5698"/>
                  <a:pt x="4998" y="5698"/>
                  <a:pt x="4992" y="5698"/>
                </a:cubicBezTo>
                <a:cubicBezTo>
                  <a:pt x="4986" y="5698"/>
                  <a:pt x="4980" y="5698"/>
                  <a:pt x="4969" y="5698"/>
                </a:cubicBezTo>
                <a:cubicBezTo>
                  <a:pt x="4969" y="5704"/>
                  <a:pt x="4969" y="5710"/>
                  <a:pt x="4969" y="5716"/>
                </a:cubicBezTo>
                <a:cubicBezTo>
                  <a:pt x="4969" y="5722"/>
                  <a:pt x="4963" y="5722"/>
                  <a:pt x="4963" y="5728"/>
                </a:cubicBezTo>
                <a:cubicBezTo>
                  <a:pt x="4963" y="5733"/>
                  <a:pt x="4957" y="5733"/>
                  <a:pt x="4957" y="5739"/>
                </a:cubicBezTo>
                <a:cubicBezTo>
                  <a:pt x="4957" y="5745"/>
                  <a:pt x="4957" y="5745"/>
                  <a:pt x="4957" y="5751"/>
                </a:cubicBezTo>
                <a:cubicBezTo>
                  <a:pt x="4957" y="5757"/>
                  <a:pt x="4951" y="5757"/>
                  <a:pt x="4945" y="5757"/>
                </a:cubicBezTo>
                <a:cubicBezTo>
                  <a:pt x="4939" y="5769"/>
                  <a:pt x="4933" y="5769"/>
                  <a:pt x="4921" y="5775"/>
                </a:cubicBezTo>
                <a:cubicBezTo>
                  <a:pt x="4921" y="5781"/>
                  <a:pt x="4915" y="5781"/>
                  <a:pt x="4909" y="5787"/>
                </a:cubicBezTo>
                <a:cubicBezTo>
                  <a:pt x="4909" y="5787"/>
                  <a:pt x="4915" y="5793"/>
                  <a:pt x="4909" y="5799"/>
                </a:cubicBezTo>
                <a:cubicBezTo>
                  <a:pt x="4909" y="5805"/>
                  <a:pt x="4903" y="5805"/>
                  <a:pt x="4897" y="5810"/>
                </a:cubicBezTo>
                <a:lnTo>
                  <a:pt x="4897" y="5817"/>
                </a:lnTo>
                <a:lnTo>
                  <a:pt x="4897" y="5828"/>
                </a:lnTo>
                <a:cubicBezTo>
                  <a:pt x="4903" y="5828"/>
                  <a:pt x="4909" y="5828"/>
                  <a:pt x="4909" y="5828"/>
                </a:cubicBezTo>
                <a:cubicBezTo>
                  <a:pt x="4915" y="5834"/>
                  <a:pt x="4921" y="5834"/>
                  <a:pt x="4927" y="5834"/>
                </a:cubicBezTo>
                <a:cubicBezTo>
                  <a:pt x="4927" y="5852"/>
                  <a:pt x="4921" y="5864"/>
                  <a:pt x="4927" y="5882"/>
                </a:cubicBezTo>
                <a:lnTo>
                  <a:pt x="4927" y="5888"/>
                </a:lnTo>
                <a:cubicBezTo>
                  <a:pt x="4933" y="5899"/>
                  <a:pt x="4939" y="5905"/>
                  <a:pt x="4939" y="5911"/>
                </a:cubicBezTo>
                <a:cubicBezTo>
                  <a:pt x="4939" y="5917"/>
                  <a:pt x="4939" y="5923"/>
                  <a:pt x="4945" y="5923"/>
                </a:cubicBezTo>
                <a:cubicBezTo>
                  <a:pt x="4945" y="5929"/>
                  <a:pt x="4945" y="5935"/>
                  <a:pt x="4945" y="5941"/>
                </a:cubicBezTo>
                <a:cubicBezTo>
                  <a:pt x="4945" y="5947"/>
                  <a:pt x="4945" y="5953"/>
                  <a:pt x="4945" y="5959"/>
                </a:cubicBezTo>
                <a:cubicBezTo>
                  <a:pt x="4939" y="5965"/>
                  <a:pt x="4933" y="5965"/>
                  <a:pt x="4933" y="5965"/>
                </a:cubicBezTo>
                <a:cubicBezTo>
                  <a:pt x="4927" y="5971"/>
                  <a:pt x="4915" y="5971"/>
                  <a:pt x="4915" y="5976"/>
                </a:cubicBezTo>
                <a:cubicBezTo>
                  <a:pt x="4915" y="5983"/>
                  <a:pt x="4915" y="5988"/>
                  <a:pt x="4915" y="5988"/>
                </a:cubicBezTo>
                <a:cubicBezTo>
                  <a:pt x="4915" y="6000"/>
                  <a:pt x="4921" y="6006"/>
                  <a:pt x="4921" y="6012"/>
                </a:cubicBezTo>
                <a:cubicBezTo>
                  <a:pt x="4921" y="6024"/>
                  <a:pt x="4921" y="6030"/>
                  <a:pt x="4915" y="6036"/>
                </a:cubicBezTo>
                <a:cubicBezTo>
                  <a:pt x="4915" y="6042"/>
                  <a:pt x="4909" y="6048"/>
                  <a:pt x="4903" y="6048"/>
                </a:cubicBezTo>
                <a:cubicBezTo>
                  <a:pt x="4903" y="6054"/>
                  <a:pt x="4903" y="6060"/>
                  <a:pt x="4897" y="6060"/>
                </a:cubicBezTo>
                <a:cubicBezTo>
                  <a:pt x="4891" y="6060"/>
                  <a:pt x="4891" y="6060"/>
                  <a:pt x="4886" y="6060"/>
                </a:cubicBezTo>
                <a:cubicBezTo>
                  <a:pt x="4880" y="6065"/>
                  <a:pt x="4874" y="6065"/>
                  <a:pt x="4862" y="6065"/>
                </a:cubicBezTo>
                <a:cubicBezTo>
                  <a:pt x="4862" y="6083"/>
                  <a:pt x="4862" y="6083"/>
                  <a:pt x="4862" y="6083"/>
                </a:cubicBezTo>
                <a:cubicBezTo>
                  <a:pt x="4862" y="6089"/>
                  <a:pt x="4868" y="6089"/>
                  <a:pt x="4868" y="6095"/>
                </a:cubicBezTo>
                <a:cubicBezTo>
                  <a:pt x="4868" y="6095"/>
                  <a:pt x="4868" y="6101"/>
                  <a:pt x="4868" y="6107"/>
                </a:cubicBezTo>
                <a:cubicBezTo>
                  <a:pt x="4856" y="6113"/>
                  <a:pt x="4844" y="6119"/>
                  <a:pt x="4832" y="6125"/>
                </a:cubicBezTo>
                <a:cubicBezTo>
                  <a:pt x="4832" y="6149"/>
                  <a:pt x="4832" y="6149"/>
                  <a:pt x="4832" y="6149"/>
                </a:cubicBezTo>
                <a:cubicBezTo>
                  <a:pt x="4826" y="6149"/>
                  <a:pt x="4820" y="6149"/>
                  <a:pt x="4820" y="6149"/>
                </a:cubicBezTo>
                <a:cubicBezTo>
                  <a:pt x="4808" y="6154"/>
                  <a:pt x="4802" y="6154"/>
                  <a:pt x="4797" y="6160"/>
                </a:cubicBezTo>
                <a:cubicBezTo>
                  <a:pt x="4791" y="6160"/>
                  <a:pt x="4791" y="6166"/>
                  <a:pt x="4791" y="6172"/>
                </a:cubicBezTo>
                <a:cubicBezTo>
                  <a:pt x="4779" y="6184"/>
                  <a:pt x="4779" y="6196"/>
                  <a:pt x="4779" y="6214"/>
                </a:cubicBezTo>
                <a:cubicBezTo>
                  <a:pt x="4731" y="6214"/>
                  <a:pt x="4731" y="6214"/>
                  <a:pt x="4731" y="6214"/>
                </a:cubicBezTo>
                <a:cubicBezTo>
                  <a:pt x="4731" y="6231"/>
                  <a:pt x="4737" y="6237"/>
                  <a:pt x="4731" y="6249"/>
                </a:cubicBezTo>
                <a:cubicBezTo>
                  <a:pt x="4731" y="6261"/>
                  <a:pt x="4731" y="6267"/>
                  <a:pt x="4731" y="6273"/>
                </a:cubicBezTo>
                <a:cubicBezTo>
                  <a:pt x="4731" y="6279"/>
                  <a:pt x="4725" y="6279"/>
                  <a:pt x="4725" y="6285"/>
                </a:cubicBezTo>
                <a:cubicBezTo>
                  <a:pt x="4725" y="6291"/>
                  <a:pt x="4731" y="6291"/>
                  <a:pt x="4731" y="6297"/>
                </a:cubicBezTo>
                <a:cubicBezTo>
                  <a:pt x="4731" y="6303"/>
                  <a:pt x="4725" y="6309"/>
                  <a:pt x="4725" y="6309"/>
                </a:cubicBezTo>
                <a:cubicBezTo>
                  <a:pt x="4731" y="6320"/>
                  <a:pt x="4737" y="6326"/>
                  <a:pt x="4737" y="6332"/>
                </a:cubicBezTo>
                <a:cubicBezTo>
                  <a:pt x="4743" y="6332"/>
                  <a:pt x="4749" y="6326"/>
                  <a:pt x="4749" y="6326"/>
                </a:cubicBezTo>
                <a:cubicBezTo>
                  <a:pt x="4755" y="6326"/>
                  <a:pt x="4761" y="6320"/>
                  <a:pt x="4767" y="6320"/>
                </a:cubicBezTo>
                <a:cubicBezTo>
                  <a:pt x="4779" y="6320"/>
                  <a:pt x="4785" y="6326"/>
                  <a:pt x="4797" y="6326"/>
                </a:cubicBezTo>
                <a:cubicBezTo>
                  <a:pt x="4797" y="6344"/>
                  <a:pt x="4797" y="6344"/>
                  <a:pt x="4797" y="6344"/>
                </a:cubicBezTo>
                <a:cubicBezTo>
                  <a:pt x="4791" y="6350"/>
                  <a:pt x="4791" y="6356"/>
                  <a:pt x="4791" y="6356"/>
                </a:cubicBezTo>
                <a:cubicBezTo>
                  <a:pt x="4779" y="6362"/>
                  <a:pt x="4773" y="6368"/>
                  <a:pt x="4767" y="6368"/>
                </a:cubicBezTo>
                <a:cubicBezTo>
                  <a:pt x="4761" y="6368"/>
                  <a:pt x="4761" y="6368"/>
                  <a:pt x="4755" y="6368"/>
                </a:cubicBezTo>
                <a:cubicBezTo>
                  <a:pt x="4749" y="6368"/>
                  <a:pt x="4743" y="6368"/>
                  <a:pt x="4737" y="6368"/>
                </a:cubicBezTo>
                <a:cubicBezTo>
                  <a:pt x="4737" y="6380"/>
                  <a:pt x="4743" y="6386"/>
                  <a:pt x="4737" y="6392"/>
                </a:cubicBezTo>
                <a:cubicBezTo>
                  <a:pt x="4737" y="6397"/>
                  <a:pt x="4737" y="6403"/>
                  <a:pt x="4737" y="6403"/>
                </a:cubicBezTo>
                <a:cubicBezTo>
                  <a:pt x="4731" y="6409"/>
                  <a:pt x="4731" y="6409"/>
                  <a:pt x="4725" y="6409"/>
                </a:cubicBezTo>
                <a:cubicBezTo>
                  <a:pt x="4720" y="6415"/>
                  <a:pt x="4720" y="6415"/>
                  <a:pt x="4714" y="6421"/>
                </a:cubicBezTo>
                <a:cubicBezTo>
                  <a:pt x="4708" y="6421"/>
                  <a:pt x="4708" y="6421"/>
                  <a:pt x="4702" y="6427"/>
                </a:cubicBezTo>
                <a:cubicBezTo>
                  <a:pt x="4702" y="6433"/>
                  <a:pt x="4702" y="6439"/>
                  <a:pt x="4702" y="6445"/>
                </a:cubicBezTo>
                <a:cubicBezTo>
                  <a:pt x="4702" y="6451"/>
                  <a:pt x="4702" y="6457"/>
                  <a:pt x="4702" y="6463"/>
                </a:cubicBezTo>
                <a:cubicBezTo>
                  <a:pt x="4702" y="6469"/>
                  <a:pt x="4708" y="6469"/>
                  <a:pt x="4714" y="6475"/>
                </a:cubicBezTo>
                <a:cubicBezTo>
                  <a:pt x="4714" y="6480"/>
                  <a:pt x="4720" y="6480"/>
                  <a:pt x="4720" y="6486"/>
                </a:cubicBezTo>
                <a:cubicBezTo>
                  <a:pt x="4720" y="6498"/>
                  <a:pt x="4720" y="6498"/>
                  <a:pt x="4720" y="6498"/>
                </a:cubicBezTo>
                <a:cubicBezTo>
                  <a:pt x="4720" y="6504"/>
                  <a:pt x="4720" y="6510"/>
                  <a:pt x="4720" y="6522"/>
                </a:cubicBezTo>
                <a:cubicBezTo>
                  <a:pt x="4720" y="6528"/>
                  <a:pt x="4720" y="6528"/>
                  <a:pt x="4720" y="6534"/>
                </a:cubicBezTo>
                <a:cubicBezTo>
                  <a:pt x="4720" y="6540"/>
                  <a:pt x="4725" y="6540"/>
                  <a:pt x="4725" y="6546"/>
                </a:cubicBezTo>
                <a:cubicBezTo>
                  <a:pt x="4731" y="6546"/>
                  <a:pt x="4737" y="6546"/>
                  <a:pt x="4737" y="6552"/>
                </a:cubicBezTo>
                <a:cubicBezTo>
                  <a:pt x="4743" y="6552"/>
                  <a:pt x="4749" y="6552"/>
                  <a:pt x="4749" y="6552"/>
                </a:cubicBezTo>
                <a:cubicBezTo>
                  <a:pt x="4755" y="6552"/>
                  <a:pt x="4761" y="6552"/>
                  <a:pt x="4761" y="6552"/>
                </a:cubicBezTo>
                <a:cubicBezTo>
                  <a:pt x="4767" y="6552"/>
                  <a:pt x="4767" y="6552"/>
                  <a:pt x="4773" y="6558"/>
                </a:cubicBezTo>
                <a:cubicBezTo>
                  <a:pt x="4779" y="6558"/>
                  <a:pt x="4785" y="6558"/>
                  <a:pt x="4785" y="6563"/>
                </a:cubicBezTo>
                <a:cubicBezTo>
                  <a:pt x="4791" y="6563"/>
                  <a:pt x="4791" y="6569"/>
                  <a:pt x="4797" y="6575"/>
                </a:cubicBezTo>
                <a:lnTo>
                  <a:pt x="4802" y="6581"/>
                </a:lnTo>
                <a:cubicBezTo>
                  <a:pt x="4802" y="6587"/>
                  <a:pt x="4808" y="6593"/>
                  <a:pt x="4808" y="6599"/>
                </a:cubicBezTo>
                <a:cubicBezTo>
                  <a:pt x="4814" y="6599"/>
                  <a:pt x="4814" y="6605"/>
                  <a:pt x="4814" y="6611"/>
                </a:cubicBezTo>
                <a:cubicBezTo>
                  <a:pt x="4820" y="6611"/>
                  <a:pt x="4826" y="6611"/>
                  <a:pt x="4826" y="6617"/>
                </a:cubicBezTo>
                <a:cubicBezTo>
                  <a:pt x="4832" y="6623"/>
                  <a:pt x="4832" y="6623"/>
                  <a:pt x="4832" y="6629"/>
                </a:cubicBezTo>
                <a:cubicBezTo>
                  <a:pt x="4838" y="6635"/>
                  <a:pt x="4832" y="6647"/>
                  <a:pt x="4832" y="6652"/>
                </a:cubicBezTo>
                <a:cubicBezTo>
                  <a:pt x="4832" y="6658"/>
                  <a:pt x="4838" y="6658"/>
                  <a:pt x="4838" y="6664"/>
                </a:cubicBezTo>
                <a:cubicBezTo>
                  <a:pt x="4838" y="6670"/>
                  <a:pt x="4838" y="6670"/>
                  <a:pt x="4838" y="6676"/>
                </a:cubicBezTo>
                <a:cubicBezTo>
                  <a:pt x="4844" y="6682"/>
                  <a:pt x="4850" y="6682"/>
                  <a:pt x="4850" y="6682"/>
                </a:cubicBezTo>
                <a:cubicBezTo>
                  <a:pt x="4856" y="6688"/>
                  <a:pt x="4856" y="6694"/>
                  <a:pt x="4862" y="6694"/>
                </a:cubicBezTo>
                <a:cubicBezTo>
                  <a:pt x="4862" y="6700"/>
                  <a:pt x="4868" y="6700"/>
                  <a:pt x="4874" y="6706"/>
                </a:cubicBezTo>
                <a:cubicBezTo>
                  <a:pt x="4874" y="6712"/>
                  <a:pt x="4874" y="6718"/>
                  <a:pt x="4874" y="6730"/>
                </a:cubicBezTo>
                <a:cubicBezTo>
                  <a:pt x="4874" y="6753"/>
                  <a:pt x="4874" y="6753"/>
                  <a:pt x="4874" y="6753"/>
                </a:cubicBezTo>
                <a:cubicBezTo>
                  <a:pt x="4874" y="6759"/>
                  <a:pt x="4880" y="6765"/>
                  <a:pt x="4880" y="6765"/>
                </a:cubicBezTo>
                <a:cubicBezTo>
                  <a:pt x="4886" y="6771"/>
                  <a:pt x="4886" y="6777"/>
                  <a:pt x="4886" y="6777"/>
                </a:cubicBezTo>
                <a:cubicBezTo>
                  <a:pt x="4891" y="6783"/>
                  <a:pt x="4897" y="6783"/>
                  <a:pt x="4897" y="6789"/>
                </a:cubicBezTo>
                <a:cubicBezTo>
                  <a:pt x="4909" y="6795"/>
                  <a:pt x="4915" y="6807"/>
                  <a:pt x="4915" y="6818"/>
                </a:cubicBezTo>
                <a:cubicBezTo>
                  <a:pt x="4915" y="6836"/>
                  <a:pt x="4909" y="6848"/>
                  <a:pt x="4915" y="6860"/>
                </a:cubicBezTo>
                <a:cubicBezTo>
                  <a:pt x="4915" y="6860"/>
                  <a:pt x="4921" y="6866"/>
                  <a:pt x="4921" y="6872"/>
                </a:cubicBezTo>
                <a:cubicBezTo>
                  <a:pt x="4927" y="6872"/>
                  <a:pt x="4933" y="6872"/>
                  <a:pt x="4933" y="6878"/>
                </a:cubicBezTo>
                <a:cubicBezTo>
                  <a:pt x="4939" y="6878"/>
                  <a:pt x="4939" y="6884"/>
                  <a:pt x="4939" y="6884"/>
                </a:cubicBezTo>
                <a:cubicBezTo>
                  <a:pt x="4945" y="6890"/>
                  <a:pt x="4945" y="6890"/>
                  <a:pt x="4951" y="6890"/>
                </a:cubicBezTo>
                <a:cubicBezTo>
                  <a:pt x="4957" y="6896"/>
                  <a:pt x="4957" y="6896"/>
                  <a:pt x="4963" y="6901"/>
                </a:cubicBezTo>
                <a:cubicBezTo>
                  <a:pt x="4969" y="6901"/>
                  <a:pt x="4969" y="6901"/>
                  <a:pt x="4974" y="6906"/>
                </a:cubicBezTo>
                <a:cubicBezTo>
                  <a:pt x="4974" y="6906"/>
                  <a:pt x="4980" y="6912"/>
                  <a:pt x="4980" y="6918"/>
                </a:cubicBezTo>
                <a:cubicBezTo>
                  <a:pt x="4980" y="6918"/>
                  <a:pt x="4980" y="6924"/>
                  <a:pt x="4980" y="6930"/>
                </a:cubicBezTo>
                <a:cubicBezTo>
                  <a:pt x="4980" y="6942"/>
                  <a:pt x="4980" y="6948"/>
                  <a:pt x="4980" y="6960"/>
                </a:cubicBezTo>
                <a:cubicBezTo>
                  <a:pt x="4980" y="6960"/>
                  <a:pt x="4980" y="6966"/>
                  <a:pt x="4980" y="6972"/>
                </a:cubicBezTo>
                <a:cubicBezTo>
                  <a:pt x="4980" y="6978"/>
                  <a:pt x="4980" y="6978"/>
                  <a:pt x="4980" y="6984"/>
                </a:cubicBezTo>
                <a:cubicBezTo>
                  <a:pt x="4986" y="6989"/>
                  <a:pt x="4992" y="6989"/>
                  <a:pt x="4992" y="6989"/>
                </a:cubicBezTo>
                <a:cubicBezTo>
                  <a:pt x="4998" y="7001"/>
                  <a:pt x="4998" y="7007"/>
                  <a:pt x="5004" y="7013"/>
                </a:cubicBezTo>
                <a:cubicBezTo>
                  <a:pt x="5010" y="7019"/>
                  <a:pt x="5010" y="7019"/>
                  <a:pt x="5010" y="7025"/>
                </a:cubicBezTo>
                <a:cubicBezTo>
                  <a:pt x="5016" y="7031"/>
                  <a:pt x="5016" y="7031"/>
                  <a:pt x="5022" y="7037"/>
                </a:cubicBezTo>
                <a:cubicBezTo>
                  <a:pt x="5028" y="7037"/>
                  <a:pt x="5028" y="7037"/>
                  <a:pt x="5034" y="7037"/>
                </a:cubicBezTo>
                <a:cubicBezTo>
                  <a:pt x="5040" y="7043"/>
                  <a:pt x="5046" y="7043"/>
                  <a:pt x="5046" y="7049"/>
                </a:cubicBezTo>
                <a:cubicBezTo>
                  <a:pt x="5052" y="7049"/>
                  <a:pt x="5052" y="7055"/>
                  <a:pt x="5057" y="7055"/>
                </a:cubicBezTo>
                <a:cubicBezTo>
                  <a:pt x="5063" y="7055"/>
                  <a:pt x="5069" y="7061"/>
                  <a:pt x="5069" y="7061"/>
                </a:cubicBezTo>
                <a:cubicBezTo>
                  <a:pt x="5081" y="7061"/>
                  <a:pt x="5087" y="7061"/>
                  <a:pt x="5093" y="7061"/>
                </a:cubicBezTo>
                <a:cubicBezTo>
                  <a:pt x="5099" y="7061"/>
                  <a:pt x="5099" y="7066"/>
                  <a:pt x="5105" y="7066"/>
                </a:cubicBezTo>
                <a:cubicBezTo>
                  <a:pt x="5111" y="7072"/>
                  <a:pt x="5111" y="7078"/>
                  <a:pt x="5117" y="7078"/>
                </a:cubicBezTo>
                <a:cubicBezTo>
                  <a:pt x="5123" y="7084"/>
                  <a:pt x="5123" y="7090"/>
                  <a:pt x="5123" y="7090"/>
                </a:cubicBezTo>
                <a:cubicBezTo>
                  <a:pt x="5129" y="7096"/>
                  <a:pt x="5135" y="7096"/>
                  <a:pt x="5135" y="7096"/>
                </a:cubicBezTo>
                <a:cubicBezTo>
                  <a:pt x="5140" y="7102"/>
                  <a:pt x="5146" y="7102"/>
                  <a:pt x="5146" y="7108"/>
                </a:cubicBezTo>
                <a:cubicBezTo>
                  <a:pt x="5158" y="7114"/>
                  <a:pt x="5158" y="7120"/>
                  <a:pt x="5170" y="7120"/>
                </a:cubicBezTo>
                <a:cubicBezTo>
                  <a:pt x="5176" y="7126"/>
                  <a:pt x="5188" y="7126"/>
                  <a:pt x="5194" y="7132"/>
                </a:cubicBezTo>
                <a:cubicBezTo>
                  <a:pt x="5200" y="7132"/>
                  <a:pt x="5200" y="7138"/>
                  <a:pt x="5206" y="7138"/>
                </a:cubicBezTo>
                <a:cubicBezTo>
                  <a:pt x="5218" y="7144"/>
                  <a:pt x="5224" y="7144"/>
                  <a:pt x="5229" y="7155"/>
                </a:cubicBezTo>
                <a:cubicBezTo>
                  <a:pt x="5235" y="7155"/>
                  <a:pt x="5235" y="7161"/>
                  <a:pt x="5235" y="7167"/>
                </a:cubicBezTo>
                <a:cubicBezTo>
                  <a:pt x="5241" y="7173"/>
                  <a:pt x="5247" y="7173"/>
                  <a:pt x="5247" y="7179"/>
                </a:cubicBezTo>
                <a:cubicBezTo>
                  <a:pt x="5253" y="7185"/>
                  <a:pt x="5259" y="7191"/>
                  <a:pt x="5265" y="7197"/>
                </a:cubicBezTo>
                <a:cubicBezTo>
                  <a:pt x="5271" y="7203"/>
                  <a:pt x="5271" y="7209"/>
                  <a:pt x="5277" y="7209"/>
                </a:cubicBezTo>
                <a:cubicBezTo>
                  <a:pt x="5283" y="7209"/>
                  <a:pt x="5283" y="7209"/>
                  <a:pt x="5289" y="7209"/>
                </a:cubicBezTo>
                <a:cubicBezTo>
                  <a:pt x="5295" y="7209"/>
                  <a:pt x="5301" y="7209"/>
                  <a:pt x="5312" y="7209"/>
                </a:cubicBezTo>
                <a:cubicBezTo>
                  <a:pt x="5312" y="7327"/>
                  <a:pt x="5312" y="7327"/>
                  <a:pt x="5312" y="7327"/>
                </a:cubicBezTo>
                <a:cubicBezTo>
                  <a:pt x="5312" y="7339"/>
                  <a:pt x="5306" y="7345"/>
                  <a:pt x="5306" y="7351"/>
                </a:cubicBezTo>
                <a:cubicBezTo>
                  <a:pt x="5306" y="7363"/>
                  <a:pt x="5306" y="7363"/>
                  <a:pt x="5306" y="7369"/>
                </a:cubicBezTo>
                <a:cubicBezTo>
                  <a:pt x="5306" y="7375"/>
                  <a:pt x="5306" y="7375"/>
                  <a:pt x="5306" y="7375"/>
                </a:cubicBezTo>
                <a:cubicBezTo>
                  <a:pt x="5306" y="7387"/>
                  <a:pt x="5306" y="7387"/>
                  <a:pt x="5306" y="7387"/>
                </a:cubicBezTo>
                <a:cubicBezTo>
                  <a:pt x="5306" y="7398"/>
                  <a:pt x="5312" y="7405"/>
                  <a:pt x="5312" y="7416"/>
                </a:cubicBezTo>
                <a:cubicBezTo>
                  <a:pt x="5312" y="7422"/>
                  <a:pt x="5312" y="7422"/>
                  <a:pt x="5312" y="7422"/>
                </a:cubicBezTo>
                <a:cubicBezTo>
                  <a:pt x="5312" y="7428"/>
                  <a:pt x="5306" y="7428"/>
                  <a:pt x="5306" y="7434"/>
                </a:cubicBezTo>
                <a:cubicBezTo>
                  <a:pt x="5306" y="7440"/>
                  <a:pt x="5306" y="7440"/>
                  <a:pt x="5306" y="7446"/>
                </a:cubicBezTo>
                <a:cubicBezTo>
                  <a:pt x="5306" y="7452"/>
                  <a:pt x="5301" y="7452"/>
                  <a:pt x="5301" y="7458"/>
                </a:cubicBezTo>
                <a:cubicBezTo>
                  <a:pt x="5301" y="7464"/>
                  <a:pt x="5301" y="7470"/>
                  <a:pt x="5301" y="7476"/>
                </a:cubicBezTo>
                <a:cubicBezTo>
                  <a:pt x="5301" y="7476"/>
                  <a:pt x="5301" y="7476"/>
                  <a:pt x="5301" y="7482"/>
                </a:cubicBezTo>
                <a:cubicBezTo>
                  <a:pt x="5301" y="7493"/>
                  <a:pt x="5301" y="7493"/>
                  <a:pt x="5301" y="7493"/>
                </a:cubicBezTo>
                <a:cubicBezTo>
                  <a:pt x="5301" y="7499"/>
                  <a:pt x="5306" y="7499"/>
                  <a:pt x="5306" y="7505"/>
                </a:cubicBezTo>
                <a:cubicBezTo>
                  <a:pt x="5306" y="7511"/>
                  <a:pt x="5306" y="7517"/>
                  <a:pt x="5306" y="7523"/>
                </a:cubicBezTo>
                <a:cubicBezTo>
                  <a:pt x="5306" y="7529"/>
                  <a:pt x="5306" y="7529"/>
                  <a:pt x="5306" y="7529"/>
                </a:cubicBezTo>
                <a:cubicBezTo>
                  <a:pt x="5306" y="7541"/>
                  <a:pt x="5306" y="7541"/>
                  <a:pt x="5306" y="7541"/>
                </a:cubicBezTo>
                <a:cubicBezTo>
                  <a:pt x="5306" y="7547"/>
                  <a:pt x="5295" y="7547"/>
                  <a:pt x="5295" y="7553"/>
                </a:cubicBezTo>
                <a:cubicBezTo>
                  <a:pt x="5295" y="7564"/>
                  <a:pt x="5295" y="7571"/>
                  <a:pt x="5295" y="7576"/>
                </a:cubicBezTo>
                <a:cubicBezTo>
                  <a:pt x="5301" y="7582"/>
                  <a:pt x="5306" y="7588"/>
                  <a:pt x="5306" y="7594"/>
                </a:cubicBezTo>
                <a:cubicBezTo>
                  <a:pt x="5306" y="7606"/>
                  <a:pt x="5306" y="7606"/>
                  <a:pt x="5306" y="7606"/>
                </a:cubicBezTo>
                <a:cubicBezTo>
                  <a:pt x="5306" y="7618"/>
                  <a:pt x="5306" y="7618"/>
                  <a:pt x="5306" y="7618"/>
                </a:cubicBezTo>
                <a:cubicBezTo>
                  <a:pt x="5306" y="7618"/>
                  <a:pt x="5301" y="7624"/>
                  <a:pt x="5301" y="7630"/>
                </a:cubicBezTo>
                <a:cubicBezTo>
                  <a:pt x="5301" y="7630"/>
                  <a:pt x="5301" y="7636"/>
                  <a:pt x="5301" y="7642"/>
                </a:cubicBezTo>
                <a:cubicBezTo>
                  <a:pt x="5301" y="7642"/>
                  <a:pt x="5295" y="7648"/>
                  <a:pt x="5295" y="7653"/>
                </a:cubicBezTo>
                <a:cubicBezTo>
                  <a:pt x="5295" y="7653"/>
                  <a:pt x="5295" y="7659"/>
                  <a:pt x="5289" y="7659"/>
                </a:cubicBezTo>
                <a:cubicBezTo>
                  <a:pt x="5289" y="7665"/>
                  <a:pt x="5289" y="7671"/>
                  <a:pt x="5283" y="7677"/>
                </a:cubicBezTo>
                <a:cubicBezTo>
                  <a:pt x="5283" y="7689"/>
                  <a:pt x="5277" y="7695"/>
                  <a:pt x="5271" y="7707"/>
                </a:cubicBezTo>
                <a:cubicBezTo>
                  <a:pt x="5271" y="7707"/>
                  <a:pt x="5265" y="7713"/>
                  <a:pt x="5265" y="7719"/>
                </a:cubicBezTo>
                <a:cubicBezTo>
                  <a:pt x="5265" y="7725"/>
                  <a:pt x="5265" y="7730"/>
                  <a:pt x="5265" y="7742"/>
                </a:cubicBezTo>
                <a:cubicBezTo>
                  <a:pt x="5265" y="7742"/>
                  <a:pt x="5265" y="7742"/>
                  <a:pt x="5265" y="7748"/>
                </a:cubicBezTo>
                <a:cubicBezTo>
                  <a:pt x="5265" y="7760"/>
                  <a:pt x="5265" y="7766"/>
                  <a:pt x="5265" y="7778"/>
                </a:cubicBezTo>
                <a:cubicBezTo>
                  <a:pt x="5265" y="7778"/>
                  <a:pt x="5265" y="7784"/>
                  <a:pt x="5265" y="7790"/>
                </a:cubicBezTo>
                <a:cubicBezTo>
                  <a:pt x="5265" y="7790"/>
                  <a:pt x="5265" y="7796"/>
                  <a:pt x="5265" y="7802"/>
                </a:cubicBezTo>
                <a:cubicBezTo>
                  <a:pt x="5265" y="7808"/>
                  <a:pt x="5265" y="7808"/>
                  <a:pt x="5265" y="7814"/>
                </a:cubicBezTo>
                <a:cubicBezTo>
                  <a:pt x="5265" y="7819"/>
                  <a:pt x="5265" y="7825"/>
                  <a:pt x="5265" y="7825"/>
                </a:cubicBezTo>
                <a:cubicBezTo>
                  <a:pt x="5265" y="7831"/>
                  <a:pt x="5259" y="7837"/>
                  <a:pt x="5259" y="7843"/>
                </a:cubicBezTo>
                <a:cubicBezTo>
                  <a:pt x="5253" y="7843"/>
                  <a:pt x="5253" y="7849"/>
                  <a:pt x="5253" y="7855"/>
                </a:cubicBezTo>
                <a:cubicBezTo>
                  <a:pt x="5253" y="7861"/>
                  <a:pt x="5247" y="7861"/>
                  <a:pt x="5247" y="7867"/>
                </a:cubicBezTo>
                <a:cubicBezTo>
                  <a:pt x="5241" y="7873"/>
                  <a:pt x="5235" y="7873"/>
                  <a:pt x="5235" y="7879"/>
                </a:cubicBezTo>
                <a:cubicBezTo>
                  <a:pt x="5224" y="7891"/>
                  <a:pt x="5218" y="7896"/>
                  <a:pt x="5218" y="7914"/>
                </a:cubicBezTo>
                <a:cubicBezTo>
                  <a:pt x="5218" y="7920"/>
                  <a:pt x="5218" y="7920"/>
                  <a:pt x="5218" y="7920"/>
                </a:cubicBezTo>
                <a:cubicBezTo>
                  <a:pt x="5218" y="7920"/>
                  <a:pt x="5218" y="7926"/>
                  <a:pt x="5218" y="7932"/>
                </a:cubicBezTo>
                <a:cubicBezTo>
                  <a:pt x="5218" y="7932"/>
                  <a:pt x="5218" y="7938"/>
                  <a:pt x="5218" y="7944"/>
                </a:cubicBezTo>
                <a:cubicBezTo>
                  <a:pt x="5224" y="7944"/>
                  <a:pt x="5224" y="7950"/>
                  <a:pt x="5224" y="7956"/>
                </a:cubicBezTo>
                <a:cubicBezTo>
                  <a:pt x="5229" y="7956"/>
                  <a:pt x="5229" y="7962"/>
                  <a:pt x="5235" y="7962"/>
                </a:cubicBezTo>
                <a:cubicBezTo>
                  <a:pt x="5241" y="7980"/>
                  <a:pt x="5247" y="7991"/>
                  <a:pt x="5247" y="8009"/>
                </a:cubicBezTo>
                <a:cubicBezTo>
                  <a:pt x="5247" y="8027"/>
                  <a:pt x="5241" y="8039"/>
                  <a:pt x="5241" y="8057"/>
                </a:cubicBezTo>
                <a:cubicBezTo>
                  <a:pt x="5241" y="8057"/>
                  <a:pt x="5235" y="8062"/>
                  <a:pt x="5235" y="8069"/>
                </a:cubicBezTo>
                <a:cubicBezTo>
                  <a:pt x="5235" y="8080"/>
                  <a:pt x="5235" y="8086"/>
                  <a:pt x="5235" y="8104"/>
                </a:cubicBezTo>
                <a:cubicBezTo>
                  <a:pt x="5235" y="8110"/>
                  <a:pt x="5229" y="8116"/>
                  <a:pt x="5229" y="8128"/>
                </a:cubicBezTo>
                <a:cubicBezTo>
                  <a:pt x="5229" y="8134"/>
                  <a:pt x="5229" y="8134"/>
                  <a:pt x="5224" y="8140"/>
                </a:cubicBezTo>
                <a:cubicBezTo>
                  <a:pt x="5224" y="8146"/>
                  <a:pt x="5218" y="8146"/>
                  <a:pt x="5212" y="8151"/>
                </a:cubicBezTo>
                <a:cubicBezTo>
                  <a:pt x="5212" y="8157"/>
                  <a:pt x="5218" y="8157"/>
                  <a:pt x="5212" y="8163"/>
                </a:cubicBezTo>
                <a:cubicBezTo>
                  <a:pt x="5212" y="8169"/>
                  <a:pt x="5212" y="8169"/>
                  <a:pt x="5206" y="8175"/>
                </a:cubicBezTo>
                <a:cubicBezTo>
                  <a:pt x="5206" y="8181"/>
                  <a:pt x="5200" y="8181"/>
                  <a:pt x="5200" y="8187"/>
                </a:cubicBezTo>
                <a:cubicBezTo>
                  <a:pt x="5194" y="8193"/>
                  <a:pt x="5194" y="8193"/>
                  <a:pt x="5188" y="8199"/>
                </a:cubicBezTo>
                <a:lnTo>
                  <a:pt x="5182" y="8205"/>
                </a:lnTo>
                <a:cubicBezTo>
                  <a:pt x="5182" y="8229"/>
                  <a:pt x="5182" y="8229"/>
                  <a:pt x="5182" y="8229"/>
                </a:cubicBezTo>
                <a:cubicBezTo>
                  <a:pt x="5182" y="8235"/>
                  <a:pt x="5182" y="8240"/>
                  <a:pt x="5182" y="8246"/>
                </a:cubicBezTo>
                <a:cubicBezTo>
                  <a:pt x="5182" y="8252"/>
                  <a:pt x="5182" y="8252"/>
                  <a:pt x="5182" y="8264"/>
                </a:cubicBezTo>
                <a:lnTo>
                  <a:pt x="5182" y="8270"/>
                </a:lnTo>
                <a:cubicBezTo>
                  <a:pt x="5182" y="8276"/>
                  <a:pt x="5182" y="8276"/>
                  <a:pt x="5182" y="8282"/>
                </a:cubicBezTo>
                <a:cubicBezTo>
                  <a:pt x="5182" y="8288"/>
                  <a:pt x="5176" y="8288"/>
                  <a:pt x="5176" y="8294"/>
                </a:cubicBezTo>
                <a:cubicBezTo>
                  <a:pt x="5170" y="8300"/>
                  <a:pt x="5170" y="8300"/>
                  <a:pt x="5170" y="8306"/>
                </a:cubicBezTo>
                <a:cubicBezTo>
                  <a:pt x="5164" y="8312"/>
                  <a:pt x="5158" y="8312"/>
                  <a:pt x="5158" y="8317"/>
                </a:cubicBezTo>
                <a:cubicBezTo>
                  <a:pt x="5152" y="8323"/>
                  <a:pt x="5152" y="8323"/>
                  <a:pt x="5152" y="8329"/>
                </a:cubicBezTo>
                <a:cubicBezTo>
                  <a:pt x="5152" y="8335"/>
                  <a:pt x="5140" y="8341"/>
                  <a:pt x="5135" y="8347"/>
                </a:cubicBezTo>
                <a:cubicBezTo>
                  <a:pt x="5135" y="8347"/>
                  <a:pt x="5129" y="8347"/>
                  <a:pt x="5123" y="8353"/>
                </a:cubicBezTo>
                <a:cubicBezTo>
                  <a:pt x="5123" y="8359"/>
                  <a:pt x="5123" y="8359"/>
                  <a:pt x="5117" y="8365"/>
                </a:cubicBezTo>
                <a:cubicBezTo>
                  <a:pt x="5117" y="8365"/>
                  <a:pt x="5117" y="8371"/>
                  <a:pt x="5117" y="8377"/>
                </a:cubicBezTo>
                <a:cubicBezTo>
                  <a:pt x="5117" y="8383"/>
                  <a:pt x="5129" y="8383"/>
                  <a:pt x="5129" y="8389"/>
                </a:cubicBezTo>
                <a:cubicBezTo>
                  <a:pt x="5129" y="8389"/>
                  <a:pt x="5129" y="8395"/>
                  <a:pt x="5129" y="8401"/>
                </a:cubicBezTo>
                <a:cubicBezTo>
                  <a:pt x="5129" y="8406"/>
                  <a:pt x="5135" y="8412"/>
                  <a:pt x="5135" y="8424"/>
                </a:cubicBezTo>
                <a:lnTo>
                  <a:pt x="5135" y="8430"/>
                </a:lnTo>
                <a:cubicBezTo>
                  <a:pt x="5135" y="8436"/>
                  <a:pt x="5140" y="8442"/>
                  <a:pt x="5140" y="8442"/>
                </a:cubicBezTo>
                <a:cubicBezTo>
                  <a:pt x="5140" y="8454"/>
                  <a:pt x="5140" y="8460"/>
                  <a:pt x="5140" y="8466"/>
                </a:cubicBezTo>
                <a:cubicBezTo>
                  <a:pt x="5140" y="8489"/>
                  <a:pt x="5140" y="8501"/>
                  <a:pt x="5129" y="8513"/>
                </a:cubicBezTo>
                <a:cubicBezTo>
                  <a:pt x="5129" y="8519"/>
                  <a:pt x="5123" y="8525"/>
                  <a:pt x="5123" y="8525"/>
                </a:cubicBezTo>
                <a:cubicBezTo>
                  <a:pt x="5117" y="8531"/>
                  <a:pt x="5111" y="8531"/>
                  <a:pt x="5111" y="8537"/>
                </a:cubicBezTo>
                <a:cubicBezTo>
                  <a:pt x="5105" y="8543"/>
                  <a:pt x="5111" y="8549"/>
                  <a:pt x="5111" y="8561"/>
                </a:cubicBezTo>
                <a:cubicBezTo>
                  <a:pt x="5111" y="8561"/>
                  <a:pt x="5105" y="8567"/>
                  <a:pt x="5111" y="8572"/>
                </a:cubicBezTo>
                <a:lnTo>
                  <a:pt x="5117" y="8578"/>
                </a:lnTo>
                <a:cubicBezTo>
                  <a:pt x="5123" y="8590"/>
                  <a:pt x="5123" y="8590"/>
                  <a:pt x="5123" y="8590"/>
                </a:cubicBezTo>
                <a:cubicBezTo>
                  <a:pt x="5129" y="8602"/>
                  <a:pt x="5135" y="8608"/>
                  <a:pt x="5135" y="8614"/>
                </a:cubicBezTo>
                <a:cubicBezTo>
                  <a:pt x="5135" y="8620"/>
                  <a:pt x="5129" y="8620"/>
                  <a:pt x="5129" y="8626"/>
                </a:cubicBezTo>
                <a:cubicBezTo>
                  <a:pt x="5123" y="8626"/>
                  <a:pt x="5117" y="8626"/>
                  <a:pt x="5111" y="8632"/>
                </a:cubicBezTo>
                <a:cubicBezTo>
                  <a:pt x="5105" y="8632"/>
                  <a:pt x="5099" y="8632"/>
                  <a:pt x="5099" y="8638"/>
                </a:cubicBezTo>
                <a:cubicBezTo>
                  <a:pt x="5093" y="8644"/>
                  <a:pt x="5093" y="8644"/>
                  <a:pt x="5093" y="8650"/>
                </a:cubicBezTo>
                <a:cubicBezTo>
                  <a:pt x="5093" y="8655"/>
                  <a:pt x="5093" y="8655"/>
                  <a:pt x="5093" y="8661"/>
                </a:cubicBezTo>
                <a:cubicBezTo>
                  <a:pt x="5087" y="8667"/>
                  <a:pt x="5081" y="8667"/>
                  <a:pt x="5081" y="8673"/>
                </a:cubicBezTo>
                <a:cubicBezTo>
                  <a:pt x="5081" y="8673"/>
                  <a:pt x="5081" y="8679"/>
                  <a:pt x="5081" y="8685"/>
                </a:cubicBezTo>
                <a:cubicBezTo>
                  <a:pt x="5075" y="8691"/>
                  <a:pt x="5075" y="8697"/>
                  <a:pt x="5075" y="8703"/>
                </a:cubicBezTo>
                <a:cubicBezTo>
                  <a:pt x="5075" y="8709"/>
                  <a:pt x="5075" y="8715"/>
                  <a:pt x="5081" y="8721"/>
                </a:cubicBezTo>
                <a:cubicBezTo>
                  <a:pt x="5087" y="8721"/>
                  <a:pt x="5093" y="8721"/>
                  <a:pt x="5093" y="8727"/>
                </a:cubicBezTo>
                <a:cubicBezTo>
                  <a:pt x="5099" y="8727"/>
                  <a:pt x="5099" y="8733"/>
                  <a:pt x="5105" y="8733"/>
                </a:cubicBezTo>
                <a:cubicBezTo>
                  <a:pt x="5140" y="8733"/>
                  <a:pt x="5140" y="8733"/>
                  <a:pt x="5140" y="8733"/>
                </a:cubicBezTo>
                <a:cubicBezTo>
                  <a:pt x="5152" y="8632"/>
                  <a:pt x="5152" y="8632"/>
                  <a:pt x="5152" y="8632"/>
                </a:cubicBezTo>
                <a:cubicBezTo>
                  <a:pt x="5194" y="8632"/>
                  <a:pt x="5194" y="8632"/>
                  <a:pt x="5194" y="8632"/>
                </a:cubicBezTo>
                <a:cubicBezTo>
                  <a:pt x="5194" y="8661"/>
                  <a:pt x="5194" y="8661"/>
                  <a:pt x="5194" y="8661"/>
                </a:cubicBezTo>
                <a:cubicBezTo>
                  <a:pt x="5188" y="8667"/>
                  <a:pt x="5188" y="8673"/>
                  <a:pt x="5188" y="8673"/>
                </a:cubicBezTo>
                <a:cubicBezTo>
                  <a:pt x="5182" y="8679"/>
                  <a:pt x="5176" y="8679"/>
                  <a:pt x="5176" y="8679"/>
                </a:cubicBezTo>
                <a:cubicBezTo>
                  <a:pt x="5170" y="8685"/>
                  <a:pt x="5170" y="8691"/>
                  <a:pt x="5164" y="8691"/>
                </a:cubicBezTo>
                <a:cubicBezTo>
                  <a:pt x="5164" y="8750"/>
                  <a:pt x="5164" y="8750"/>
                  <a:pt x="5164" y="8750"/>
                </a:cubicBezTo>
                <a:cubicBezTo>
                  <a:pt x="5164" y="8756"/>
                  <a:pt x="5158" y="8762"/>
                  <a:pt x="5158" y="8762"/>
                </a:cubicBezTo>
                <a:cubicBezTo>
                  <a:pt x="5152" y="8768"/>
                  <a:pt x="5146" y="8768"/>
                  <a:pt x="5146" y="8774"/>
                </a:cubicBezTo>
                <a:cubicBezTo>
                  <a:pt x="5140" y="8774"/>
                  <a:pt x="5140" y="8780"/>
                  <a:pt x="5140" y="8786"/>
                </a:cubicBezTo>
                <a:cubicBezTo>
                  <a:pt x="5140" y="8786"/>
                  <a:pt x="5140" y="8792"/>
                  <a:pt x="5140" y="8798"/>
                </a:cubicBezTo>
                <a:cubicBezTo>
                  <a:pt x="5140" y="8810"/>
                  <a:pt x="5146" y="8816"/>
                  <a:pt x="5146" y="8833"/>
                </a:cubicBezTo>
                <a:cubicBezTo>
                  <a:pt x="5146" y="8845"/>
                  <a:pt x="5146" y="8851"/>
                  <a:pt x="5146" y="8869"/>
                </a:cubicBezTo>
                <a:cubicBezTo>
                  <a:pt x="5146" y="8869"/>
                  <a:pt x="5140" y="8875"/>
                  <a:pt x="5140" y="8881"/>
                </a:cubicBezTo>
                <a:cubicBezTo>
                  <a:pt x="5129" y="8869"/>
                  <a:pt x="5129" y="8869"/>
                  <a:pt x="5129" y="8869"/>
                </a:cubicBezTo>
                <a:cubicBezTo>
                  <a:pt x="5123" y="8869"/>
                  <a:pt x="5123" y="8863"/>
                  <a:pt x="5117" y="8857"/>
                </a:cubicBezTo>
                <a:lnTo>
                  <a:pt x="5111" y="8857"/>
                </a:lnTo>
                <a:cubicBezTo>
                  <a:pt x="5105" y="8851"/>
                  <a:pt x="5111" y="8845"/>
                  <a:pt x="5111" y="8845"/>
                </a:cubicBezTo>
                <a:cubicBezTo>
                  <a:pt x="5111" y="8833"/>
                  <a:pt x="5111" y="8833"/>
                  <a:pt x="5111" y="8833"/>
                </a:cubicBezTo>
                <a:cubicBezTo>
                  <a:pt x="5111" y="8821"/>
                  <a:pt x="5105" y="8816"/>
                  <a:pt x="5105" y="8810"/>
                </a:cubicBezTo>
                <a:lnTo>
                  <a:pt x="5105" y="8816"/>
                </a:lnTo>
                <a:cubicBezTo>
                  <a:pt x="5099" y="8816"/>
                  <a:pt x="5093" y="8816"/>
                  <a:pt x="5087" y="8816"/>
                </a:cubicBezTo>
                <a:cubicBezTo>
                  <a:pt x="5087" y="8851"/>
                  <a:pt x="5087" y="8851"/>
                  <a:pt x="5087" y="8851"/>
                </a:cubicBezTo>
                <a:cubicBezTo>
                  <a:pt x="5093" y="8851"/>
                  <a:pt x="5099" y="8851"/>
                  <a:pt x="5099" y="8851"/>
                </a:cubicBezTo>
                <a:cubicBezTo>
                  <a:pt x="5105" y="8857"/>
                  <a:pt x="5105" y="8863"/>
                  <a:pt x="5105" y="8863"/>
                </a:cubicBezTo>
                <a:cubicBezTo>
                  <a:pt x="5111" y="8869"/>
                  <a:pt x="5117" y="8869"/>
                  <a:pt x="5117" y="8875"/>
                </a:cubicBezTo>
                <a:cubicBezTo>
                  <a:pt x="5117" y="8875"/>
                  <a:pt x="5123" y="8881"/>
                  <a:pt x="5123" y="8887"/>
                </a:cubicBezTo>
                <a:lnTo>
                  <a:pt x="5123" y="8893"/>
                </a:lnTo>
                <a:cubicBezTo>
                  <a:pt x="5123" y="8899"/>
                  <a:pt x="5123" y="8905"/>
                  <a:pt x="5123" y="8905"/>
                </a:cubicBezTo>
                <a:cubicBezTo>
                  <a:pt x="5129" y="8916"/>
                  <a:pt x="5123" y="8922"/>
                  <a:pt x="5123" y="8928"/>
                </a:cubicBezTo>
                <a:lnTo>
                  <a:pt x="5117" y="8922"/>
                </a:lnTo>
                <a:close/>
                <a:moveTo>
                  <a:pt x="5259" y="5241"/>
                </a:moveTo>
                <a:lnTo>
                  <a:pt x="5259" y="5241"/>
                </a:lnTo>
                <a:cubicBezTo>
                  <a:pt x="5271" y="5235"/>
                  <a:pt x="5271" y="5224"/>
                  <a:pt x="5283" y="5218"/>
                </a:cubicBezTo>
                <a:cubicBezTo>
                  <a:pt x="5289" y="5218"/>
                  <a:pt x="5301" y="5212"/>
                  <a:pt x="5306" y="5212"/>
                </a:cubicBezTo>
                <a:cubicBezTo>
                  <a:pt x="5312" y="5212"/>
                  <a:pt x="5318" y="5212"/>
                  <a:pt x="5330" y="5212"/>
                </a:cubicBezTo>
                <a:cubicBezTo>
                  <a:pt x="5336" y="5212"/>
                  <a:pt x="5342" y="5218"/>
                  <a:pt x="5348" y="5218"/>
                </a:cubicBezTo>
                <a:cubicBezTo>
                  <a:pt x="5360" y="5218"/>
                  <a:pt x="5366" y="5212"/>
                  <a:pt x="5372" y="5212"/>
                </a:cubicBezTo>
                <a:cubicBezTo>
                  <a:pt x="5390" y="5212"/>
                  <a:pt x="5401" y="5212"/>
                  <a:pt x="5419" y="5212"/>
                </a:cubicBezTo>
                <a:cubicBezTo>
                  <a:pt x="5437" y="5212"/>
                  <a:pt x="5449" y="5206"/>
                  <a:pt x="5467" y="5206"/>
                </a:cubicBezTo>
                <a:cubicBezTo>
                  <a:pt x="5472" y="5206"/>
                  <a:pt x="5479" y="5200"/>
                  <a:pt x="5490" y="5200"/>
                </a:cubicBezTo>
                <a:cubicBezTo>
                  <a:pt x="5496" y="5200"/>
                  <a:pt x="5502" y="5206"/>
                  <a:pt x="5508" y="5206"/>
                </a:cubicBezTo>
                <a:cubicBezTo>
                  <a:pt x="5526" y="5206"/>
                  <a:pt x="5538" y="5212"/>
                  <a:pt x="5556" y="5212"/>
                </a:cubicBezTo>
                <a:cubicBezTo>
                  <a:pt x="5579" y="5212"/>
                  <a:pt x="5579" y="5212"/>
                  <a:pt x="5579" y="5212"/>
                </a:cubicBezTo>
                <a:cubicBezTo>
                  <a:pt x="5591" y="5212"/>
                  <a:pt x="5591" y="5200"/>
                  <a:pt x="5603" y="5200"/>
                </a:cubicBezTo>
                <a:cubicBezTo>
                  <a:pt x="5597" y="5194"/>
                  <a:pt x="5585" y="5194"/>
                  <a:pt x="5579" y="5188"/>
                </a:cubicBezTo>
                <a:cubicBezTo>
                  <a:pt x="5573" y="5176"/>
                  <a:pt x="5579" y="5164"/>
                  <a:pt x="5579" y="5152"/>
                </a:cubicBezTo>
                <a:cubicBezTo>
                  <a:pt x="5550" y="5158"/>
                  <a:pt x="5538" y="5164"/>
                  <a:pt x="5508" y="5164"/>
                </a:cubicBezTo>
                <a:cubicBezTo>
                  <a:pt x="5490" y="5164"/>
                  <a:pt x="5490" y="5164"/>
                  <a:pt x="5490" y="5164"/>
                </a:cubicBezTo>
                <a:cubicBezTo>
                  <a:pt x="5472" y="5164"/>
                  <a:pt x="5467" y="5152"/>
                  <a:pt x="5455" y="5152"/>
                </a:cubicBezTo>
                <a:cubicBezTo>
                  <a:pt x="5443" y="5152"/>
                  <a:pt x="5443" y="5152"/>
                  <a:pt x="5443" y="5152"/>
                </a:cubicBezTo>
                <a:cubicBezTo>
                  <a:pt x="5431" y="5152"/>
                  <a:pt x="5431" y="5170"/>
                  <a:pt x="5419" y="5170"/>
                </a:cubicBezTo>
                <a:cubicBezTo>
                  <a:pt x="5413" y="5170"/>
                  <a:pt x="5407" y="5170"/>
                  <a:pt x="5395" y="5170"/>
                </a:cubicBezTo>
                <a:cubicBezTo>
                  <a:pt x="5390" y="5170"/>
                  <a:pt x="5378" y="5170"/>
                  <a:pt x="5372" y="5170"/>
                </a:cubicBezTo>
                <a:cubicBezTo>
                  <a:pt x="5366" y="5170"/>
                  <a:pt x="5360" y="5158"/>
                  <a:pt x="5348" y="5152"/>
                </a:cubicBezTo>
                <a:cubicBezTo>
                  <a:pt x="5342" y="5152"/>
                  <a:pt x="5336" y="5152"/>
                  <a:pt x="5330" y="5146"/>
                </a:cubicBezTo>
                <a:cubicBezTo>
                  <a:pt x="5318" y="5146"/>
                  <a:pt x="5312" y="5135"/>
                  <a:pt x="5306" y="5129"/>
                </a:cubicBezTo>
                <a:cubicBezTo>
                  <a:pt x="5289" y="5129"/>
                  <a:pt x="5277" y="5129"/>
                  <a:pt x="5259" y="5129"/>
                </a:cubicBezTo>
                <a:cubicBezTo>
                  <a:pt x="5241" y="5129"/>
                  <a:pt x="5229" y="5123"/>
                  <a:pt x="5212" y="5123"/>
                </a:cubicBezTo>
                <a:cubicBezTo>
                  <a:pt x="5194" y="5123"/>
                  <a:pt x="5188" y="5129"/>
                  <a:pt x="5170" y="5129"/>
                </a:cubicBezTo>
                <a:cubicBezTo>
                  <a:pt x="5170" y="5200"/>
                  <a:pt x="5170" y="5200"/>
                  <a:pt x="5170" y="5200"/>
                </a:cubicBezTo>
                <a:cubicBezTo>
                  <a:pt x="5176" y="5206"/>
                  <a:pt x="5182" y="5218"/>
                  <a:pt x="5188" y="5224"/>
                </a:cubicBezTo>
                <a:cubicBezTo>
                  <a:pt x="5200" y="5230"/>
                  <a:pt x="5206" y="5235"/>
                  <a:pt x="5212" y="5241"/>
                </a:cubicBezTo>
                <a:cubicBezTo>
                  <a:pt x="5235" y="5241"/>
                  <a:pt x="5235" y="5241"/>
                  <a:pt x="5235" y="5241"/>
                </a:cubicBezTo>
                <a:cubicBezTo>
                  <a:pt x="5247" y="5241"/>
                  <a:pt x="5253" y="5241"/>
                  <a:pt x="5259" y="5241"/>
                </a:cubicBezTo>
                <a:close/>
                <a:moveTo>
                  <a:pt x="4992" y="5224"/>
                </a:moveTo>
                <a:lnTo>
                  <a:pt x="4992" y="5224"/>
                </a:lnTo>
                <a:cubicBezTo>
                  <a:pt x="4986" y="5218"/>
                  <a:pt x="4992" y="5206"/>
                  <a:pt x="4986" y="5200"/>
                </a:cubicBezTo>
                <a:cubicBezTo>
                  <a:pt x="4980" y="5194"/>
                  <a:pt x="4969" y="5200"/>
                  <a:pt x="4963" y="5194"/>
                </a:cubicBezTo>
                <a:cubicBezTo>
                  <a:pt x="4957" y="5188"/>
                  <a:pt x="4951" y="5182"/>
                  <a:pt x="4939" y="5182"/>
                </a:cubicBezTo>
                <a:cubicBezTo>
                  <a:pt x="4874" y="5182"/>
                  <a:pt x="4874" y="5182"/>
                  <a:pt x="4874" y="5182"/>
                </a:cubicBezTo>
                <a:cubicBezTo>
                  <a:pt x="4880" y="5194"/>
                  <a:pt x="4880" y="5206"/>
                  <a:pt x="4891" y="5212"/>
                </a:cubicBezTo>
                <a:cubicBezTo>
                  <a:pt x="4903" y="5212"/>
                  <a:pt x="4909" y="5206"/>
                  <a:pt x="4915" y="5212"/>
                </a:cubicBezTo>
                <a:cubicBezTo>
                  <a:pt x="4927" y="5218"/>
                  <a:pt x="4933" y="5218"/>
                  <a:pt x="4939" y="5224"/>
                </a:cubicBezTo>
                <a:cubicBezTo>
                  <a:pt x="4945" y="5230"/>
                  <a:pt x="4939" y="5235"/>
                  <a:pt x="4945" y="5247"/>
                </a:cubicBezTo>
                <a:cubicBezTo>
                  <a:pt x="4951" y="5241"/>
                  <a:pt x="4963" y="5247"/>
                  <a:pt x="4969" y="5247"/>
                </a:cubicBezTo>
                <a:cubicBezTo>
                  <a:pt x="4980" y="5241"/>
                  <a:pt x="4980" y="5230"/>
                  <a:pt x="4992" y="5224"/>
                </a:cubicBezTo>
                <a:close/>
                <a:moveTo>
                  <a:pt x="5093" y="5093"/>
                </a:moveTo>
                <a:lnTo>
                  <a:pt x="5093" y="5093"/>
                </a:lnTo>
                <a:cubicBezTo>
                  <a:pt x="5081" y="5075"/>
                  <a:pt x="5069" y="5063"/>
                  <a:pt x="5052" y="5052"/>
                </a:cubicBezTo>
                <a:cubicBezTo>
                  <a:pt x="5034" y="5040"/>
                  <a:pt x="5028" y="5022"/>
                  <a:pt x="5004" y="5022"/>
                </a:cubicBezTo>
                <a:cubicBezTo>
                  <a:pt x="4980" y="5022"/>
                  <a:pt x="4980" y="5022"/>
                  <a:pt x="4980" y="5022"/>
                </a:cubicBezTo>
                <a:cubicBezTo>
                  <a:pt x="4957" y="5022"/>
                  <a:pt x="4951" y="5022"/>
                  <a:pt x="4927" y="5022"/>
                </a:cubicBezTo>
                <a:cubicBezTo>
                  <a:pt x="4921" y="5022"/>
                  <a:pt x="4915" y="5022"/>
                  <a:pt x="4903" y="5022"/>
                </a:cubicBezTo>
                <a:cubicBezTo>
                  <a:pt x="4897" y="5022"/>
                  <a:pt x="4891" y="5016"/>
                  <a:pt x="4880" y="5010"/>
                </a:cubicBezTo>
                <a:cubicBezTo>
                  <a:pt x="4874" y="5004"/>
                  <a:pt x="4874" y="4992"/>
                  <a:pt x="4868" y="4986"/>
                </a:cubicBezTo>
                <a:cubicBezTo>
                  <a:pt x="4856" y="4986"/>
                  <a:pt x="4850" y="4980"/>
                  <a:pt x="4844" y="4975"/>
                </a:cubicBezTo>
                <a:cubicBezTo>
                  <a:pt x="4826" y="4969"/>
                  <a:pt x="4814" y="4963"/>
                  <a:pt x="4797" y="4957"/>
                </a:cubicBezTo>
                <a:cubicBezTo>
                  <a:pt x="4773" y="4945"/>
                  <a:pt x="4773" y="4945"/>
                  <a:pt x="4773" y="4945"/>
                </a:cubicBezTo>
                <a:cubicBezTo>
                  <a:pt x="4767" y="4939"/>
                  <a:pt x="4767" y="4921"/>
                  <a:pt x="4755" y="4921"/>
                </a:cubicBezTo>
                <a:cubicBezTo>
                  <a:pt x="4743" y="4915"/>
                  <a:pt x="4731" y="4921"/>
                  <a:pt x="4720" y="4921"/>
                </a:cubicBezTo>
                <a:cubicBezTo>
                  <a:pt x="4708" y="4921"/>
                  <a:pt x="4696" y="4921"/>
                  <a:pt x="4684" y="4921"/>
                </a:cubicBezTo>
                <a:cubicBezTo>
                  <a:pt x="4672" y="4921"/>
                  <a:pt x="4672" y="4933"/>
                  <a:pt x="4660" y="4933"/>
                </a:cubicBezTo>
                <a:cubicBezTo>
                  <a:pt x="4648" y="4933"/>
                  <a:pt x="4648" y="4927"/>
                  <a:pt x="4636" y="4927"/>
                </a:cubicBezTo>
                <a:cubicBezTo>
                  <a:pt x="4589" y="4927"/>
                  <a:pt x="4589" y="4927"/>
                  <a:pt x="4589" y="4927"/>
                </a:cubicBezTo>
                <a:cubicBezTo>
                  <a:pt x="4577" y="4927"/>
                  <a:pt x="4571" y="4921"/>
                  <a:pt x="4565" y="4927"/>
                </a:cubicBezTo>
                <a:cubicBezTo>
                  <a:pt x="4554" y="4927"/>
                  <a:pt x="4547" y="4921"/>
                  <a:pt x="4542" y="4927"/>
                </a:cubicBezTo>
                <a:cubicBezTo>
                  <a:pt x="4530" y="4933"/>
                  <a:pt x="4524" y="4945"/>
                  <a:pt x="4524" y="4963"/>
                </a:cubicBezTo>
                <a:cubicBezTo>
                  <a:pt x="4524" y="4975"/>
                  <a:pt x="4536" y="4986"/>
                  <a:pt x="4547" y="4992"/>
                </a:cubicBezTo>
                <a:cubicBezTo>
                  <a:pt x="4559" y="5004"/>
                  <a:pt x="4577" y="5004"/>
                  <a:pt x="4595" y="5004"/>
                </a:cubicBezTo>
                <a:cubicBezTo>
                  <a:pt x="4607" y="5004"/>
                  <a:pt x="4613" y="5004"/>
                  <a:pt x="4619" y="5004"/>
                </a:cubicBezTo>
                <a:cubicBezTo>
                  <a:pt x="4636" y="4998"/>
                  <a:pt x="4648" y="4980"/>
                  <a:pt x="4666" y="4975"/>
                </a:cubicBezTo>
                <a:cubicBezTo>
                  <a:pt x="4672" y="4975"/>
                  <a:pt x="4678" y="4975"/>
                  <a:pt x="4690" y="4975"/>
                </a:cubicBezTo>
                <a:cubicBezTo>
                  <a:pt x="4720" y="4975"/>
                  <a:pt x="4737" y="4986"/>
                  <a:pt x="4755" y="5004"/>
                </a:cubicBezTo>
                <a:cubicBezTo>
                  <a:pt x="4767" y="5010"/>
                  <a:pt x="4761" y="5022"/>
                  <a:pt x="4767" y="5028"/>
                </a:cubicBezTo>
                <a:cubicBezTo>
                  <a:pt x="4773" y="5034"/>
                  <a:pt x="4785" y="5034"/>
                  <a:pt x="4791" y="5034"/>
                </a:cubicBezTo>
                <a:cubicBezTo>
                  <a:pt x="4802" y="5034"/>
                  <a:pt x="4802" y="5046"/>
                  <a:pt x="4814" y="5046"/>
                </a:cubicBezTo>
                <a:cubicBezTo>
                  <a:pt x="4826" y="5046"/>
                  <a:pt x="4832" y="5040"/>
                  <a:pt x="4844" y="5046"/>
                </a:cubicBezTo>
                <a:cubicBezTo>
                  <a:pt x="4856" y="5046"/>
                  <a:pt x="4856" y="5063"/>
                  <a:pt x="4868" y="5069"/>
                </a:cubicBezTo>
                <a:cubicBezTo>
                  <a:pt x="4880" y="5081"/>
                  <a:pt x="4897" y="5093"/>
                  <a:pt x="4915" y="5093"/>
                </a:cubicBezTo>
                <a:lnTo>
                  <a:pt x="5093" y="5093"/>
                </a:lnTo>
                <a:close/>
                <a:moveTo>
                  <a:pt x="7850" y="1998"/>
                </a:moveTo>
                <a:lnTo>
                  <a:pt x="7850" y="1998"/>
                </a:lnTo>
                <a:cubicBezTo>
                  <a:pt x="7862" y="1992"/>
                  <a:pt x="7862" y="1986"/>
                  <a:pt x="7874" y="1986"/>
                </a:cubicBezTo>
                <a:cubicBezTo>
                  <a:pt x="7880" y="1986"/>
                  <a:pt x="7892" y="1986"/>
                  <a:pt x="7897" y="1986"/>
                </a:cubicBezTo>
                <a:cubicBezTo>
                  <a:pt x="7903" y="1986"/>
                  <a:pt x="7909" y="1998"/>
                  <a:pt x="7915" y="2004"/>
                </a:cubicBezTo>
                <a:cubicBezTo>
                  <a:pt x="7921" y="2010"/>
                  <a:pt x="7933" y="2004"/>
                  <a:pt x="7939" y="2016"/>
                </a:cubicBezTo>
                <a:cubicBezTo>
                  <a:pt x="7945" y="2022"/>
                  <a:pt x="7933" y="2034"/>
                  <a:pt x="7939" y="2040"/>
                </a:cubicBezTo>
                <a:cubicBezTo>
                  <a:pt x="7927" y="2040"/>
                  <a:pt x="7921" y="2034"/>
                  <a:pt x="7915" y="2034"/>
                </a:cubicBezTo>
                <a:cubicBezTo>
                  <a:pt x="7886" y="2034"/>
                  <a:pt x="7874" y="2034"/>
                  <a:pt x="7844" y="2034"/>
                </a:cubicBezTo>
                <a:cubicBezTo>
                  <a:pt x="7838" y="2034"/>
                  <a:pt x="7832" y="2040"/>
                  <a:pt x="7820" y="2040"/>
                </a:cubicBezTo>
                <a:cubicBezTo>
                  <a:pt x="7826" y="2075"/>
                  <a:pt x="7826" y="2075"/>
                  <a:pt x="7826" y="2075"/>
                </a:cubicBezTo>
                <a:cubicBezTo>
                  <a:pt x="7838" y="2075"/>
                  <a:pt x="7844" y="2069"/>
                  <a:pt x="7850" y="2069"/>
                </a:cubicBezTo>
                <a:cubicBezTo>
                  <a:pt x="7897" y="2069"/>
                  <a:pt x="7897" y="2069"/>
                  <a:pt x="7897" y="2069"/>
                </a:cubicBezTo>
                <a:lnTo>
                  <a:pt x="7903" y="2075"/>
                </a:lnTo>
                <a:cubicBezTo>
                  <a:pt x="7903" y="2123"/>
                  <a:pt x="7903" y="2123"/>
                  <a:pt x="7903" y="2123"/>
                </a:cubicBezTo>
                <a:cubicBezTo>
                  <a:pt x="7915" y="2146"/>
                  <a:pt x="7915" y="2146"/>
                  <a:pt x="7915" y="2146"/>
                </a:cubicBezTo>
                <a:cubicBezTo>
                  <a:pt x="7939" y="2146"/>
                  <a:pt x="7939" y="2146"/>
                  <a:pt x="7939" y="2146"/>
                </a:cubicBezTo>
                <a:cubicBezTo>
                  <a:pt x="7945" y="2146"/>
                  <a:pt x="7951" y="2141"/>
                  <a:pt x="7957" y="2141"/>
                </a:cubicBezTo>
                <a:cubicBezTo>
                  <a:pt x="7975" y="2141"/>
                  <a:pt x="7986" y="2141"/>
                  <a:pt x="8004" y="2141"/>
                </a:cubicBezTo>
                <a:cubicBezTo>
                  <a:pt x="8028" y="2141"/>
                  <a:pt x="8028" y="2141"/>
                  <a:pt x="8028" y="2141"/>
                </a:cubicBezTo>
                <a:cubicBezTo>
                  <a:pt x="8034" y="2141"/>
                  <a:pt x="8046" y="2134"/>
                  <a:pt x="8052" y="2141"/>
                </a:cubicBezTo>
                <a:cubicBezTo>
                  <a:pt x="8064" y="2146"/>
                  <a:pt x="8058" y="2158"/>
                  <a:pt x="8069" y="2164"/>
                </a:cubicBezTo>
                <a:cubicBezTo>
                  <a:pt x="8075" y="2164"/>
                  <a:pt x="8081" y="2170"/>
                  <a:pt x="8093" y="2176"/>
                </a:cubicBezTo>
                <a:cubicBezTo>
                  <a:pt x="8105" y="2176"/>
                  <a:pt x="8111" y="2176"/>
                  <a:pt x="8123" y="2176"/>
                </a:cubicBezTo>
                <a:cubicBezTo>
                  <a:pt x="8141" y="2176"/>
                  <a:pt x="8147" y="2176"/>
                  <a:pt x="8158" y="2176"/>
                </a:cubicBezTo>
                <a:cubicBezTo>
                  <a:pt x="8170" y="2170"/>
                  <a:pt x="8176" y="2164"/>
                  <a:pt x="8182" y="2158"/>
                </a:cubicBezTo>
                <a:cubicBezTo>
                  <a:pt x="8194" y="2146"/>
                  <a:pt x="8188" y="2134"/>
                  <a:pt x="8200" y="2129"/>
                </a:cubicBezTo>
                <a:cubicBezTo>
                  <a:pt x="8206" y="2123"/>
                  <a:pt x="8212" y="2117"/>
                  <a:pt x="8224" y="2111"/>
                </a:cubicBezTo>
                <a:cubicBezTo>
                  <a:pt x="8230" y="2111"/>
                  <a:pt x="8235" y="2111"/>
                  <a:pt x="8247" y="2111"/>
                </a:cubicBezTo>
                <a:cubicBezTo>
                  <a:pt x="8259" y="2105"/>
                  <a:pt x="8259" y="2093"/>
                  <a:pt x="8265" y="2087"/>
                </a:cubicBezTo>
                <a:cubicBezTo>
                  <a:pt x="8283" y="2081"/>
                  <a:pt x="8295" y="2075"/>
                  <a:pt x="8313" y="2069"/>
                </a:cubicBezTo>
                <a:cubicBezTo>
                  <a:pt x="8342" y="2069"/>
                  <a:pt x="8366" y="2069"/>
                  <a:pt x="8402" y="2069"/>
                </a:cubicBezTo>
                <a:cubicBezTo>
                  <a:pt x="8402" y="2028"/>
                  <a:pt x="8402" y="2028"/>
                  <a:pt x="8402" y="2028"/>
                </a:cubicBezTo>
                <a:cubicBezTo>
                  <a:pt x="8396" y="2016"/>
                  <a:pt x="8396" y="2004"/>
                  <a:pt x="8390" y="2004"/>
                </a:cubicBezTo>
                <a:cubicBezTo>
                  <a:pt x="8366" y="1992"/>
                  <a:pt x="8366" y="1992"/>
                  <a:pt x="8366" y="1992"/>
                </a:cubicBezTo>
                <a:cubicBezTo>
                  <a:pt x="8360" y="1986"/>
                  <a:pt x="8348" y="1992"/>
                  <a:pt x="8342" y="1992"/>
                </a:cubicBezTo>
                <a:cubicBezTo>
                  <a:pt x="8342" y="1980"/>
                  <a:pt x="8342" y="1975"/>
                  <a:pt x="8342" y="1968"/>
                </a:cubicBezTo>
                <a:cubicBezTo>
                  <a:pt x="8342" y="1957"/>
                  <a:pt x="8354" y="1957"/>
                  <a:pt x="8354" y="1945"/>
                </a:cubicBezTo>
                <a:cubicBezTo>
                  <a:pt x="8354" y="1933"/>
                  <a:pt x="8348" y="1927"/>
                  <a:pt x="8348" y="1915"/>
                </a:cubicBezTo>
                <a:cubicBezTo>
                  <a:pt x="8295" y="1915"/>
                  <a:pt x="8295" y="1915"/>
                  <a:pt x="8295" y="1915"/>
                </a:cubicBezTo>
                <a:cubicBezTo>
                  <a:pt x="8283" y="1915"/>
                  <a:pt x="8277" y="1921"/>
                  <a:pt x="8265" y="1921"/>
                </a:cubicBezTo>
                <a:cubicBezTo>
                  <a:pt x="8259" y="1927"/>
                  <a:pt x="8253" y="1933"/>
                  <a:pt x="8247" y="1939"/>
                </a:cubicBezTo>
                <a:cubicBezTo>
                  <a:pt x="8235" y="1945"/>
                  <a:pt x="8230" y="1951"/>
                  <a:pt x="8218" y="1951"/>
                </a:cubicBezTo>
                <a:cubicBezTo>
                  <a:pt x="8212" y="1951"/>
                  <a:pt x="8212" y="1963"/>
                  <a:pt x="8206" y="1963"/>
                </a:cubicBezTo>
                <a:cubicBezTo>
                  <a:pt x="8194" y="1963"/>
                  <a:pt x="8188" y="1957"/>
                  <a:pt x="8182" y="1957"/>
                </a:cubicBezTo>
                <a:cubicBezTo>
                  <a:pt x="8164" y="1957"/>
                  <a:pt x="8152" y="1951"/>
                  <a:pt x="8135" y="1951"/>
                </a:cubicBezTo>
                <a:cubicBezTo>
                  <a:pt x="8117" y="1951"/>
                  <a:pt x="8105" y="1957"/>
                  <a:pt x="8093" y="1957"/>
                </a:cubicBezTo>
                <a:cubicBezTo>
                  <a:pt x="8069" y="1963"/>
                  <a:pt x="8064" y="1980"/>
                  <a:pt x="8040" y="1980"/>
                </a:cubicBezTo>
                <a:cubicBezTo>
                  <a:pt x="7992" y="1980"/>
                  <a:pt x="7992" y="1980"/>
                  <a:pt x="7992" y="1980"/>
                </a:cubicBezTo>
                <a:cubicBezTo>
                  <a:pt x="7992" y="1957"/>
                  <a:pt x="7992" y="1957"/>
                  <a:pt x="7992" y="1957"/>
                </a:cubicBezTo>
                <a:cubicBezTo>
                  <a:pt x="7992" y="1933"/>
                  <a:pt x="7992" y="1933"/>
                  <a:pt x="7992" y="1933"/>
                </a:cubicBezTo>
                <a:cubicBezTo>
                  <a:pt x="7992" y="1921"/>
                  <a:pt x="7980" y="1921"/>
                  <a:pt x="7975" y="1909"/>
                </a:cubicBezTo>
                <a:cubicBezTo>
                  <a:pt x="7957" y="1915"/>
                  <a:pt x="7957" y="1915"/>
                  <a:pt x="7957" y="1915"/>
                </a:cubicBezTo>
                <a:cubicBezTo>
                  <a:pt x="7957" y="1939"/>
                  <a:pt x="7957" y="1939"/>
                  <a:pt x="7957" y="1939"/>
                </a:cubicBezTo>
                <a:cubicBezTo>
                  <a:pt x="7939" y="1933"/>
                  <a:pt x="7933" y="1927"/>
                  <a:pt x="7921" y="1927"/>
                </a:cubicBezTo>
                <a:cubicBezTo>
                  <a:pt x="7909" y="1927"/>
                  <a:pt x="7897" y="1933"/>
                  <a:pt x="7886" y="1933"/>
                </a:cubicBezTo>
                <a:cubicBezTo>
                  <a:pt x="7880" y="1933"/>
                  <a:pt x="7868" y="1933"/>
                  <a:pt x="7862" y="1933"/>
                </a:cubicBezTo>
                <a:cubicBezTo>
                  <a:pt x="7856" y="1939"/>
                  <a:pt x="7844" y="1939"/>
                  <a:pt x="7838" y="1945"/>
                </a:cubicBezTo>
                <a:cubicBezTo>
                  <a:pt x="7832" y="1951"/>
                  <a:pt x="7820" y="1957"/>
                  <a:pt x="7820" y="1968"/>
                </a:cubicBezTo>
                <a:cubicBezTo>
                  <a:pt x="7820" y="1980"/>
                  <a:pt x="7826" y="1986"/>
                  <a:pt x="7826" y="1998"/>
                </a:cubicBezTo>
                <a:cubicBezTo>
                  <a:pt x="7838" y="1992"/>
                  <a:pt x="7844" y="1998"/>
                  <a:pt x="7850" y="1998"/>
                </a:cubicBezTo>
                <a:close/>
                <a:moveTo>
                  <a:pt x="6095" y="3137"/>
                </a:moveTo>
                <a:lnTo>
                  <a:pt x="6095" y="3137"/>
                </a:lnTo>
                <a:cubicBezTo>
                  <a:pt x="6083" y="3142"/>
                  <a:pt x="6077" y="3142"/>
                  <a:pt x="6071" y="3148"/>
                </a:cubicBezTo>
                <a:cubicBezTo>
                  <a:pt x="6065" y="3154"/>
                  <a:pt x="6071" y="3166"/>
                  <a:pt x="6071" y="3172"/>
                </a:cubicBezTo>
                <a:cubicBezTo>
                  <a:pt x="6065" y="3184"/>
                  <a:pt x="6065" y="3190"/>
                  <a:pt x="6065" y="3202"/>
                </a:cubicBezTo>
                <a:cubicBezTo>
                  <a:pt x="6065" y="3214"/>
                  <a:pt x="6054" y="3214"/>
                  <a:pt x="6048" y="3225"/>
                </a:cubicBezTo>
                <a:cubicBezTo>
                  <a:pt x="6042" y="3231"/>
                  <a:pt x="6036" y="3237"/>
                  <a:pt x="6030" y="3249"/>
                </a:cubicBezTo>
                <a:cubicBezTo>
                  <a:pt x="6018" y="3261"/>
                  <a:pt x="6006" y="3279"/>
                  <a:pt x="5988" y="3291"/>
                </a:cubicBezTo>
                <a:cubicBezTo>
                  <a:pt x="5965" y="3314"/>
                  <a:pt x="5947" y="3332"/>
                  <a:pt x="5947" y="3368"/>
                </a:cubicBezTo>
                <a:cubicBezTo>
                  <a:pt x="5947" y="3380"/>
                  <a:pt x="5953" y="3386"/>
                  <a:pt x="5953" y="3397"/>
                </a:cubicBezTo>
                <a:cubicBezTo>
                  <a:pt x="6113" y="3397"/>
                  <a:pt x="6113" y="3397"/>
                  <a:pt x="6113" y="3397"/>
                </a:cubicBezTo>
                <a:cubicBezTo>
                  <a:pt x="6136" y="3397"/>
                  <a:pt x="6148" y="3415"/>
                  <a:pt x="6160" y="3427"/>
                </a:cubicBezTo>
                <a:cubicBezTo>
                  <a:pt x="6178" y="3445"/>
                  <a:pt x="6184" y="3457"/>
                  <a:pt x="6208" y="3463"/>
                </a:cubicBezTo>
                <a:cubicBezTo>
                  <a:pt x="6214" y="3457"/>
                  <a:pt x="6225" y="3457"/>
                  <a:pt x="6231" y="3445"/>
                </a:cubicBezTo>
                <a:cubicBezTo>
                  <a:pt x="6231" y="3433"/>
                  <a:pt x="6231" y="3415"/>
                  <a:pt x="6231" y="3403"/>
                </a:cubicBezTo>
                <a:cubicBezTo>
                  <a:pt x="6231" y="3391"/>
                  <a:pt x="6225" y="3386"/>
                  <a:pt x="6225" y="3380"/>
                </a:cubicBezTo>
                <a:cubicBezTo>
                  <a:pt x="6225" y="3356"/>
                  <a:pt x="6237" y="3350"/>
                  <a:pt x="6249" y="3332"/>
                </a:cubicBezTo>
                <a:cubicBezTo>
                  <a:pt x="6243" y="3309"/>
                  <a:pt x="6243" y="3309"/>
                  <a:pt x="6243" y="3309"/>
                </a:cubicBezTo>
                <a:cubicBezTo>
                  <a:pt x="6231" y="3309"/>
                  <a:pt x="6225" y="3314"/>
                  <a:pt x="6220" y="3309"/>
                </a:cubicBezTo>
                <a:cubicBezTo>
                  <a:pt x="6202" y="3303"/>
                  <a:pt x="6190" y="3291"/>
                  <a:pt x="6172" y="3279"/>
                </a:cubicBezTo>
                <a:cubicBezTo>
                  <a:pt x="6160" y="3273"/>
                  <a:pt x="6160" y="3261"/>
                  <a:pt x="6148" y="3261"/>
                </a:cubicBezTo>
                <a:cubicBezTo>
                  <a:pt x="6143" y="3255"/>
                  <a:pt x="6136" y="3255"/>
                  <a:pt x="6125" y="3255"/>
                </a:cubicBezTo>
                <a:cubicBezTo>
                  <a:pt x="6119" y="3249"/>
                  <a:pt x="6113" y="3255"/>
                  <a:pt x="6107" y="3255"/>
                </a:cubicBezTo>
                <a:cubicBezTo>
                  <a:pt x="6095" y="3249"/>
                  <a:pt x="6089" y="3243"/>
                  <a:pt x="6083" y="3243"/>
                </a:cubicBezTo>
                <a:cubicBezTo>
                  <a:pt x="6089" y="3225"/>
                  <a:pt x="6089" y="3208"/>
                  <a:pt x="6101" y="3196"/>
                </a:cubicBezTo>
                <a:cubicBezTo>
                  <a:pt x="6101" y="3190"/>
                  <a:pt x="6119" y="3190"/>
                  <a:pt x="6119" y="3184"/>
                </a:cubicBezTo>
                <a:cubicBezTo>
                  <a:pt x="6125" y="3178"/>
                  <a:pt x="6125" y="3172"/>
                  <a:pt x="6125" y="3160"/>
                </a:cubicBezTo>
                <a:cubicBezTo>
                  <a:pt x="6125" y="3148"/>
                  <a:pt x="6119" y="3148"/>
                  <a:pt x="6113" y="3137"/>
                </a:cubicBezTo>
                <a:cubicBezTo>
                  <a:pt x="6107" y="3142"/>
                  <a:pt x="6101" y="3137"/>
                  <a:pt x="6095" y="3137"/>
                </a:cubicBezTo>
                <a:close/>
                <a:moveTo>
                  <a:pt x="5787" y="3261"/>
                </a:moveTo>
                <a:lnTo>
                  <a:pt x="5787" y="3261"/>
                </a:lnTo>
                <a:cubicBezTo>
                  <a:pt x="5775" y="3261"/>
                  <a:pt x="5769" y="3255"/>
                  <a:pt x="5763" y="3255"/>
                </a:cubicBezTo>
                <a:cubicBezTo>
                  <a:pt x="5757" y="3249"/>
                  <a:pt x="5745" y="3255"/>
                  <a:pt x="5739" y="3255"/>
                </a:cubicBezTo>
                <a:cubicBezTo>
                  <a:pt x="5727" y="3249"/>
                  <a:pt x="5727" y="3243"/>
                  <a:pt x="5716" y="3243"/>
                </a:cubicBezTo>
                <a:cubicBezTo>
                  <a:pt x="5704" y="3237"/>
                  <a:pt x="5704" y="3225"/>
                  <a:pt x="5692" y="3220"/>
                </a:cubicBezTo>
                <a:cubicBezTo>
                  <a:pt x="5686" y="3214"/>
                  <a:pt x="5680" y="3220"/>
                  <a:pt x="5668" y="3220"/>
                </a:cubicBezTo>
                <a:cubicBezTo>
                  <a:pt x="5650" y="3231"/>
                  <a:pt x="5650" y="3231"/>
                  <a:pt x="5650" y="3231"/>
                </a:cubicBezTo>
                <a:cubicBezTo>
                  <a:pt x="5656" y="3231"/>
                  <a:pt x="5662" y="3237"/>
                  <a:pt x="5668" y="3243"/>
                </a:cubicBezTo>
                <a:cubicBezTo>
                  <a:pt x="5680" y="3249"/>
                  <a:pt x="5680" y="3261"/>
                  <a:pt x="5686" y="3261"/>
                </a:cubicBezTo>
                <a:cubicBezTo>
                  <a:pt x="5692" y="3267"/>
                  <a:pt x="5704" y="3273"/>
                  <a:pt x="5710" y="3279"/>
                </a:cubicBezTo>
                <a:cubicBezTo>
                  <a:pt x="5722" y="3291"/>
                  <a:pt x="5727" y="3303"/>
                  <a:pt x="5745" y="3303"/>
                </a:cubicBezTo>
                <a:cubicBezTo>
                  <a:pt x="5757" y="3303"/>
                  <a:pt x="5763" y="3291"/>
                  <a:pt x="5775" y="3279"/>
                </a:cubicBezTo>
                <a:cubicBezTo>
                  <a:pt x="5775" y="3279"/>
                  <a:pt x="5781" y="3267"/>
                  <a:pt x="5787" y="3261"/>
                </a:cubicBezTo>
                <a:close/>
                <a:moveTo>
                  <a:pt x="7393" y="1731"/>
                </a:moveTo>
                <a:lnTo>
                  <a:pt x="7393" y="1731"/>
                </a:lnTo>
                <a:cubicBezTo>
                  <a:pt x="7400" y="1731"/>
                  <a:pt x="7400" y="1731"/>
                  <a:pt x="7400" y="1731"/>
                </a:cubicBezTo>
                <a:cubicBezTo>
                  <a:pt x="7405" y="1731"/>
                  <a:pt x="7405" y="1731"/>
                  <a:pt x="7411" y="1731"/>
                </a:cubicBezTo>
                <a:lnTo>
                  <a:pt x="7411" y="1731"/>
                </a:lnTo>
                <a:cubicBezTo>
                  <a:pt x="7411" y="1731"/>
                  <a:pt x="7411" y="1731"/>
                  <a:pt x="7417" y="1731"/>
                </a:cubicBezTo>
                <a:lnTo>
                  <a:pt x="7417" y="1731"/>
                </a:lnTo>
                <a:cubicBezTo>
                  <a:pt x="7423" y="1737"/>
                  <a:pt x="7423" y="1737"/>
                  <a:pt x="7423" y="1737"/>
                </a:cubicBezTo>
                <a:cubicBezTo>
                  <a:pt x="7423" y="1737"/>
                  <a:pt x="7423" y="1737"/>
                  <a:pt x="7429" y="1737"/>
                </a:cubicBezTo>
                <a:cubicBezTo>
                  <a:pt x="7429" y="1743"/>
                  <a:pt x="7429" y="1743"/>
                  <a:pt x="7435" y="1743"/>
                </a:cubicBezTo>
                <a:cubicBezTo>
                  <a:pt x="7435" y="1749"/>
                  <a:pt x="7435" y="1749"/>
                  <a:pt x="7435" y="1749"/>
                </a:cubicBezTo>
                <a:cubicBezTo>
                  <a:pt x="7441" y="1749"/>
                  <a:pt x="7447" y="1749"/>
                  <a:pt x="7447" y="1749"/>
                </a:cubicBezTo>
                <a:cubicBezTo>
                  <a:pt x="7459" y="1749"/>
                  <a:pt x="7465" y="1749"/>
                  <a:pt x="7471" y="1749"/>
                </a:cubicBezTo>
                <a:cubicBezTo>
                  <a:pt x="7482" y="1755"/>
                  <a:pt x="7488" y="1761"/>
                  <a:pt x="7494" y="1767"/>
                </a:cubicBezTo>
                <a:cubicBezTo>
                  <a:pt x="7506" y="1773"/>
                  <a:pt x="7512" y="1767"/>
                  <a:pt x="7524" y="1767"/>
                </a:cubicBezTo>
                <a:cubicBezTo>
                  <a:pt x="7530" y="1767"/>
                  <a:pt x="7536" y="1767"/>
                  <a:pt x="7542" y="1767"/>
                </a:cubicBezTo>
                <a:cubicBezTo>
                  <a:pt x="7548" y="1767"/>
                  <a:pt x="7548" y="1761"/>
                  <a:pt x="7554" y="1761"/>
                </a:cubicBezTo>
                <a:cubicBezTo>
                  <a:pt x="7566" y="1761"/>
                  <a:pt x="7571" y="1755"/>
                  <a:pt x="7577" y="1749"/>
                </a:cubicBezTo>
                <a:cubicBezTo>
                  <a:pt x="7583" y="1743"/>
                  <a:pt x="7589" y="1743"/>
                  <a:pt x="7595" y="1737"/>
                </a:cubicBezTo>
                <a:cubicBezTo>
                  <a:pt x="7595" y="1731"/>
                  <a:pt x="7595" y="1725"/>
                  <a:pt x="7601" y="1725"/>
                </a:cubicBezTo>
                <a:cubicBezTo>
                  <a:pt x="7613" y="1720"/>
                  <a:pt x="7619" y="1714"/>
                  <a:pt x="7625" y="1714"/>
                </a:cubicBezTo>
                <a:cubicBezTo>
                  <a:pt x="7631" y="1708"/>
                  <a:pt x="7643" y="1714"/>
                  <a:pt x="7648" y="1714"/>
                </a:cubicBezTo>
                <a:cubicBezTo>
                  <a:pt x="7654" y="1714"/>
                  <a:pt x="7654" y="1708"/>
                  <a:pt x="7660" y="1708"/>
                </a:cubicBezTo>
                <a:cubicBezTo>
                  <a:pt x="7666" y="1708"/>
                  <a:pt x="7672" y="1702"/>
                  <a:pt x="7672" y="1702"/>
                </a:cubicBezTo>
                <a:cubicBezTo>
                  <a:pt x="7678" y="1702"/>
                  <a:pt x="7684" y="1702"/>
                  <a:pt x="7690" y="1702"/>
                </a:cubicBezTo>
                <a:cubicBezTo>
                  <a:pt x="7690" y="1702"/>
                  <a:pt x="7696" y="1696"/>
                  <a:pt x="7702" y="1696"/>
                </a:cubicBezTo>
                <a:cubicBezTo>
                  <a:pt x="7702" y="1696"/>
                  <a:pt x="7708" y="1690"/>
                  <a:pt x="7714" y="1690"/>
                </a:cubicBezTo>
                <a:cubicBezTo>
                  <a:pt x="7714" y="1690"/>
                  <a:pt x="7720" y="1690"/>
                  <a:pt x="7726" y="1690"/>
                </a:cubicBezTo>
                <a:lnTo>
                  <a:pt x="7732" y="1684"/>
                </a:lnTo>
                <a:cubicBezTo>
                  <a:pt x="7737" y="1678"/>
                  <a:pt x="7743" y="1678"/>
                  <a:pt x="7743" y="1678"/>
                </a:cubicBezTo>
                <a:cubicBezTo>
                  <a:pt x="7749" y="1672"/>
                  <a:pt x="7749" y="1666"/>
                  <a:pt x="7755" y="1666"/>
                </a:cubicBezTo>
                <a:cubicBezTo>
                  <a:pt x="7761" y="1660"/>
                  <a:pt x="7761" y="1654"/>
                  <a:pt x="7767" y="1648"/>
                </a:cubicBezTo>
                <a:cubicBezTo>
                  <a:pt x="7767" y="1648"/>
                  <a:pt x="7773" y="1642"/>
                  <a:pt x="7779" y="1636"/>
                </a:cubicBezTo>
                <a:cubicBezTo>
                  <a:pt x="7785" y="1625"/>
                  <a:pt x="7791" y="1619"/>
                  <a:pt x="7803" y="1619"/>
                </a:cubicBezTo>
                <a:cubicBezTo>
                  <a:pt x="7862" y="1619"/>
                  <a:pt x="7862" y="1619"/>
                  <a:pt x="7862" y="1619"/>
                </a:cubicBezTo>
                <a:cubicBezTo>
                  <a:pt x="7868" y="1619"/>
                  <a:pt x="7874" y="1613"/>
                  <a:pt x="7880" y="1607"/>
                </a:cubicBezTo>
                <a:cubicBezTo>
                  <a:pt x="7886" y="1607"/>
                  <a:pt x="7892" y="1601"/>
                  <a:pt x="7892" y="1595"/>
                </a:cubicBezTo>
                <a:cubicBezTo>
                  <a:pt x="7897" y="1595"/>
                  <a:pt x="7903" y="1589"/>
                  <a:pt x="7909" y="1583"/>
                </a:cubicBezTo>
                <a:cubicBezTo>
                  <a:pt x="7909" y="1583"/>
                  <a:pt x="7909" y="1577"/>
                  <a:pt x="7909" y="1571"/>
                </a:cubicBezTo>
                <a:cubicBezTo>
                  <a:pt x="7897" y="1571"/>
                  <a:pt x="7897" y="1571"/>
                  <a:pt x="7897" y="1571"/>
                </a:cubicBezTo>
                <a:cubicBezTo>
                  <a:pt x="7886" y="1577"/>
                  <a:pt x="7880" y="1577"/>
                  <a:pt x="7874" y="1583"/>
                </a:cubicBezTo>
                <a:cubicBezTo>
                  <a:pt x="7874" y="1589"/>
                  <a:pt x="7874" y="1595"/>
                  <a:pt x="7874" y="1595"/>
                </a:cubicBezTo>
                <a:cubicBezTo>
                  <a:pt x="7868" y="1601"/>
                  <a:pt x="7862" y="1601"/>
                  <a:pt x="7850" y="1601"/>
                </a:cubicBezTo>
                <a:cubicBezTo>
                  <a:pt x="7844" y="1601"/>
                  <a:pt x="7844" y="1601"/>
                  <a:pt x="7844" y="1601"/>
                </a:cubicBezTo>
                <a:cubicBezTo>
                  <a:pt x="7838" y="1601"/>
                  <a:pt x="7826" y="1595"/>
                  <a:pt x="7820" y="1589"/>
                </a:cubicBezTo>
                <a:cubicBezTo>
                  <a:pt x="7814" y="1583"/>
                  <a:pt x="7814" y="1571"/>
                  <a:pt x="7803" y="1571"/>
                </a:cubicBezTo>
                <a:cubicBezTo>
                  <a:pt x="7803" y="1565"/>
                  <a:pt x="7797" y="1571"/>
                  <a:pt x="7797" y="1571"/>
                </a:cubicBezTo>
                <a:cubicBezTo>
                  <a:pt x="7785" y="1571"/>
                  <a:pt x="7785" y="1571"/>
                  <a:pt x="7785" y="1571"/>
                </a:cubicBezTo>
                <a:cubicBezTo>
                  <a:pt x="7761" y="1571"/>
                  <a:pt x="7749" y="1571"/>
                  <a:pt x="7732" y="1565"/>
                </a:cubicBezTo>
                <a:cubicBezTo>
                  <a:pt x="7732" y="1559"/>
                  <a:pt x="7726" y="1559"/>
                  <a:pt x="7726" y="1559"/>
                </a:cubicBezTo>
                <a:cubicBezTo>
                  <a:pt x="7720" y="1559"/>
                  <a:pt x="7714" y="1554"/>
                  <a:pt x="7714" y="1554"/>
                </a:cubicBezTo>
                <a:cubicBezTo>
                  <a:pt x="7708" y="1548"/>
                  <a:pt x="7702" y="1548"/>
                  <a:pt x="7702" y="1542"/>
                </a:cubicBezTo>
                <a:cubicBezTo>
                  <a:pt x="7696" y="1536"/>
                  <a:pt x="7696" y="1536"/>
                  <a:pt x="7696" y="1530"/>
                </a:cubicBezTo>
                <a:cubicBezTo>
                  <a:pt x="7696" y="1506"/>
                  <a:pt x="7696" y="1506"/>
                  <a:pt x="7696" y="1506"/>
                </a:cubicBezTo>
                <a:cubicBezTo>
                  <a:pt x="7708" y="1506"/>
                  <a:pt x="7708" y="1500"/>
                  <a:pt x="7720" y="1500"/>
                </a:cubicBezTo>
                <a:cubicBezTo>
                  <a:pt x="7732" y="1500"/>
                  <a:pt x="7737" y="1506"/>
                  <a:pt x="7749" y="1500"/>
                </a:cubicBezTo>
                <a:cubicBezTo>
                  <a:pt x="7755" y="1500"/>
                  <a:pt x="7761" y="1500"/>
                  <a:pt x="7761" y="1500"/>
                </a:cubicBezTo>
                <a:cubicBezTo>
                  <a:pt x="7773" y="1500"/>
                  <a:pt x="7779" y="1500"/>
                  <a:pt x="7791" y="1494"/>
                </a:cubicBezTo>
                <a:cubicBezTo>
                  <a:pt x="7797" y="1488"/>
                  <a:pt x="7803" y="1482"/>
                  <a:pt x="7809" y="1470"/>
                </a:cubicBezTo>
                <a:cubicBezTo>
                  <a:pt x="7814" y="1470"/>
                  <a:pt x="7814" y="1470"/>
                  <a:pt x="7820" y="1476"/>
                </a:cubicBezTo>
                <a:cubicBezTo>
                  <a:pt x="7826" y="1476"/>
                  <a:pt x="7826" y="1482"/>
                  <a:pt x="7826" y="1488"/>
                </a:cubicBezTo>
                <a:cubicBezTo>
                  <a:pt x="7832" y="1494"/>
                  <a:pt x="7826" y="1506"/>
                  <a:pt x="7826" y="1512"/>
                </a:cubicBezTo>
                <a:cubicBezTo>
                  <a:pt x="7826" y="1518"/>
                  <a:pt x="7832" y="1524"/>
                  <a:pt x="7832" y="1524"/>
                </a:cubicBezTo>
                <a:cubicBezTo>
                  <a:pt x="7838" y="1530"/>
                  <a:pt x="7838" y="1536"/>
                  <a:pt x="7838" y="1536"/>
                </a:cubicBezTo>
                <a:cubicBezTo>
                  <a:pt x="7844" y="1548"/>
                  <a:pt x="7856" y="1548"/>
                  <a:pt x="7868" y="1548"/>
                </a:cubicBezTo>
                <a:cubicBezTo>
                  <a:pt x="7874" y="1548"/>
                  <a:pt x="7874" y="1548"/>
                  <a:pt x="7880" y="1542"/>
                </a:cubicBezTo>
                <a:cubicBezTo>
                  <a:pt x="7880" y="1536"/>
                  <a:pt x="7880" y="1530"/>
                  <a:pt x="7880" y="1530"/>
                </a:cubicBezTo>
                <a:cubicBezTo>
                  <a:pt x="7886" y="1518"/>
                  <a:pt x="7897" y="1518"/>
                  <a:pt x="7903" y="1512"/>
                </a:cubicBezTo>
                <a:cubicBezTo>
                  <a:pt x="7915" y="1512"/>
                  <a:pt x="7921" y="1512"/>
                  <a:pt x="7927" y="1512"/>
                </a:cubicBezTo>
                <a:cubicBezTo>
                  <a:pt x="7939" y="1512"/>
                  <a:pt x="7945" y="1512"/>
                  <a:pt x="7957" y="1512"/>
                </a:cubicBezTo>
                <a:cubicBezTo>
                  <a:pt x="7957" y="1512"/>
                  <a:pt x="7963" y="1512"/>
                  <a:pt x="7963" y="1506"/>
                </a:cubicBezTo>
                <a:cubicBezTo>
                  <a:pt x="7963" y="1500"/>
                  <a:pt x="7963" y="1494"/>
                  <a:pt x="7963" y="1488"/>
                </a:cubicBezTo>
                <a:cubicBezTo>
                  <a:pt x="7963" y="1476"/>
                  <a:pt x="7957" y="1470"/>
                  <a:pt x="7951" y="1459"/>
                </a:cubicBezTo>
                <a:cubicBezTo>
                  <a:pt x="7951" y="1453"/>
                  <a:pt x="7945" y="1447"/>
                  <a:pt x="7945" y="1447"/>
                </a:cubicBezTo>
                <a:cubicBezTo>
                  <a:pt x="7933" y="1441"/>
                  <a:pt x="7927" y="1441"/>
                  <a:pt x="7921" y="1435"/>
                </a:cubicBezTo>
                <a:cubicBezTo>
                  <a:pt x="7909" y="1429"/>
                  <a:pt x="7903" y="1423"/>
                  <a:pt x="7897" y="1417"/>
                </a:cubicBezTo>
                <a:cubicBezTo>
                  <a:pt x="7897" y="1405"/>
                  <a:pt x="7903" y="1399"/>
                  <a:pt x="7897" y="1393"/>
                </a:cubicBezTo>
                <a:cubicBezTo>
                  <a:pt x="7897" y="1387"/>
                  <a:pt x="7892" y="1387"/>
                  <a:pt x="7886" y="1387"/>
                </a:cubicBezTo>
                <a:cubicBezTo>
                  <a:pt x="7886" y="1382"/>
                  <a:pt x="7886" y="1376"/>
                  <a:pt x="7886" y="1376"/>
                </a:cubicBezTo>
                <a:cubicBezTo>
                  <a:pt x="7886" y="1370"/>
                  <a:pt x="7886" y="1364"/>
                  <a:pt x="7886" y="1364"/>
                </a:cubicBezTo>
                <a:cubicBezTo>
                  <a:pt x="7886" y="1358"/>
                  <a:pt x="7880" y="1358"/>
                  <a:pt x="7874" y="1358"/>
                </a:cubicBezTo>
                <a:cubicBezTo>
                  <a:pt x="7868" y="1352"/>
                  <a:pt x="7862" y="1352"/>
                  <a:pt x="7850" y="1346"/>
                </a:cubicBezTo>
                <a:cubicBezTo>
                  <a:pt x="7844" y="1346"/>
                  <a:pt x="7844" y="1340"/>
                  <a:pt x="7838" y="1340"/>
                </a:cubicBezTo>
                <a:cubicBezTo>
                  <a:pt x="7844" y="1334"/>
                  <a:pt x="7844" y="1334"/>
                  <a:pt x="7850" y="1328"/>
                </a:cubicBezTo>
                <a:cubicBezTo>
                  <a:pt x="7850" y="1328"/>
                  <a:pt x="7856" y="1328"/>
                  <a:pt x="7862" y="1328"/>
                </a:cubicBezTo>
                <a:cubicBezTo>
                  <a:pt x="7868" y="1328"/>
                  <a:pt x="7874" y="1340"/>
                  <a:pt x="7880" y="1346"/>
                </a:cubicBezTo>
                <a:cubicBezTo>
                  <a:pt x="7886" y="1346"/>
                  <a:pt x="7880" y="1358"/>
                  <a:pt x="7886" y="1358"/>
                </a:cubicBezTo>
                <a:cubicBezTo>
                  <a:pt x="7892" y="1358"/>
                  <a:pt x="7892" y="1358"/>
                  <a:pt x="7897" y="1358"/>
                </a:cubicBezTo>
                <a:cubicBezTo>
                  <a:pt x="7909" y="1358"/>
                  <a:pt x="7909" y="1358"/>
                  <a:pt x="7909" y="1358"/>
                </a:cubicBezTo>
                <a:cubicBezTo>
                  <a:pt x="7915" y="1358"/>
                  <a:pt x="7921" y="1352"/>
                  <a:pt x="7921" y="1352"/>
                </a:cubicBezTo>
                <a:cubicBezTo>
                  <a:pt x="7927" y="1352"/>
                  <a:pt x="7927" y="1358"/>
                  <a:pt x="7933" y="1358"/>
                </a:cubicBezTo>
                <a:cubicBezTo>
                  <a:pt x="7939" y="1340"/>
                  <a:pt x="7939" y="1328"/>
                  <a:pt x="7939" y="1310"/>
                </a:cubicBezTo>
                <a:cubicBezTo>
                  <a:pt x="7939" y="1299"/>
                  <a:pt x="7939" y="1299"/>
                  <a:pt x="7939" y="1299"/>
                </a:cubicBezTo>
                <a:cubicBezTo>
                  <a:pt x="7939" y="1299"/>
                  <a:pt x="7939" y="1293"/>
                  <a:pt x="7939" y="1287"/>
                </a:cubicBezTo>
                <a:cubicBezTo>
                  <a:pt x="7939" y="1287"/>
                  <a:pt x="7945" y="1281"/>
                  <a:pt x="7945" y="1275"/>
                </a:cubicBezTo>
                <a:cubicBezTo>
                  <a:pt x="7945" y="1275"/>
                  <a:pt x="7945" y="1269"/>
                  <a:pt x="7945" y="1263"/>
                </a:cubicBezTo>
                <a:cubicBezTo>
                  <a:pt x="7939" y="1263"/>
                  <a:pt x="7933" y="1263"/>
                  <a:pt x="7933" y="1263"/>
                </a:cubicBezTo>
                <a:cubicBezTo>
                  <a:pt x="7921" y="1257"/>
                  <a:pt x="7915" y="1257"/>
                  <a:pt x="7909" y="1257"/>
                </a:cubicBezTo>
                <a:cubicBezTo>
                  <a:pt x="7897" y="1257"/>
                  <a:pt x="7892" y="1251"/>
                  <a:pt x="7880" y="1257"/>
                </a:cubicBezTo>
                <a:cubicBezTo>
                  <a:pt x="7880" y="1257"/>
                  <a:pt x="7880" y="1263"/>
                  <a:pt x="7880" y="1269"/>
                </a:cubicBezTo>
                <a:cubicBezTo>
                  <a:pt x="7874" y="1269"/>
                  <a:pt x="7868" y="1269"/>
                  <a:pt x="7862" y="1269"/>
                </a:cubicBezTo>
                <a:cubicBezTo>
                  <a:pt x="7826" y="1269"/>
                  <a:pt x="7826" y="1269"/>
                  <a:pt x="7826" y="1269"/>
                </a:cubicBezTo>
                <a:cubicBezTo>
                  <a:pt x="7832" y="1263"/>
                  <a:pt x="7832" y="1257"/>
                  <a:pt x="7838" y="1257"/>
                </a:cubicBezTo>
                <a:cubicBezTo>
                  <a:pt x="7838" y="1251"/>
                  <a:pt x="7844" y="1251"/>
                  <a:pt x="7850" y="1251"/>
                </a:cubicBezTo>
                <a:cubicBezTo>
                  <a:pt x="7850" y="1251"/>
                  <a:pt x="7856" y="1245"/>
                  <a:pt x="7862" y="1245"/>
                </a:cubicBezTo>
                <a:cubicBezTo>
                  <a:pt x="7862" y="1245"/>
                  <a:pt x="7856" y="1239"/>
                  <a:pt x="7862" y="1233"/>
                </a:cubicBezTo>
                <a:cubicBezTo>
                  <a:pt x="7850" y="1233"/>
                  <a:pt x="7844" y="1227"/>
                  <a:pt x="7838" y="1227"/>
                </a:cubicBezTo>
                <a:cubicBezTo>
                  <a:pt x="7832" y="1227"/>
                  <a:pt x="7832" y="1221"/>
                  <a:pt x="7826" y="1221"/>
                </a:cubicBezTo>
                <a:cubicBezTo>
                  <a:pt x="7832" y="1210"/>
                  <a:pt x="7832" y="1210"/>
                  <a:pt x="7832" y="1210"/>
                </a:cubicBezTo>
                <a:cubicBezTo>
                  <a:pt x="7880" y="1210"/>
                  <a:pt x="7880" y="1210"/>
                  <a:pt x="7880" y="1210"/>
                </a:cubicBezTo>
                <a:cubicBezTo>
                  <a:pt x="7880" y="1245"/>
                  <a:pt x="7880" y="1245"/>
                  <a:pt x="7880" y="1245"/>
                </a:cubicBezTo>
                <a:cubicBezTo>
                  <a:pt x="7927" y="1245"/>
                  <a:pt x="7927" y="1245"/>
                  <a:pt x="7927" y="1245"/>
                </a:cubicBezTo>
                <a:cubicBezTo>
                  <a:pt x="7933" y="1245"/>
                  <a:pt x="7939" y="1245"/>
                  <a:pt x="7939" y="1239"/>
                </a:cubicBezTo>
                <a:cubicBezTo>
                  <a:pt x="7945" y="1239"/>
                  <a:pt x="7939" y="1233"/>
                  <a:pt x="7945" y="1227"/>
                </a:cubicBezTo>
                <a:cubicBezTo>
                  <a:pt x="7951" y="1227"/>
                  <a:pt x="7963" y="1227"/>
                  <a:pt x="7969" y="1227"/>
                </a:cubicBezTo>
                <a:cubicBezTo>
                  <a:pt x="7980" y="1227"/>
                  <a:pt x="7980" y="1227"/>
                  <a:pt x="7980" y="1227"/>
                </a:cubicBezTo>
                <a:cubicBezTo>
                  <a:pt x="7998" y="1227"/>
                  <a:pt x="7998" y="1239"/>
                  <a:pt x="8016" y="1239"/>
                </a:cubicBezTo>
                <a:cubicBezTo>
                  <a:pt x="8022" y="1239"/>
                  <a:pt x="8028" y="1233"/>
                  <a:pt x="8034" y="1233"/>
                </a:cubicBezTo>
                <a:cubicBezTo>
                  <a:pt x="8034" y="1227"/>
                  <a:pt x="8034" y="1221"/>
                  <a:pt x="8040" y="1221"/>
                </a:cubicBezTo>
                <a:cubicBezTo>
                  <a:pt x="8046" y="1215"/>
                  <a:pt x="8052" y="1215"/>
                  <a:pt x="8052" y="1210"/>
                </a:cubicBezTo>
                <a:cubicBezTo>
                  <a:pt x="8052" y="1204"/>
                  <a:pt x="8046" y="1198"/>
                  <a:pt x="8040" y="1192"/>
                </a:cubicBezTo>
                <a:cubicBezTo>
                  <a:pt x="8040" y="1186"/>
                  <a:pt x="8034" y="1180"/>
                  <a:pt x="8034" y="1180"/>
                </a:cubicBezTo>
                <a:cubicBezTo>
                  <a:pt x="8028" y="1174"/>
                  <a:pt x="8022" y="1168"/>
                  <a:pt x="8016" y="1168"/>
                </a:cubicBezTo>
                <a:cubicBezTo>
                  <a:pt x="8010" y="1168"/>
                  <a:pt x="8004" y="1168"/>
                  <a:pt x="7998" y="1168"/>
                </a:cubicBezTo>
                <a:cubicBezTo>
                  <a:pt x="7992" y="1168"/>
                  <a:pt x="7992" y="1174"/>
                  <a:pt x="7986" y="1174"/>
                </a:cubicBezTo>
                <a:cubicBezTo>
                  <a:pt x="7980" y="1174"/>
                  <a:pt x="7980" y="1180"/>
                  <a:pt x="7975" y="1180"/>
                </a:cubicBezTo>
                <a:cubicBezTo>
                  <a:pt x="7969" y="1180"/>
                  <a:pt x="7969" y="1174"/>
                  <a:pt x="7963" y="1174"/>
                </a:cubicBezTo>
                <a:cubicBezTo>
                  <a:pt x="7957" y="1174"/>
                  <a:pt x="7951" y="1168"/>
                  <a:pt x="7951" y="1168"/>
                </a:cubicBezTo>
                <a:cubicBezTo>
                  <a:pt x="7951" y="1162"/>
                  <a:pt x="7945" y="1162"/>
                  <a:pt x="7945" y="1156"/>
                </a:cubicBezTo>
                <a:cubicBezTo>
                  <a:pt x="7945" y="1144"/>
                  <a:pt x="7951" y="1144"/>
                  <a:pt x="7957" y="1144"/>
                </a:cubicBezTo>
                <a:cubicBezTo>
                  <a:pt x="7963" y="1144"/>
                  <a:pt x="7969" y="1144"/>
                  <a:pt x="7969" y="1144"/>
                </a:cubicBezTo>
                <a:cubicBezTo>
                  <a:pt x="7975" y="1144"/>
                  <a:pt x="7980" y="1150"/>
                  <a:pt x="7980" y="1150"/>
                </a:cubicBezTo>
                <a:cubicBezTo>
                  <a:pt x="7992" y="1150"/>
                  <a:pt x="7998" y="1150"/>
                  <a:pt x="8004" y="1150"/>
                </a:cubicBezTo>
                <a:cubicBezTo>
                  <a:pt x="8016" y="1150"/>
                  <a:pt x="8022" y="1150"/>
                  <a:pt x="8034" y="1150"/>
                </a:cubicBezTo>
                <a:lnTo>
                  <a:pt x="8040" y="1144"/>
                </a:lnTo>
                <a:cubicBezTo>
                  <a:pt x="8052" y="1138"/>
                  <a:pt x="8052" y="1138"/>
                  <a:pt x="8052" y="1138"/>
                </a:cubicBezTo>
                <a:cubicBezTo>
                  <a:pt x="8058" y="1132"/>
                  <a:pt x="8058" y="1127"/>
                  <a:pt x="8064" y="1127"/>
                </a:cubicBezTo>
                <a:cubicBezTo>
                  <a:pt x="8069" y="1127"/>
                  <a:pt x="8069" y="1132"/>
                  <a:pt x="8075" y="1132"/>
                </a:cubicBezTo>
                <a:cubicBezTo>
                  <a:pt x="8093" y="1132"/>
                  <a:pt x="8093" y="1132"/>
                  <a:pt x="8093" y="1132"/>
                </a:cubicBezTo>
                <a:cubicBezTo>
                  <a:pt x="8099" y="1132"/>
                  <a:pt x="8105" y="1132"/>
                  <a:pt x="8111" y="1132"/>
                </a:cubicBezTo>
                <a:cubicBezTo>
                  <a:pt x="8117" y="1132"/>
                  <a:pt x="8117" y="1132"/>
                  <a:pt x="8123" y="1127"/>
                </a:cubicBezTo>
                <a:cubicBezTo>
                  <a:pt x="8129" y="1127"/>
                  <a:pt x="8123" y="1121"/>
                  <a:pt x="8123" y="1115"/>
                </a:cubicBezTo>
                <a:cubicBezTo>
                  <a:pt x="8117" y="1109"/>
                  <a:pt x="8111" y="1103"/>
                  <a:pt x="8105" y="1103"/>
                </a:cubicBezTo>
                <a:cubicBezTo>
                  <a:pt x="8099" y="1097"/>
                  <a:pt x="8093" y="1103"/>
                  <a:pt x="8093" y="1103"/>
                </a:cubicBezTo>
                <a:cubicBezTo>
                  <a:pt x="8087" y="1097"/>
                  <a:pt x="8081" y="1097"/>
                  <a:pt x="8075" y="1091"/>
                </a:cubicBezTo>
                <a:cubicBezTo>
                  <a:pt x="8069" y="1085"/>
                  <a:pt x="8064" y="1085"/>
                  <a:pt x="8064" y="1079"/>
                </a:cubicBezTo>
                <a:cubicBezTo>
                  <a:pt x="8064" y="1073"/>
                  <a:pt x="8058" y="1073"/>
                  <a:pt x="8058" y="1067"/>
                </a:cubicBezTo>
                <a:cubicBezTo>
                  <a:pt x="8058" y="1061"/>
                  <a:pt x="8064" y="1055"/>
                  <a:pt x="8064" y="1050"/>
                </a:cubicBezTo>
                <a:cubicBezTo>
                  <a:pt x="8064" y="1044"/>
                  <a:pt x="8058" y="1038"/>
                  <a:pt x="8058" y="1032"/>
                </a:cubicBezTo>
                <a:cubicBezTo>
                  <a:pt x="8058" y="1026"/>
                  <a:pt x="8064" y="1026"/>
                  <a:pt x="8064" y="1020"/>
                </a:cubicBezTo>
                <a:lnTo>
                  <a:pt x="8064" y="1014"/>
                </a:lnTo>
                <a:cubicBezTo>
                  <a:pt x="8081" y="1014"/>
                  <a:pt x="8087" y="1014"/>
                  <a:pt x="8111" y="1014"/>
                </a:cubicBezTo>
                <a:cubicBezTo>
                  <a:pt x="8111" y="978"/>
                  <a:pt x="8111" y="978"/>
                  <a:pt x="8111" y="978"/>
                </a:cubicBezTo>
                <a:cubicBezTo>
                  <a:pt x="8111" y="966"/>
                  <a:pt x="8093" y="961"/>
                  <a:pt x="8087" y="949"/>
                </a:cubicBezTo>
                <a:cubicBezTo>
                  <a:pt x="8081" y="943"/>
                  <a:pt x="8087" y="943"/>
                  <a:pt x="8087" y="937"/>
                </a:cubicBezTo>
                <a:cubicBezTo>
                  <a:pt x="8087" y="931"/>
                  <a:pt x="8081" y="925"/>
                  <a:pt x="8081" y="919"/>
                </a:cubicBezTo>
                <a:cubicBezTo>
                  <a:pt x="8069" y="919"/>
                  <a:pt x="8064" y="925"/>
                  <a:pt x="8046" y="919"/>
                </a:cubicBezTo>
                <a:cubicBezTo>
                  <a:pt x="8040" y="919"/>
                  <a:pt x="8040" y="919"/>
                  <a:pt x="8034" y="919"/>
                </a:cubicBezTo>
                <a:cubicBezTo>
                  <a:pt x="8028" y="919"/>
                  <a:pt x="8028" y="913"/>
                  <a:pt x="8022" y="913"/>
                </a:cubicBezTo>
                <a:cubicBezTo>
                  <a:pt x="8016" y="913"/>
                  <a:pt x="8016" y="913"/>
                  <a:pt x="8010" y="907"/>
                </a:cubicBezTo>
                <a:cubicBezTo>
                  <a:pt x="8004" y="907"/>
                  <a:pt x="8004" y="907"/>
                  <a:pt x="7998" y="901"/>
                </a:cubicBezTo>
                <a:cubicBezTo>
                  <a:pt x="7998" y="901"/>
                  <a:pt x="7992" y="895"/>
                  <a:pt x="7992" y="889"/>
                </a:cubicBezTo>
                <a:cubicBezTo>
                  <a:pt x="7986" y="889"/>
                  <a:pt x="7986" y="884"/>
                  <a:pt x="7986" y="877"/>
                </a:cubicBezTo>
                <a:cubicBezTo>
                  <a:pt x="7986" y="872"/>
                  <a:pt x="7986" y="872"/>
                  <a:pt x="7986" y="872"/>
                </a:cubicBezTo>
                <a:cubicBezTo>
                  <a:pt x="7992" y="866"/>
                  <a:pt x="7998" y="866"/>
                  <a:pt x="7998" y="866"/>
                </a:cubicBezTo>
                <a:cubicBezTo>
                  <a:pt x="8004" y="860"/>
                  <a:pt x="8004" y="854"/>
                  <a:pt x="8010" y="854"/>
                </a:cubicBezTo>
                <a:cubicBezTo>
                  <a:pt x="8010" y="848"/>
                  <a:pt x="8016" y="854"/>
                  <a:pt x="8022" y="854"/>
                </a:cubicBezTo>
                <a:cubicBezTo>
                  <a:pt x="8028" y="848"/>
                  <a:pt x="8034" y="848"/>
                  <a:pt x="8046" y="848"/>
                </a:cubicBezTo>
                <a:cubicBezTo>
                  <a:pt x="8052" y="848"/>
                  <a:pt x="8052" y="848"/>
                  <a:pt x="8058" y="848"/>
                </a:cubicBezTo>
                <a:cubicBezTo>
                  <a:pt x="8081" y="848"/>
                  <a:pt x="8081" y="848"/>
                  <a:pt x="8081" y="848"/>
                </a:cubicBezTo>
                <a:cubicBezTo>
                  <a:pt x="8087" y="848"/>
                  <a:pt x="8093" y="842"/>
                  <a:pt x="8105" y="848"/>
                </a:cubicBezTo>
                <a:lnTo>
                  <a:pt x="8111" y="854"/>
                </a:lnTo>
                <a:cubicBezTo>
                  <a:pt x="8117" y="860"/>
                  <a:pt x="8123" y="860"/>
                  <a:pt x="8123" y="872"/>
                </a:cubicBezTo>
                <a:cubicBezTo>
                  <a:pt x="8123" y="877"/>
                  <a:pt x="8123" y="877"/>
                  <a:pt x="8123" y="877"/>
                </a:cubicBezTo>
                <a:cubicBezTo>
                  <a:pt x="8129" y="877"/>
                  <a:pt x="8123" y="884"/>
                  <a:pt x="8117" y="884"/>
                </a:cubicBezTo>
                <a:cubicBezTo>
                  <a:pt x="8117" y="895"/>
                  <a:pt x="8111" y="895"/>
                  <a:pt x="8111" y="901"/>
                </a:cubicBezTo>
                <a:cubicBezTo>
                  <a:pt x="8111" y="919"/>
                  <a:pt x="8117" y="931"/>
                  <a:pt x="8123" y="949"/>
                </a:cubicBezTo>
                <a:cubicBezTo>
                  <a:pt x="8141" y="943"/>
                  <a:pt x="8141" y="943"/>
                  <a:pt x="8141" y="943"/>
                </a:cubicBezTo>
                <a:cubicBezTo>
                  <a:pt x="8141" y="848"/>
                  <a:pt x="8141" y="848"/>
                  <a:pt x="8141" y="848"/>
                </a:cubicBezTo>
                <a:cubicBezTo>
                  <a:pt x="8141" y="842"/>
                  <a:pt x="8147" y="842"/>
                  <a:pt x="8147" y="836"/>
                </a:cubicBezTo>
                <a:cubicBezTo>
                  <a:pt x="8152" y="836"/>
                  <a:pt x="8158" y="830"/>
                  <a:pt x="8158" y="824"/>
                </a:cubicBezTo>
                <a:cubicBezTo>
                  <a:pt x="8158" y="818"/>
                  <a:pt x="8158" y="818"/>
                  <a:pt x="8158" y="818"/>
                </a:cubicBezTo>
                <a:cubicBezTo>
                  <a:pt x="8158" y="812"/>
                  <a:pt x="8152" y="812"/>
                  <a:pt x="8152" y="806"/>
                </a:cubicBezTo>
                <a:cubicBezTo>
                  <a:pt x="8147" y="800"/>
                  <a:pt x="8147" y="795"/>
                  <a:pt x="8135" y="795"/>
                </a:cubicBezTo>
                <a:cubicBezTo>
                  <a:pt x="8129" y="795"/>
                  <a:pt x="8123" y="795"/>
                  <a:pt x="8117" y="795"/>
                </a:cubicBezTo>
                <a:lnTo>
                  <a:pt x="8111" y="800"/>
                </a:lnTo>
                <a:cubicBezTo>
                  <a:pt x="8099" y="800"/>
                  <a:pt x="8099" y="800"/>
                  <a:pt x="8087" y="800"/>
                </a:cubicBezTo>
                <a:cubicBezTo>
                  <a:pt x="8069" y="800"/>
                  <a:pt x="8069" y="800"/>
                  <a:pt x="8069" y="800"/>
                </a:cubicBezTo>
                <a:cubicBezTo>
                  <a:pt x="8064" y="800"/>
                  <a:pt x="8064" y="800"/>
                  <a:pt x="8058" y="800"/>
                </a:cubicBezTo>
                <a:cubicBezTo>
                  <a:pt x="8052" y="800"/>
                  <a:pt x="8052" y="800"/>
                  <a:pt x="8046" y="800"/>
                </a:cubicBezTo>
                <a:cubicBezTo>
                  <a:pt x="8046" y="765"/>
                  <a:pt x="8046" y="765"/>
                  <a:pt x="8046" y="765"/>
                </a:cubicBezTo>
                <a:cubicBezTo>
                  <a:pt x="8052" y="765"/>
                  <a:pt x="8058" y="759"/>
                  <a:pt x="8058" y="759"/>
                </a:cubicBezTo>
                <a:cubicBezTo>
                  <a:pt x="8064" y="759"/>
                  <a:pt x="8064" y="765"/>
                  <a:pt x="8069" y="765"/>
                </a:cubicBezTo>
                <a:cubicBezTo>
                  <a:pt x="8081" y="765"/>
                  <a:pt x="8081" y="765"/>
                  <a:pt x="8081" y="765"/>
                </a:cubicBezTo>
                <a:cubicBezTo>
                  <a:pt x="8093" y="765"/>
                  <a:pt x="8099" y="765"/>
                  <a:pt x="8105" y="765"/>
                </a:cubicBezTo>
                <a:cubicBezTo>
                  <a:pt x="8111" y="765"/>
                  <a:pt x="8111" y="759"/>
                  <a:pt x="8117" y="753"/>
                </a:cubicBezTo>
                <a:cubicBezTo>
                  <a:pt x="8111" y="753"/>
                  <a:pt x="8111" y="747"/>
                  <a:pt x="8111" y="741"/>
                </a:cubicBezTo>
                <a:cubicBezTo>
                  <a:pt x="8105" y="741"/>
                  <a:pt x="8105" y="735"/>
                  <a:pt x="8099" y="729"/>
                </a:cubicBezTo>
                <a:cubicBezTo>
                  <a:pt x="8087" y="729"/>
                  <a:pt x="8081" y="735"/>
                  <a:pt x="8075" y="735"/>
                </a:cubicBezTo>
                <a:cubicBezTo>
                  <a:pt x="8069" y="735"/>
                  <a:pt x="8069" y="729"/>
                  <a:pt x="8064" y="723"/>
                </a:cubicBezTo>
                <a:cubicBezTo>
                  <a:pt x="8058" y="723"/>
                  <a:pt x="8058" y="723"/>
                  <a:pt x="8052" y="723"/>
                </a:cubicBezTo>
                <a:cubicBezTo>
                  <a:pt x="8046" y="723"/>
                  <a:pt x="8046" y="723"/>
                  <a:pt x="8040" y="723"/>
                </a:cubicBezTo>
                <a:cubicBezTo>
                  <a:pt x="8034" y="723"/>
                  <a:pt x="8028" y="718"/>
                  <a:pt x="8022" y="718"/>
                </a:cubicBezTo>
                <a:cubicBezTo>
                  <a:pt x="8010" y="718"/>
                  <a:pt x="8004" y="718"/>
                  <a:pt x="7992" y="723"/>
                </a:cubicBezTo>
                <a:cubicBezTo>
                  <a:pt x="7992" y="729"/>
                  <a:pt x="7998" y="735"/>
                  <a:pt x="7992" y="741"/>
                </a:cubicBezTo>
                <a:cubicBezTo>
                  <a:pt x="7992" y="747"/>
                  <a:pt x="7992" y="747"/>
                  <a:pt x="7986" y="753"/>
                </a:cubicBezTo>
                <a:cubicBezTo>
                  <a:pt x="7986" y="753"/>
                  <a:pt x="7980" y="753"/>
                  <a:pt x="7975" y="753"/>
                </a:cubicBezTo>
                <a:cubicBezTo>
                  <a:pt x="7975" y="747"/>
                  <a:pt x="7969" y="747"/>
                  <a:pt x="7963" y="741"/>
                </a:cubicBezTo>
                <a:cubicBezTo>
                  <a:pt x="7963" y="741"/>
                  <a:pt x="7963" y="735"/>
                  <a:pt x="7963" y="729"/>
                </a:cubicBezTo>
                <a:cubicBezTo>
                  <a:pt x="7963" y="723"/>
                  <a:pt x="7963" y="718"/>
                  <a:pt x="7969" y="711"/>
                </a:cubicBezTo>
                <a:cubicBezTo>
                  <a:pt x="7969" y="706"/>
                  <a:pt x="7969" y="700"/>
                  <a:pt x="7975" y="700"/>
                </a:cubicBezTo>
                <a:cubicBezTo>
                  <a:pt x="7975" y="694"/>
                  <a:pt x="7980" y="700"/>
                  <a:pt x="7986" y="694"/>
                </a:cubicBezTo>
                <a:cubicBezTo>
                  <a:pt x="7986" y="688"/>
                  <a:pt x="7992" y="688"/>
                  <a:pt x="7992" y="682"/>
                </a:cubicBezTo>
                <a:cubicBezTo>
                  <a:pt x="7998" y="682"/>
                  <a:pt x="7992" y="676"/>
                  <a:pt x="7992" y="670"/>
                </a:cubicBezTo>
                <a:cubicBezTo>
                  <a:pt x="7992" y="664"/>
                  <a:pt x="7992" y="658"/>
                  <a:pt x="7992" y="646"/>
                </a:cubicBezTo>
                <a:cubicBezTo>
                  <a:pt x="7992" y="640"/>
                  <a:pt x="7998" y="629"/>
                  <a:pt x="7998" y="617"/>
                </a:cubicBezTo>
                <a:cubicBezTo>
                  <a:pt x="8034" y="617"/>
                  <a:pt x="8034" y="617"/>
                  <a:pt x="8034" y="617"/>
                </a:cubicBezTo>
                <a:cubicBezTo>
                  <a:pt x="8034" y="605"/>
                  <a:pt x="8034" y="599"/>
                  <a:pt x="8040" y="587"/>
                </a:cubicBezTo>
                <a:cubicBezTo>
                  <a:pt x="8040" y="587"/>
                  <a:pt x="8046" y="581"/>
                  <a:pt x="8046" y="575"/>
                </a:cubicBezTo>
                <a:cubicBezTo>
                  <a:pt x="8058" y="575"/>
                  <a:pt x="8064" y="575"/>
                  <a:pt x="8069" y="575"/>
                </a:cubicBezTo>
                <a:cubicBezTo>
                  <a:pt x="8081" y="575"/>
                  <a:pt x="8081" y="575"/>
                  <a:pt x="8081" y="575"/>
                </a:cubicBezTo>
                <a:cubicBezTo>
                  <a:pt x="8087" y="575"/>
                  <a:pt x="8087" y="569"/>
                  <a:pt x="8093" y="569"/>
                </a:cubicBezTo>
                <a:cubicBezTo>
                  <a:pt x="8093" y="563"/>
                  <a:pt x="8093" y="557"/>
                  <a:pt x="8093" y="557"/>
                </a:cubicBezTo>
                <a:cubicBezTo>
                  <a:pt x="8093" y="552"/>
                  <a:pt x="8087" y="545"/>
                  <a:pt x="8087" y="540"/>
                </a:cubicBezTo>
                <a:cubicBezTo>
                  <a:pt x="8087" y="534"/>
                  <a:pt x="8093" y="528"/>
                  <a:pt x="8099" y="522"/>
                </a:cubicBezTo>
                <a:cubicBezTo>
                  <a:pt x="8099" y="516"/>
                  <a:pt x="8105" y="516"/>
                  <a:pt x="8105" y="510"/>
                </a:cubicBezTo>
                <a:cubicBezTo>
                  <a:pt x="8105" y="504"/>
                  <a:pt x="8111" y="504"/>
                  <a:pt x="8111" y="498"/>
                </a:cubicBezTo>
                <a:cubicBezTo>
                  <a:pt x="8111" y="492"/>
                  <a:pt x="8117" y="492"/>
                  <a:pt x="8123" y="492"/>
                </a:cubicBezTo>
                <a:cubicBezTo>
                  <a:pt x="8129" y="486"/>
                  <a:pt x="8135" y="480"/>
                  <a:pt x="8147" y="480"/>
                </a:cubicBezTo>
                <a:cubicBezTo>
                  <a:pt x="8158" y="474"/>
                  <a:pt x="8164" y="486"/>
                  <a:pt x="8182" y="480"/>
                </a:cubicBezTo>
                <a:lnTo>
                  <a:pt x="8188" y="480"/>
                </a:lnTo>
                <a:cubicBezTo>
                  <a:pt x="8194" y="474"/>
                  <a:pt x="8194" y="468"/>
                  <a:pt x="8194" y="468"/>
                </a:cubicBezTo>
                <a:cubicBezTo>
                  <a:pt x="8200" y="463"/>
                  <a:pt x="8200" y="457"/>
                  <a:pt x="8200" y="457"/>
                </a:cubicBezTo>
                <a:cubicBezTo>
                  <a:pt x="8200" y="451"/>
                  <a:pt x="8200" y="445"/>
                  <a:pt x="8206" y="445"/>
                </a:cubicBezTo>
                <a:cubicBezTo>
                  <a:pt x="8206" y="439"/>
                  <a:pt x="8212" y="439"/>
                  <a:pt x="8218" y="439"/>
                </a:cubicBezTo>
                <a:cubicBezTo>
                  <a:pt x="8224" y="433"/>
                  <a:pt x="8224" y="433"/>
                  <a:pt x="8230" y="433"/>
                </a:cubicBezTo>
                <a:cubicBezTo>
                  <a:pt x="8230" y="433"/>
                  <a:pt x="8235" y="433"/>
                  <a:pt x="8241" y="433"/>
                </a:cubicBezTo>
                <a:cubicBezTo>
                  <a:pt x="8241" y="433"/>
                  <a:pt x="8247" y="433"/>
                  <a:pt x="8253" y="427"/>
                </a:cubicBezTo>
                <a:cubicBezTo>
                  <a:pt x="8253" y="427"/>
                  <a:pt x="8259" y="433"/>
                  <a:pt x="8265" y="427"/>
                </a:cubicBezTo>
                <a:cubicBezTo>
                  <a:pt x="8265" y="427"/>
                  <a:pt x="8265" y="421"/>
                  <a:pt x="8271" y="415"/>
                </a:cubicBezTo>
                <a:cubicBezTo>
                  <a:pt x="8265" y="403"/>
                  <a:pt x="8265" y="403"/>
                  <a:pt x="8265" y="403"/>
                </a:cubicBezTo>
                <a:cubicBezTo>
                  <a:pt x="8164" y="403"/>
                  <a:pt x="8164" y="403"/>
                  <a:pt x="8164" y="403"/>
                </a:cubicBezTo>
                <a:cubicBezTo>
                  <a:pt x="8135" y="397"/>
                  <a:pt x="8135" y="397"/>
                  <a:pt x="8135" y="397"/>
                </a:cubicBezTo>
                <a:cubicBezTo>
                  <a:pt x="8147" y="397"/>
                  <a:pt x="8152" y="397"/>
                  <a:pt x="8158" y="391"/>
                </a:cubicBezTo>
                <a:cubicBezTo>
                  <a:pt x="8170" y="386"/>
                  <a:pt x="8176" y="374"/>
                  <a:pt x="8188" y="374"/>
                </a:cubicBezTo>
                <a:cubicBezTo>
                  <a:pt x="8200" y="374"/>
                  <a:pt x="8200" y="374"/>
                  <a:pt x="8206" y="379"/>
                </a:cubicBezTo>
                <a:cubicBezTo>
                  <a:pt x="8212" y="379"/>
                  <a:pt x="8218" y="386"/>
                  <a:pt x="8224" y="386"/>
                </a:cubicBezTo>
                <a:cubicBezTo>
                  <a:pt x="8230" y="386"/>
                  <a:pt x="8230" y="386"/>
                  <a:pt x="8235" y="386"/>
                </a:cubicBezTo>
                <a:cubicBezTo>
                  <a:pt x="8247" y="386"/>
                  <a:pt x="8247" y="386"/>
                  <a:pt x="8247" y="386"/>
                </a:cubicBezTo>
                <a:cubicBezTo>
                  <a:pt x="8253" y="386"/>
                  <a:pt x="8253" y="386"/>
                  <a:pt x="8259" y="386"/>
                </a:cubicBezTo>
                <a:cubicBezTo>
                  <a:pt x="8265" y="386"/>
                  <a:pt x="8265" y="386"/>
                  <a:pt x="8271" y="386"/>
                </a:cubicBezTo>
                <a:cubicBezTo>
                  <a:pt x="8277" y="386"/>
                  <a:pt x="8283" y="379"/>
                  <a:pt x="8283" y="379"/>
                </a:cubicBezTo>
                <a:cubicBezTo>
                  <a:pt x="8289" y="379"/>
                  <a:pt x="8289" y="374"/>
                  <a:pt x="8295" y="368"/>
                </a:cubicBezTo>
                <a:cubicBezTo>
                  <a:pt x="8295" y="368"/>
                  <a:pt x="8301" y="362"/>
                  <a:pt x="8301" y="356"/>
                </a:cubicBezTo>
                <a:cubicBezTo>
                  <a:pt x="8307" y="350"/>
                  <a:pt x="8313" y="350"/>
                  <a:pt x="8318" y="344"/>
                </a:cubicBezTo>
                <a:cubicBezTo>
                  <a:pt x="8318" y="338"/>
                  <a:pt x="8318" y="332"/>
                  <a:pt x="8324" y="332"/>
                </a:cubicBezTo>
                <a:cubicBezTo>
                  <a:pt x="8330" y="332"/>
                  <a:pt x="8342" y="332"/>
                  <a:pt x="8348" y="332"/>
                </a:cubicBezTo>
                <a:cubicBezTo>
                  <a:pt x="8360" y="332"/>
                  <a:pt x="8360" y="332"/>
                  <a:pt x="8360" y="332"/>
                </a:cubicBezTo>
                <a:cubicBezTo>
                  <a:pt x="8378" y="332"/>
                  <a:pt x="8390" y="326"/>
                  <a:pt x="8407" y="326"/>
                </a:cubicBezTo>
                <a:cubicBezTo>
                  <a:pt x="8407" y="326"/>
                  <a:pt x="8413" y="326"/>
                  <a:pt x="8419" y="326"/>
                </a:cubicBezTo>
                <a:cubicBezTo>
                  <a:pt x="8419" y="320"/>
                  <a:pt x="8425" y="320"/>
                  <a:pt x="8425" y="320"/>
                </a:cubicBezTo>
                <a:cubicBezTo>
                  <a:pt x="8431" y="320"/>
                  <a:pt x="8437" y="314"/>
                  <a:pt x="8437" y="308"/>
                </a:cubicBezTo>
                <a:cubicBezTo>
                  <a:pt x="8443" y="302"/>
                  <a:pt x="8449" y="302"/>
                  <a:pt x="8449" y="297"/>
                </a:cubicBezTo>
                <a:cubicBezTo>
                  <a:pt x="8449" y="291"/>
                  <a:pt x="8449" y="285"/>
                  <a:pt x="8449" y="273"/>
                </a:cubicBezTo>
                <a:cubicBezTo>
                  <a:pt x="8449" y="267"/>
                  <a:pt x="8449" y="261"/>
                  <a:pt x="8443" y="255"/>
                </a:cubicBezTo>
                <a:cubicBezTo>
                  <a:pt x="8443" y="249"/>
                  <a:pt x="8437" y="249"/>
                  <a:pt x="8431" y="249"/>
                </a:cubicBezTo>
                <a:cubicBezTo>
                  <a:pt x="8425" y="243"/>
                  <a:pt x="8419" y="243"/>
                  <a:pt x="8407" y="243"/>
                </a:cubicBezTo>
                <a:cubicBezTo>
                  <a:pt x="8396" y="243"/>
                  <a:pt x="8390" y="243"/>
                  <a:pt x="8384" y="249"/>
                </a:cubicBezTo>
                <a:cubicBezTo>
                  <a:pt x="8378" y="249"/>
                  <a:pt x="8372" y="255"/>
                  <a:pt x="8366" y="255"/>
                </a:cubicBezTo>
                <a:cubicBezTo>
                  <a:pt x="8360" y="255"/>
                  <a:pt x="8354" y="261"/>
                  <a:pt x="8342" y="261"/>
                </a:cubicBezTo>
                <a:cubicBezTo>
                  <a:pt x="8336" y="261"/>
                  <a:pt x="8330" y="255"/>
                  <a:pt x="8318" y="255"/>
                </a:cubicBezTo>
                <a:cubicBezTo>
                  <a:pt x="8313" y="249"/>
                  <a:pt x="8313" y="249"/>
                  <a:pt x="8307" y="249"/>
                </a:cubicBezTo>
                <a:cubicBezTo>
                  <a:pt x="8289" y="243"/>
                  <a:pt x="8289" y="243"/>
                  <a:pt x="8289" y="243"/>
                </a:cubicBezTo>
                <a:cubicBezTo>
                  <a:pt x="8283" y="237"/>
                  <a:pt x="8277" y="237"/>
                  <a:pt x="8271" y="237"/>
                </a:cubicBezTo>
                <a:cubicBezTo>
                  <a:pt x="8265" y="237"/>
                  <a:pt x="8259" y="243"/>
                  <a:pt x="8247" y="243"/>
                </a:cubicBezTo>
                <a:cubicBezTo>
                  <a:pt x="8241" y="243"/>
                  <a:pt x="8241" y="243"/>
                  <a:pt x="8235" y="243"/>
                </a:cubicBezTo>
                <a:cubicBezTo>
                  <a:pt x="8224" y="243"/>
                  <a:pt x="8218" y="243"/>
                  <a:pt x="8206" y="249"/>
                </a:cubicBezTo>
                <a:cubicBezTo>
                  <a:pt x="8206" y="249"/>
                  <a:pt x="8200" y="255"/>
                  <a:pt x="8194" y="255"/>
                </a:cubicBezTo>
                <a:cubicBezTo>
                  <a:pt x="8194" y="261"/>
                  <a:pt x="8188" y="261"/>
                  <a:pt x="8188" y="261"/>
                </a:cubicBezTo>
                <a:cubicBezTo>
                  <a:pt x="8182" y="273"/>
                  <a:pt x="8182" y="279"/>
                  <a:pt x="8176" y="285"/>
                </a:cubicBezTo>
                <a:cubicBezTo>
                  <a:pt x="8176" y="291"/>
                  <a:pt x="8176" y="297"/>
                  <a:pt x="8170" y="297"/>
                </a:cubicBezTo>
                <a:cubicBezTo>
                  <a:pt x="8170" y="302"/>
                  <a:pt x="8164" y="302"/>
                  <a:pt x="8158" y="302"/>
                </a:cubicBezTo>
                <a:cubicBezTo>
                  <a:pt x="8152" y="302"/>
                  <a:pt x="8147" y="302"/>
                  <a:pt x="8135" y="302"/>
                </a:cubicBezTo>
                <a:cubicBezTo>
                  <a:pt x="8123" y="302"/>
                  <a:pt x="8117" y="302"/>
                  <a:pt x="8111" y="302"/>
                </a:cubicBezTo>
                <a:cubicBezTo>
                  <a:pt x="8099" y="302"/>
                  <a:pt x="8093" y="302"/>
                  <a:pt x="8087" y="302"/>
                </a:cubicBezTo>
                <a:cubicBezTo>
                  <a:pt x="8081" y="297"/>
                  <a:pt x="8081" y="291"/>
                  <a:pt x="8075" y="291"/>
                </a:cubicBezTo>
                <a:cubicBezTo>
                  <a:pt x="8069" y="285"/>
                  <a:pt x="8058" y="285"/>
                  <a:pt x="8046" y="285"/>
                </a:cubicBezTo>
                <a:cubicBezTo>
                  <a:pt x="8040" y="285"/>
                  <a:pt x="8034" y="285"/>
                  <a:pt x="8028" y="285"/>
                </a:cubicBezTo>
                <a:cubicBezTo>
                  <a:pt x="8016" y="291"/>
                  <a:pt x="8016" y="297"/>
                  <a:pt x="8010" y="308"/>
                </a:cubicBezTo>
                <a:cubicBezTo>
                  <a:pt x="8004" y="308"/>
                  <a:pt x="8004" y="314"/>
                  <a:pt x="8004" y="320"/>
                </a:cubicBezTo>
                <a:cubicBezTo>
                  <a:pt x="7998" y="320"/>
                  <a:pt x="7998" y="320"/>
                  <a:pt x="7992" y="326"/>
                </a:cubicBezTo>
                <a:cubicBezTo>
                  <a:pt x="7986" y="326"/>
                  <a:pt x="7986" y="326"/>
                  <a:pt x="7980" y="326"/>
                </a:cubicBezTo>
                <a:cubicBezTo>
                  <a:pt x="7969" y="326"/>
                  <a:pt x="7963" y="320"/>
                  <a:pt x="7957" y="326"/>
                </a:cubicBezTo>
                <a:cubicBezTo>
                  <a:pt x="7945" y="326"/>
                  <a:pt x="7939" y="326"/>
                  <a:pt x="7933" y="332"/>
                </a:cubicBezTo>
                <a:cubicBezTo>
                  <a:pt x="7927" y="332"/>
                  <a:pt x="7927" y="338"/>
                  <a:pt x="7921" y="338"/>
                </a:cubicBezTo>
                <a:cubicBezTo>
                  <a:pt x="7909" y="344"/>
                  <a:pt x="7903" y="338"/>
                  <a:pt x="7892" y="344"/>
                </a:cubicBezTo>
                <a:cubicBezTo>
                  <a:pt x="7892" y="344"/>
                  <a:pt x="7886" y="350"/>
                  <a:pt x="7880" y="350"/>
                </a:cubicBezTo>
                <a:cubicBezTo>
                  <a:pt x="7880" y="356"/>
                  <a:pt x="7874" y="362"/>
                  <a:pt x="7868" y="362"/>
                </a:cubicBezTo>
                <a:cubicBezTo>
                  <a:pt x="7862" y="374"/>
                  <a:pt x="7862" y="386"/>
                  <a:pt x="7850" y="391"/>
                </a:cubicBezTo>
                <a:cubicBezTo>
                  <a:pt x="7844" y="397"/>
                  <a:pt x="7844" y="397"/>
                  <a:pt x="7838" y="397"/>
                </a:cubicBezTo>
                <a:cubicBezTo>
                  <a:pt x="7832" y="397"/>
                  <a:pt x="7832" y="391"/>
                  <a:pt x="7826" y="391"/>
                </a:cubicBezTo>
                <a:cubicBezTo>
                  <a:pt x="7832" y="391"/>
                  <a:pt x="7832" y="386"/>
                  <a:pt x="7832" y="379"/>
                </a:cubicBezTo>
                <a:cubicBezTo>
                  <a:pt x="7838" y="379"/>
                  <a:pt x="7844" y="379"/>
                  <a:pt x="7844" y="374"/>
                </a:cubicBezTo>
                <a:cubicBezTo>
                  <a:pt x="7850" y="374"/>
                  <a:pt x="7850" y="368"/>
                  <a:pt x="7850" y="362"/>
                </a:cubicBezTo>
                <a:cubicBezTo>
                  <a:pt x="7856" y="362"/>
                  <a:pt x="7856" y="356"/>
                  <a:pt x="7862" y="350"/>
                </a:cubicBezTo>
                <a:cubicBezTo>
                  <a:pt x="7862" y="344"/>
                  <a:pt x="7868" y="332"/>
                  <a:pt x="7874" y="332"/>
                </a:cubicBezTo>
                <a:cubicBezTo>
                  <a:pt x="7880" y="326"/>
                  <a:pt x="7880" y="332"/>
                  <a:pt x="7886" y="332"/>
                </a:cubicBezTo>
                <a:cubicBezTo>
                  <a:pt x="7892" y="326"/>
                  <a:pt x="7897" y="326"/>
                  <a:pt x="7903" y="320"/>
                </a:cubicBezTo>
                <a:cubicBezTo>
                  <a:pt x="7903" y="314"/>
                  <a:pt x="7903" y="314"/>
                  <a:pt x="7903" y="308"/>
                </a:cubicBezTo>
                <a:cubicBezTo>
                  <a:pt x="7903" y="285"/>
                  <a:pt x="7903" y="285"/>
                  <a:pt x="7903" y="285"/>
                </a:cubicBezTo>
                <a:cubicBezTo>
                  <a:pt x="7909" y="279"/>
                  <a:pt x="7909" y="273"/>
                  <a:pt x="7915" y="273"/>
                </a:cubicBezTo>
                <a:cubicBezTo>
                  <a:pt x="7921" y="273"/>
                  <a:pt x="7927" y="273"/>
                  <a:pt x="7927" y="267"/>
                </a:cubicBezTo>
                <a:cubicBezTo>
                  <a:pt x="7933" y="267"/>
                  <a:pt x="7939" y="267"/>
                  <a:pt x="7939" y="261"/>
                </a:cubicBezTo>
                <a:cubicBezTo>
                  <a:pt x="7945" y="255"/>
                  <a:pt x="7939" y="255"/>
                  <a:pt x="7939" y="249"/>
                </a:cubicBezTo>
                <a:cubicBezTo>
                  <a:pt x="7939" y="243"/>
                  <a:pt x="7939" y="243"/>
                  <a:pt x="7939" y="237"/>
                </a:cubicBezTo>
                <a:cubicBezTo>
                  <a:pt x="7939" y="231"/>
                  <a:pt x="7939" y="231"/>
                  <a:pt x="7933" y="225"/>
                </a:cubicBezTo>
                <a:cubicBezTo>
                  <a:pt x="7933" y="225"/>
                  <a:pt x="7927" y="220"/>
                  <a:pt x="7927" y="213"/>
                </a:cubicBezTo>
                <a:cubicBezTo>
                  <a:pt x="7921" y="213"/>
                  <a:pt x="7921" y="213"/>
                  <a:pt x="7915" y="213"/>
                </a:cubicBezTo>
                <a:cubicBezTo>
                  <a:pt x="7903" y="213"/>
                  <a:pt x="7903" y="213"/>
                  <a:pt x="7903" y="213"/>
                </a:cubicBezTo>
                <a:cubicBezTo>
                  <a:pt x="7897" y="213"/>
                  <a:pt x="7897" y="220"/>
                  <a:pt x="7892" y="220"/>
                </a:cubicBezTo>
                <a:cubicBezTo>
                  <a:pt x="7880" y="220"/>
                  <a:pt x="7874" y="220"/>
                  <a:pt x="7862" y="220"/>
                </a:cubicBezTo>
                <a:cubicBezTo>
                  <a:pt x="7856" y="220"/>
                  <a:pt x="7856" y="220"/>
                  <a:pt x="7850" y="220"/>
                </a:cubicBezTo>
                <a:cubicBezTo>
                  <a:pt x="7838" y="220"/>
                  <a:pt x="7826" y="220"/>
                  <a:pt x="7814" y="220"/>
                </a:cubicBezTo>
                <a:cubicBezTo>
                  <a:pt x="7809" y="220"/>
                  <a:pt x="7803" y="220"/>
                  <a:pt x="7803" y="213"/>
                </a:cubicBezTo>
                <a:cubicBezTo>
                  <a:pt x="7803" y="231"/>
                  <a:pt x="7803" y="237"/>
                  <a:pt x="7803" y="255"/>
                </a:cubicBezTo>
                <a:lnTo>
                  <a:pt x="7797" y="261"/>
                </a:lnTo>
                <a:cubicBezTo>
                  <a:pt x="7797" y="267"/>
                  <a:pt x="7803" y="267"/>
                  <a:pt x="7803" y="273"/>
                </a:cubicBezTo>
                <a:cubicBezTo>
                  <a:pt x="7797" y="273"/>
                  <a:pt x="7791" y="279"/>
                  <a:pt x="7785" y="279"/>
                </a:cubicBezTo>
                <a:cubicBezTo>
                  <a:pt x="7779" y="279"/>
                  <a:pt x="7779" y="273"/>
                  <a:pt x="7773" y="273"/>
                </a:cubicBezTo>
                <a:cubicBezTo>
                  <a:pt x="7761" y="273"/>
                  <a:pt x="7761" y="273"/>
                  <a:pt x="7749" y="273"/>
                </a:cubicBezTo>
                <a:cubicBezTo>
                  <a:pt x="7743" y="273"/>
                  <a:pt x="7737" y="273"/>
                  <a:pt x="7732" y="273"/>
                </a:cubicBezTo>
                <a:cubicBezTo>
                  <a:pt x="7720" y="273"/>
                  <a:pt x="7720" y="279"/>
                  <a:pt x="7708" y="285"/>
                </a:cubicBezTo>
                <a:cubicBezTo>
                  <a:pt x="7708" y="285"/>
                  <a:pt x="7702" y="285"/>
                  <a:pt x="7696" y="285"/>
                </a:cubicBezTo>
                <a:cubicBezTo>
                  <a:pt x="7690" y="291"/>
                  <a:pt x="7690" y="291"/>
                  <a:pt x="7684" y="297"/>
                </a:cubicBezTo>
                <a:cubicBezTo>
                  <a:pt x="7684" y="297"/>
                  <a:pt x="7678" y="297"/>
                  <a:pt x="7672" y="297"/>
                </a:cubicBezTo>
                <a:cubicBezTo>
                  <a:pt x="7672" y="291"/>
                  <a:pt x="7678" y="285"/>
                  <a:pt x="7678" y="285"/>
                </a:cubicBezTo>
                <a:cubicBezTo>
                  <a:pt x="7678" y="279"/>
                  <a:pt x="7684" y="279"/>
                  <a:pt x="7684" y="273"/>
                </a:cubicBezTo>
                <a:cubicBezTo>
                  <a:pt x="7684" y="267"/>
                  <a:pt x="7684" y="261"/>
                  <a:pt x="7690" y="261"/>
                </a:cubicBezTo>
                <a:cubicBezTo>
                  <a:pt x="7690" y="255"/>
                  <a:pt x="7696" y="249"/>
                  <a:pt x="7702" y="249"/>
                </a:cubicBezTo>
                <a:cubicBezTo>
                  <a:pt x="7714" y="249"/>
                  <a:pt x="7714" y="249"/>
                  <a:pt x="7714" y="249"/>
                </a:cubicBezTo>
                <a:cubicBezTo>
                  <a:pt x="7720" y="249"/>
                  <a:pt x="7726" y="249"/>
                  <a:pt x="7737" y="249"/>
                </a:cubicBezTo>
                <a:cubicBezTo>
                  <a:pt x="7743" y="249"/>
                  <a:pt x="7749" y="249"/>
                  <a:pt x="7761" y="249"/>
                </a:cubicBezTo>
                <a:cubicBezTo>
                  <a:pt x="7767" y="243"/>
                  <a:pt x="7767" y="243"/>
                  <a:pt x="7773" y="237"/>
                </a:cubicBezTo>
                <a:cubicBezTo>
                  <a:pt x="7767" y="225"/>
                  <a:pt x="7767" y="225"/>
                  <a:pt x="7767" y="225"/>
                </a:cubicBezTo>
                <a:cubicBezTo>
                  <a:pt x="7767" y="225"/>
                  <a:pt x="7761" y="220"/>
                  <a:pt x="7755" y="220"/>
                </a:cubicBezTo>
                <a:cubicBezTo>
                  <a:pt x="7749" y="220"/>
                  <a:pt x="7749" y="220"/>
                  <a:pt x="7743" y="220"/>
                </a:cubicBezTo>
                <a:cubicBezTo>
                  <a:pt x="7737" y="220"/>
                  <a:pt x="7732" y="220"/>
                  <a:pt x="7726" y="220"/>
                </a:cubicBezTo>
                <a:cubicBezTo>
                  <a:pt x="7708" y="220"/>
                  <a:pt x="7696" y="225"/>
                  <a:pt x="7678" y="225"/>
                </a:cubicBezTo>
                <a:cubicBezTo>
                  <a:pt x="7672" y="225"/>
                  <a:pt x="7666" y="225"/>
                  <a:pt x="7654" y="225"/>
                </a:cubicBezTo>
                <a:cubicBezTo>
                  <a:pt x="7654" y="225"/>
                  <a:pt x="7648" y="231"/>
                  <a:pt x="7643" y="231"/>
                </a:cubicBezTo>
                <a:cubicBezTo>
                  <a:pt x="7566" y="231"/>
                  <a:pt x="7566" y="231"/>
                  <a:pt x="7566" y="231"/>
                </a:cubicBezTo>
                <a:cubicBezTo>
                  <a:pt x="7554" y="231"/>
                  <a:pt x="7548" y="225"/>
                  <a:pt x="7536" y="225"/>
                </a:cubicBezTo>
                <a:cubicBezTo>
                  <a:pt x="7524" y="225"/>
                  <a:pt x="7518" y="225"/>
                  <a:pt x="7506" y="231"/>
                </a:cubicBezTo>
                <a:cubicBezTo>
                  <a:pt x="7500" y="231"/>
                  <a:pt x="7494" y="231"/>
                  <a:pt x="7494" y="231"/>
                </a:cubicBezTo>
                <a:cubicBezTo>
                  <a:pt x="7488" y="231"/>
                  <a:pt x="7482" y="237"/>
                  <a:pt x="7482" y="237"/>
                </a:cubicBezTo>
                <a:cubicBezTo>
                  <a:pt x="7477" y="237"/>
                  <a:pt x="7471" y="243"/>
                  <a:pt x="7471" y="243"/>
                </a:cubicBezTo>
                <a:cubicBezTo>
                  <a:pt x="7465" y="243"/>
                  <a:pt x="7459" y="249"/>
                  <a:pt x="7453" y="249"/>
                </a:cubicBezTo>
                <a:cubicBezTo>
                  <a:pt x="7447" y="249"/>
                  <a:pt x="7441" y="249"/>
                  <a:pt x="7435" y="249"/>
                </a:cubicBezTo>
                <a:cubicBezTo>
                  <a:pt x="7429" y="249"/>
                  <a:pt x="7429" y="255"/>
                  <a:pt x="7423" y="255"/>
                </a:cubicBezTo>
                <a:cubicBezTo>
                  <a:pt x="7417" y="255"/>
                  <a:pt x="7411" y="255"/>
                  <a:pt x="7405" y="255"/>
                </a:cubicBezTo>
                <a:cubicBezTo>
                  <a:pt x="7400" y="255"/>
                  <a:pt x="7400" y="261"/>
                  <a:pt x="7393" y="261"/>
                </a:cubicBezTo>
                <a:cubicBezTo>
                  <a:pt x="7388" y="261"/>
                  <a:pt x="7382" y="261"/>
                  <a:pt x="7382" y="261"/>
                </a:cubicBezTo>
                <a:cubicBezTo>
                  <a:pt x="7376" y="267"/>
                  <a:pt x="7370" y="267"/>
                  <a:pt x="7364" y="267"/>
                </a:cubicBezTo>
                <a:cubicBezTo>
                  <a:pt x="7358" y="267"/>
                  <a:pt x="7358" y="267"/>
                  <a:pt x="7352" y="261"/>
                </a:cubicBezTo>
                <a:cubicBezTo>
                  <a:pt x="7358" y="261"/>
                  <a:pt x="7358" y="255"/>
                  <a:pt x="7358" y="255"/>
                </a:cubicBezTo>
                <a:cubicBezTo>
                  <a:pt x="7364" y="243"/>
                  <a:pt x="7370" y="237"/>
                  <a:pt x="7376" y="231"/>
                </a:cubicBezTo>
                <a:cubicBezTo>
                  <a:pt x="7376" y="225"/>
                  <a:pt x="7382" y="220"/>
                  <a:pt x="7382" y="220"/>
                </a:cubicBezTo>
                <a:cubicBezTo>
                  <a:pt x="7393" y="213"/>
                  <a:pt x="7400" y="208"/>
                  <a:pt x="7411" y="208"/>
                </a:cubicBezTo>
                <a:cubicBezTo>
                  <a:pt x="7417" y="208"/>
                  <a:pt x="7417" y="202"/>
                  <a:pt x="7423" y="202"/>
                </a:cubicBezTo>
                <a:cubicBezTo>
                  <a:pt x="7619" y="202"/>
                  <a:pt x="7619" y="202"/>
                  <a:pt x="7619" y="202"/>
                </a:cubicBezTo>
                <a:cubicBezTo>
                  <a:pt x="7619" y="202"/>
                  <a:pt x="7625" y="202"/>
                  <a:pt x="7631" y="202"/>
                </a:cubicBezTo>
                <a:cubicBezTo>
                  <a:pt x="7631" y="196"/>
                  <a:pt x="7631" y="190"/>
                  <a:pt x="7637" y="190"/>
                </a:cubicBezTo>
                <a:cubicBezTo>
                  <a:pt x="7643" y="190"/>
                  <a:pt x="7643" y="184"/>
                  <a:pt x="7648" y="184"/>
                </a:cubicBezTo>
                <a:cubicBezTo>
                  <a:pt x="7809" y="184"/>
                  <a:pt x="7809" y="184"/>
                  <a:pt x="7809" y="184"/>
                </a:cubicBezTo>
                <a:cubicBezTo>
                  <a:pt x="7814" y="184"/>
                  <a:pt x="7820" y="184"/>
                  <a:pt x="7820" y="184"/>
                </a:cubicBezTo>
                <a:cubicBezTo>
                  <a:pt x="7832" y="184"/>
                  <a:pt x="7838" y="184"/>
                  <a:pt x="7844" y="184"/>
                </a:cubicBezTo>
                <a:cubicBezTo>
                  <a:pt x="7850" y="184"/>
                  <a:pt x="7850" y="178"/>
                  <a:pt x="7856" y="178"/>
                </a:cubicBezTo>
                <a:cubicBezTo>
                  <a:pt x="7862" y="178"/>
                  <a:pt x="7856" y="166"/>
                  <a:pt x="7862" y="166"/>
                </a:cubicBezTo>
                <a:cubicBezTo>
                  <a:pt x="7868" y="166"/>
                  <a:pt x="7868" y="166"/>
                  <a:pt x="7874" y="166"/>
                </a:cubicBezTo>
                <a:cubicBezTo>
                  <a:pt x="7880" y="166"/>
                  <a:pt x="7880" y="160"/>
                  <a:pt x="7886" y="160"/>
                </a:cubicBezTo>
                <a:cubicBezTo>
                  <a:pt x="7892" y="160"/>
                  <a:pt x="7892" y="160"/>
                  <a:pt x="7897" y="160"/>
                </a:cubicBezTo>
                <a:cubicBezTo>
                  <a:pt x="7903" y="160"/>
                  <a:pt x="7903" y="160"/>
                  <a:pt x="7909" y="160"/>
                </a:cubicBezTo>
                <a:cubicBezTo>
                  <a:pt x="7915" y="160"/>
                  <a:pt x="7915" y="154"/>
                  <a:pt x="7921" y="154"/>
                </a:cubicBezTo>
                <a:cubicBezTo>
                  <a:pt x="7933" y="148"/>
                  <a:pt x="7945" y="154"/>
                  <a:pt x="7957" y="154"/>
                </a:cubicBezTo>
                <a:cubicBezTo>
                  <a:pt x="7963" y="154"/>
                  <a:pt x="7963" y="148"/>
                  <a:pt x="7969" y="148"/>
                </a:cubicBezTo>
                <a:cubicBezTo>
                  <a:pt x="7969" y="125"/>
                  <a:pt x="7969" y="125"/>
                  <a:pt x="7969" y="125"/>
                </a:cubicBezTo>
                <a:cubicBezTo>
                  <a:pt x="7939" y="119"/>
                  <a:pt x="7939" y="119"/>
                  <a:pt x="7939" y="119"/>
                </a:cubicBezTo>
                <a:cubicBezTo>
                  <a:pt x="7933" y="125"/>
                  <a:pt x="7927" y="125"/>
                  <a:pt x="7921" y="125"/>
                </a:cubicBezTo>
                <a:cubicBezTo>
                  <a:pt x="7915" y="125"/>
                  <a:pt x="7915" y="125"/>
                  <a:pt x="7915" y="125"/>
                </a:cubicBezTo>
                <a:cubicBezTo>
                  <a:pt x="7909" y="125"/>
                  <a:pt x="7909" y="125"/>
                  <a:pt x="7903" y="119"/>
                </a:cubicBezTo>
                <a:cubicBezTo>
                  <a:pt x="7892" y="119"/>
                  <a:pt x="7880" y="113"/>
                  <a:pt x="7868" y="113"/>
                </a:cubicBezTo>
                <a:cubicBezTo>
                  <a:pt x="7856" y="113"/>
                  <a:pt x="7850" y="119"/>
                  <a:pt x="7844" y="119"/>
                </a:cubicBezTo>
                <a:cubicBezTo>
                  <a:pt x="7832" y="119"/>
                  <a:pt x="7826" y="119"/>
                  <a:pt x="7814" y="113"/>
                </a:cubicBezTo>
                <a:cubicBezTo>
                  <a:pt x="7809" y="113"/>
                  <a:pt x="7809" y="113"/>
                  <a:pt x="7803" y="107"/>
                </a:cubicBezTo>
                <a:cubicBezTo>
                  <a:pt x="7803" y="107"/>
                  <a:pt x="7814" y="107"/>
                  <a:pt x="7814" y="101"/>
                </a:cubicBezTo>
                <a:cubicBezTo>
                  <a:pt x="7814" y="95"/>
                  <a:pt x="7809" y="95"/>
                  <a:pt x="7809" y="89"/>
                </a:cubicBezTo>
                <a:cubicBezTo>
                  <a:pt x="7803" y="89"/>
                  <a:pt x="7803" y="89"/>
                  <a:pt x="7797" y="89"/>
                </a:cubicBezTo>
                <a:cubicBezTo>
                  <a:pt x="7791" y="89"/>
                  <a:pt x="7785" y="83"/>
                  <a:pt x="7773" y="83"/>
                </a:cubicBezTo>
                <a:cubicBezTo>
                  <a:pt x="7773" y="83"/>
                  <a:pt x="7773" y="83"/>
                  <a:pt x="7767" y="83"/>
                </a:cubicBezTo>
                <a:cubicBezTo>
                  <a:pt x="7761" y="89"/>
                  <a:pt x="7761" y="95"/>
                  <a:pt x="7755" y="95"/>
                </a:cubicBezTo>
                <a:cubicBezTo>
                  <a:pt x="7702" y="95"/>
                  <a:pt x="7702" y="95"/>
                  <a:pt x="7702" y="95"/>
                </a:cubicBezTo>
                <a:cubicBezTo>
                  <a:pt x="7690" y="95"/>
                  <a:pt x="7684" y="83"/>
                  <a:pt x="7678" y="77"/>
                </a:cubicBezTo>
                <a:cubicBezTo>
                  <a:pt x="7672" y="77"/>
                  <a:pt x="7672" y="77"/>
                  <a:pt x="7666" y="77"/>
                </a:cubicBezTo>
                <a:cubicBezTo>
                  <a:pt x="7654" y="71"/>
                  <a:pt x="7648" y="77"/>
                  <a:pt x="7643" y="77"/>
                </a:cubicBezTo>
                <a:cubicBezTo>
                  <a:pt x="7571" y="77"/>
                  <a:pt x="7571" y="77"/>
                  <a:pt x="7571" y="77"/>
                </a:cubicBezTo>
                <a:cubicBezTo>
                  <a:pt x="7554" y="77"/>
                  <a:pt x="7554" y="77"/>
                  <a:pt x="7554" y="77"/>
                </a:cubicBezTo>
                <a:cubicBezTo>
                  <a:pt x="7512" y="77"/>
                  <a:pt x="7512" y="77"/>
                  <a:pt x="7512" y="77"/>
                </a:cubicBezTo>
                <a:cubicBezTo>
                  <a:pt x="7488" y="77"/>
                  <a:pt x="7488" y="77"/>
                  <a:pt x="7488" y="77"/>
                </a:cubicBezTo>
                <a:cubicBezTo>
                  <a:pt x="7482" y="77"/>
                  <a:pt x="7477" y="77"/>
                  <a:pt x="7465" y="77"/>
                </a:cubicBezTo>
                <a:cubicBezTo>
                  <a:pt x="7459" y="77"/>
                  <a:pt x="7459" y="83"/>
                  <a:pt x="7453" y="89"/>
                </a:cubicBezTo>
                <a:cubicBezTo>
                  <a:pt x="7352" y="89"/>
                  <a:pt x="7352" y="89"/>
                  <a:pt x="7352" y="89"/>
                </a:cubicBezTo>
                <a:cubicBezTo>
                  <a:pt x="7358" y="77"/>
                  <a:pt x="7358" y="77"/>
                  <a:pt x="7358" y="77"/>
                </a:cubicBezTo>
                <a:cubicBezTo>
                  <a:pt x="7382" y="77"/>
                  <a:pt x="7382" y="77"/>
                  <a:pt x="7382" y="77"/>
                </a:cubicBezTo>
                <a:cubicBezTo>
                  <a:pt x="7388" y="77"/>
                  <a:pt x="7393" y="77"/>
                  <a:pt x="7405" y="77"/>
                </a:cubicBezTo>
                <a:cubicBezTo>
                  <a:pt x="7405" y="77"/>
                  <a:pt x="7411" y="71"/>
                  <a:pt x="7411" y="65"/>
                </a:cubicBezTo>
                <a:cubicBezTo>
                  <a:pt x="7417" y="65"/>
                  <a:pt x="7417" y="59"/>
                  <a:pt x="7417" y="54"/>
                </a:cubicBezTo>
                <a:cubicBezTo>
                  <a:pt x="7761" y="54"/>
                  <a:pt x="7761" y="54"/>
                  <a:pt x="7761" y="54"/>
                </a:cubicBezTo>
                <a:cubicBezTo>
                  <a:pt x="7761" y="47"/>
                  <a:pt x="7761" y="47"/>
                  <a:pt x="7761" y="42"/>
                </a:cubicBezTo>
                <a:cubicBezTo>
                  <a:pt x="7755" y="36"/>
                  <a:pt x="7755" y="36"/>
                  <a:pt x="7749" y="30"/>
                </a:cubicBezTo>
                <a:cubicBezTo>
                  <a:pt x="7743" y="30"/>
                  <a:pt x="7743" y="24"/>
                  <a:pt x="7737" y="24"/>
                </a:cubicBezTo>
                <a:cubicBezTo>
                  <a:pt x="7726" y="18"/>
                  <a:pt x="7720" y="18"/>
                  <a:pt x="7714" y="18"/>
                </a:cubicBezTo>
                <a:cubicBezTo>
                  <a:pt x="7696" y="18"/>
                  <a:pt x="7696" y="18"/>
                  <a:pt x="7696" y="18"/>
                </a:cubicBezTo>
                <a:cubicBezTo>
                  <a:pt x="7690" y="18"/>
                  <a:pt x="7684" y="18"/>
                  <a:pt x="7672" y="18"/>
                </a:cubicBezTo>
                <a:cubicBezTo>
                  <a:pt x="7660" y="18"/>
                  <a:pt x="7654" y="12"/>
                  <a:pt x="7648" y="12"/>
                </a:cubicBezTo>
                <a:cubicBezTo>
                  <a:pt x="7643" y="12"/>
                  <a:pt x="7643" y="6"/>
                  <a:pt x="7637" y="6"/>
                </a:cubicBezTo>
                <a:cubicBezTo>
                  <a:pt x="7631" y="6"/>
                  <a:pt x="7631" y="6"/>
                  <a:pt x="7625" y="6"/>
                </a:cubicBezTo>
                <a:cubicBezTo>
                  <a:pt x="7619" y="0"/>
                  <a:pt x="7613" y="6"/>
                  <a:pt x="7601" y="6"/>
                </a:cubicBezTo>
                <a:cubicBezTo>
                  <a:pt x="7589" y="6"/>
                  <a:pt x="7583" y="6"/>
                  <a:pt x="7577" y="6"/>
                </a:cubicBezTo>
                <a:cubicBezTo>
                  <a:pt x="7571" y="6"/>
                  <a:pt x="7566" y="6"/>
                  <a:pt x="7566" y="6"/>
                </a:cubicBezTo>
                <a:cubicBezTo>
                  <a:pt x="7554" y="6"/>
                  <a:pt x="7548" y="6"/>
                  <a:pt x="7536" y="6"/>
                </a:cubicBezTo>
                <a:cubicBezTo>
                  <a:pt x="7524" y="6"/>
                  <a:pt x="7524" y="6"/>
                  <a:pt x="7524" y="6"/>
                </a:cubicBezTo>
                <a:cubicBezTo>
                  <a:pt x="7512" y="6"/>
                  <a:pt x="7506" y="0"/>
                  <a:pt x="7500" y="0"/>
                </a:cubicBezTo>
                <a:cubicBezTo>
                  <a:pt x="7405" y="0"/>
                  <a:pt x="7352" y="0"/>
                  <a:pt x="7257" y="0"/>
                </a:cubicBezTo>
                <a:cubicBezTo>
                  <a:pt x="7245" y="0"/>
                  <a:pt x="7239" y="0"/>
                  <a:pt x="7234" y="6"/>
                </a:cubicBezTo>
                <a:cubicBezTo>
                  <a:pt x="7227" y="6"/>
                  <a:pt x="7222" y="6"/>
                  <a:pt x="7222" y="6"/>
                </a:cubicBezTo>
                <a:cubicBezTo>
                  <a:pt x="7216" y="6"/>
                  <a:pt x="7210" y="12"/>
                  <a:pt x="7204" y="12"/>
                </a:cubicBezTo>
                <a:cubicBezTo>
                  <a:pt x="7204" y="18"/>
                  <a:pt x="7198" y="24"/>
                  <a:pt x="7192" y="24"/>
                </a:cubicBezTo>
                <a:cubicBezTo>
                  <a:pt x="7192" y="24"/>
                  <a:pt x="7186" y="24"/>
                  <a:pt x="7180" y="24"/>
                </a:cubicBezTo>
                <a:cubicBezTo>
                  <a:pt x="7168" y="24"/>
                  <a:pt x="7168" y="24"/>
                  <a:pt x="7168" y="24"/>
                </a:cubicBezTo>
                <a:cubicBezTo>
                  <a:pt x="7162" y="24"/>
                  <a:pt x="7162" y="24"/>
                  <a:pt x="7156" y="24"/>
                </a:cubicBezTo>
                <a:cubicBezTo>
                  <a:pt x="7139" y="24"/>
                  <a:pt x="7139" y="24"/>
                  <a:pt x="7139" y="24"/>
                </a:cubicBezTo>
                <a:cubicBezTo>
                  <a:pt x="7139" y="24"/>
                  <a:pt x="7133" y="18"/>
                  <a:pt x="7127" y="18"/>
                </a:cubicBezTo>
                <a:cubicBezTo>
                  <a:pt x="7121" y="18"/>
                  <a:pt x="7115" y="18"/>
                  <a:pt x="7109" y="18"/>
                </a:cubicBezTo>
                <a:cubicBezTo>
                  <a:pt x="7103" y="18"/>
                  <a:pt x="7097" y="18"/>
                  <a:pt x="7091" y="18"/>
                </a:cubicBezTo>
                <a:cubicBezTo>
                  <a:pt x="7073" y="18"/>
                  <a:pt x="7068" y="30"/>
                  <a:pt x="7056" y="36"/>
                </a:cubicBezTo>
                <a:cubicBezTo>
                  <a:pt x="7061" y="42"/>
                  <a:pt x="7061" y="54"/>
                  <a:pt x="7061" y="59"/>
                </a:cubicBezTo>
                <a:cubicBezTo>
                  <a:pt x="7068" y="65"/>
                  <a:pt x="7068" y="65"/>
                  <a:pt x="7068" y="71"/>
                </a:cubicBezTo>
                <a:cubicBezTo>
                  <a:pt x="7068" y="83"/>
                  <a:pt x="7056" y="83"/>
                  <a:pt x="7050" y="89"/>
                </a:cubicBezTo>
                <a:cubicBezTo>
                  <a:pt x="7044" y="89"/>
                  <a:pt x="7038" y="89"/>
                  <a:pt x="7026" y="89"/>
                </a:cubicBezTo>
                <a:cubicBezTo>
                  <a:pt x="7014" y="89"/>
                  <a:pt x="7008" y="89"/>
                  <a:pt x="7002" y="83"/>
                </a:cubicBezTo>
                <a:cubicBezTo>
                  <a:pt x="6996" y="83"/>
                  <a:pt x="6996" y="77"/>
                  <a:pt x="6990" y="77"/>
                </a:cubicBezTo>
                <a:cubicBezTo>
                  <a:pt x="6931" y="77"/>
                  <a:pt x="6931" y="77"/>
                  <a:pt x="6931" y="77"/>
                </a:cubicBezTo>
                <a:cubicBezTo>
                  <a:pt x="6913" y="77"/>
                  <a:pt x="6907" y="65"/>
                  <a:pt x="6890" y="54"/>
                </a:cubicBezTo>
                <a:lnTo>
                  <a:pt x="6884" y="54"/>
                </a:lnTo>
                <a:cubicBezTo>
                  <a:pt x="6866" y="54"/>
                  <a:pt x="6860" y="47"/>
                  <a:pt x="6848" y="47"/>
                </a:cubicBezTo>
                <a:cubicBezTo>
                  <a:pt x="6842" y="47"/>
                  <a:pt x="6842" y="47"/>
                  <a:pt x="6836" y="47"/>
                </a:cubicBezTo>
                <a:cubicBezTo>
                  <a:pt x="6830" y="54"/>
                  <a:pt x="6824" y="54"/>
                  <a:pt x="6824" y="54"/>
                </a:cubicBezTo>
                <a:cubicBezTo>
                  <a:pt x="6818" y="54"/>
                  <a:pt x="6818" y="59"/>
                  <a:pt x="6813" y="65"/>
                </a:cubicBezTo>
                <a:cubicBezTo>
                  <a:pt x="6813" y="65"/>
                  <a:pt x="6807" y="71"/>
                  <a:pt x="6801" y="71"/>
                </a:cubicBezTo>
                <a:cubicBezTo>
                  <a:pt x="6789" y="71"/>
                  <a:pt x="6783" y="71"/>
                  <a:pt x="6777" y="71"/>
                </a:cubicBezTo>
                <a:cubicBezTo>
                  <a:pt x="6765" y="71"/>
                  <a:pt x="6765" y="71"/>
                  <a:pt x="6765" y="71"/>
                </a:cubicBezTo>
                <a:cubicBezTo>
                  <a:pt x="6759" y="71"/>
                  <a:pt x="6759" y="71"/>
                  <a:pt x="6753" y="71"/>
                </a:cubicBezTo>
                <a:cubicBezTo>
                  <a:pt x="6747" y="71"/>
                  <a:pt x="6741" y="59"/>
                  <a:pt x="6735" y="59"/>
                </a:cubicBezTo>
                <a:cubicBezTo>
                  <a:pt x="6724" y="59"/>
                  <a:pt x="6718" y="65"/>
                  <a:pt x="6706" y="71"/>
                </a:cubicBezTo>
                <a:cubicBezTo>
                  <a:pt x="6688" y="71"/>
                  <a:pt x="6676" y="65"/>
                  <a:pt x="6658" y="65"/>
                </a:cubicBezTo>
                <a:lnTo>
                  <a:pt x="6652" y="65"/>
                </a:lnTo>
                <a:lnTo>
                  <a:pt x="6646" y="71"/>
                </a:lnTo>
                <a:lnTo>
                  <a:pt x="6641" y="71"/>
                </a:lnTo>
                <a:lnTo>
                  <a:pt x="6635" y="71"/>
                </a:lnTo>
                <a:cubicBezTo>
                  <a:pt x="6629" y="71"/>
                  <a:pt x="6623" y="77"/>
                  <a:pt x="6623" y="77"/>
                </a:cubicBezTo>
                <a:cubicBezTo>
                  <a:pt x="6617" y="77"/>
                  <a:pt x="6611" y="83"/>
                  <a:pt x="6605" y="83"/>
                </a:cubicBezTo>
                <a:cubicBezTo>
                  <a:pt x="6605" y="89"/>
                  <a:pt x="6611" y="89"/>
                  <a:pt x="6611" y="95"/>
                </a:cubicBezTo>
                <a:cubicBezTo>
                  <a:pt x="6617" y="101"/>
                  <a:pt x="6617" y="101"/>
                  <a:pt x="6617" y="101"/>
                </a:cubicBezTo>
                <a:cubicBezTo>
                  <a:pt x="6623" y="101"/>
                  <a:pt x="6623" y="101"/>
                  <a:pt x="6623" y="107"/>
                </a:cubicBezTo>
                <a:cubicBezTo>
                  <a:pt x="6629" y="107"/>
                  <a:pt x="6629" y="101"/>
                  <a:pt x="6635" y="107"/>
                </a:cubicBezTo>
                <a:cubicBezTo>
                  <a:pt x="6641" y="107"/>
                  <a:pt x="6641" y="107"/>
                  <a:pt x="6646" y="113"/>
                </a:cubicBezTo>
                <a:cubicBezTo>
                  <a:pt x="6652" y="113"/>
                  <a:pt x="6652" y="113"/>
                  <a:pt x="6652" y="119"/>
                </a:cubicBezTo>
                <a:cubicBezTo>
                  <a:pt x="6658" y="119"/>
                  <a:pt x="6658" y="119"/>
                  <a:pt x="6658" y="125"/>
                </a:cubicBezTo>
                <a:cubicBezTo>
                  <a:pt x="6658" y="125"/>
                  <a:pt x="6664" y="125"/>
                  <a:pt x="6664" y="131"/>
                </a:cubicBezTo>
                <a:cubicBezTo>
                  <a:pt x="6664" y="131"/>
                  <a:pt x="6664" y="136"/>
                  <a:pt x="6664" y="142"/>
                </a:cubicBezTo>
                <a:cubicBezTo>
                  <a:pt x="6670" y="148"/>
                  <a:pt x="6664" y="148"/>
                  <a:pt x="6664" y="154"/>
                </a:cubicBezTo>
                <a:cubicBezTo>
                  <a:pt x="6658" y="148"/>
                  <a:pt x="6658" y="148"/>
                  <a:pt x="6658" y="148"/>
                </a:cubicBezTo>
                <a:lnTo>
                  <a:pt x="6658" y="148"/>
                </a:lnTo>
                <a:cubicBezTo>
                  <a:pt x="6652" y="142"/>
                  <a:pt x="6652" y="142"/>
                  <a:pt x="6652" y="142"/>
                </a:cubicBezTo>
                <a:cubicBezTo>
                  <a:pt x="6652" y="136"/>
                  <a:pt x="6646" y="142"/>
                  <a:pt x="6646" y="142"/>
                </a:cubicBezTo>
                <a:cubicBezTo>
                  <a:pt x="6646" y="136"/>
                  <a:pt x="6641" y="136"/>
                  <a:pt x="6641" y="136"/>
                </a:cubicBezTo>
                <a:cubicBezTo>
                  <a:pt x="6635" y="136"/>
                  <a:pt x="6635" y="136"/>
                  <a:pt x="6635" y="136"/>
                </a:cubicBezTo>
                <a:cubicBezTo>
                  <a:pt x="6629" y="136"/>
                  <a:pt x="6629" y="131"/>
                  <a:pt x="6623" y="131"/>
                </a:cubicBezTo>
                <a:cubicBezTo>
                  <a:pt x="6623" y="131"/>
                  <a:pt x="6623" y="131"/>
                  <a:pt x="6617" y="131"/>
                </a:cubicBezTo>
                <a:cubicBezTo>
                  <a:pt x="6617" y="131"/>
                  <a:pt x="6617" y="131"/>
                  <a:pt x="6611" y="131"/>
                </a:cubicBezTo>
                <a:cubicBezTo>
                  <a:pt x="6611" y="125"/>
                  <a:pt x="6611" y="125"/>
                  <a:pt x="6605" y="125"/>
                </a:cubicBezTo>
                <a:cubicBezTo>
                  <a:pt x="6605" y="125"/>
                  <a:pt x="6605" y="125"/>
                  <a:pt x="6599" y="125"/>
                </a:cubicBezTo>
                <a:lnTo>
                  <a:pt x="6593" y="125"/>
                </a:lnTo>
                <a:cubicBezTo>
                  <a:pt x="6587" y="125"/>
                  <a:pt x="6587" y="125"/>
                  <a:pt x="6581" y="125"/>
                </a:cubicBezTo>
                <a:cubicBezTo>
                  <a:pt x="6575" y="125"/>
                  <a:pt x="6575" y="125"/>
                  <a:pt x="6569" y="125"/>
                </a:cubicBezTo>
                <a:cubicBezTo>
                  <a:pt x="6569" y="125"/>
                  <a:pt x="6563" y="125"/>
                  <a:pt x="6563" y="131"/>
                </a:cubicBezTo>
                <a:cubicBezTo>
                  <a:pt x="6563" y="131"/>
                  <a:pt x="6563" y="131"/>
                  <a:pt x="6563" y="136"/>
                </a:cubicBezTo>
                <a:cubicBezTo>
                  <a:pt x="6563" y="136"/>
                  <a:pt x="6563" y="136"/>
                  <a:pt x="6563" y="142"/>
                </a:cubicBezTo>
                <a:cubicBezTo>
                  <a:pt x="6563" y="148"/>
                  <a:pt x="6563" y="148"/>
                  <a:pt x="6569" y="154"/>
                </a:cubicBezTo>
                <a:cubicBezTo>
                  <a:pt x="6569" y="154"/>
                  <a:pt x="6569" y="154"/>
                  <a:pt x="6575" y="160"/>
                </a:cubicBezTo>
                <a:cubicBezTo>
                  <a:pt x="6575" y="160"/>
                  <a:pt x="6575" y="160"/>
                  <a:pt x="6581" y="166"/>
                </a:cubicBezTo>
                <a:cubicBezTo>
                  <a:pt x="6587" y="166"/>
                  <a:pt x="6587" y="166"/>
                  <a:pt x="6593" y="172"/>
                </a:cubicBezTo>
                <a:cubicBezTo>
                  <a:pt x="6599" y="172"/>
                  <a:pt x="6605" y="172"/>
                  <a:pt x="6605" y="178"/>
                </a:cubicBezTo>
                <a:cubicBezTo>
                  <a:pt x="6611" y="178"/>
                  <a:pt x="6611" y="178"/>
                  <a:pt x="6611" y="178"/>
                </a:cubicBezTo>
                <a:cubicBezTo>
                  <a:pt x="6617" y="178"/>
                  <a:pt x="6617" y="178"/>
                  <a:pt x="6617" y="178"/>
                </a:cubicBezTo>
                <a:cubicBezTo>
                  <a:pt x="6623" y="178"/>
                  <a:pt x="6623" y="178"/>
                  <a:pt x="6623" y="184"/>
                </a:cubicBezTo>
                <a:cubicBezTo>
                  <a:pt x="6629" y="184"/>
                  <a:pt x="6635" y="184"/>
                  <a:pt x="6641" y="184"/>
                </a:cubicBezTo>
                <a:cubicBezTo>
                  <a:pt x="6652" y="184"/>
                  <a:pt x="6652" y="184"/>
                  <a:pt x="6652" y="184"/>
                </a:cubicBezTo>
                <a:lnTo>
                  <a:pt x="6658" y="184"/>
                </a:lnTo>
                <a:lnTo>
                  <a:pt x="6664" y="184"/>
                </a:lnTo>
                <a:cubicBezTo>
                  <a:pt x="6664" y="190"/>
                  <a:pt x="6670" y="190"/>
                  <a:pt x="6670" y="190"/>
                </a:cubicBezTo>
                <a:cubicBezTo>
                  <a:pt x="6676" y="196"/>
                  <a:pt x="6676" y="196"/>
                  <a:pt x="6682" y="202"/>
                </a:cubicBezTo>
                <a:cubicBezTo>
                  <a:pt x="6682" y="202"/>
                  <a:pt x="6682" y="202"/>
                  <a:pt x="6688" y="208"/>
                </a:cubicBezTo>
                <a:cubicBezTo>
                  <a:pt x="6688" y="208"/>
                  <a:pt x="6694" y="213"/>
                  <a:pt x="6694" y="220"/>
                </a:cubicBezTo>
                <a:cubicBezTo>
                  <a:pt x="6700" y="220"/>
                  <a:pt x="6700" y="220"/>
                  <a:pt x="6700" y="225"/>
                </a:cubicBezTo>
                <a:cubicBezTo>
                  <a:pt x="6700" y="225"/>
                  <a:pt x="6706" y="225"/>
                  <a:pt x="6706" y="231"/>
                </a:cubicBezTo>
                <a:cubicBezTo>
                  <a:pt x="6706" y="231"/>
                  <a:pt x="6706" y="231"/>
                  <a:pt x="6706" y="237"/>
                </a:cubicBezTo>
                <a:lnTo>
                  <a:pt x="6706" y="243"/>
                </a:lnTo>
                <a:cubicBezTo>
                  <a:pt x="6706" y="249"/>
                  <a:pt x="6706" y="255"/>
                  <a:pt x="6700" y="255"/>
                </a:cubicBezTo>
                <a:cubicBezTo>
                  <a:pt x="6700" y="255"/>
                  <a:pt x="6700" y="255"/>
                  <a:pt x="6694" y="255"/>
                </a:cubicBezTo>
                <a:cubicBezTo>
                  <a:pt x="6688" y="255"/>
                  <a:pt x="6688" y="249"/>
                  <a:pt x="6682" y="249"/>
                </a:cubicBezTo>
                <a:lnTo>
                  <a:pt x="6676" y="249"/>
                </a:lnTo>
                <a:cubicBezTo>
                  <a:pt x="6670" y="249"/>
                  <a:pt x="6670" y="249"/>
                  <a:pt x="6670" y="249"/>
                </a:cubicBezTo>
                <a:cubicBezTo>
                  <a:pt x="6664" y="249"/>
                  <a:pt x="6664" y="243"/>
                  <a:pt x="6658" y="243"/>
                </a:cubicBezTo>
                <a:cubicBezTo>
                  <a:pt x="6652" y="243"/>
                  <a:pt x="6652" y="237"/>
                  <a:pt x="6646" y="237"/>
                </a:cubicBezTo>
                <a:cubicBezTo>
                  <a:pt x="6646" y="237"/>
                  <a:pt x="6646" y="237"/>
                  <a:pt x="6641" y="237"/>
                </a:cubicBezTo>
                <a:cubicBezTo>
                  <a:pt x="6641" y="237"/>
                  <a:pt x="6641" y="237"/>
                  <a:pt x="6635" y="231"/>
                </a:cubicBezTo>
                <a:lnTo>
                  <a:pt x="6629" y="231"/>
                </a:lnTo>
                <a:cubicBezTo>
                  <a:pt x="6623" y="231"/>
                  <a:pt x="6623" y="225"/>
                  <a:pt x="6617" y="225"/>
                </a:cubicBezTo>
                <a:cubicBezTo>
                  <a:pt x="6617" y="225"/>
                  <a:pt x="6617" y="225"/>
                  <a:pt x="6611" y="225"/>
                </a:cubicBezTo>
                <a:cubicBezTo>
                  <a:pt x="6605" y="225"/>
                  <a:pt x="6599" y="220"/>
                  <a:pt x="6593" y="220"/>
                </a:cubicBezTo>
                <a:cubicBezTo>
                  <a:pt x="6587" y="220"/>
                  <a:pt x="6587" y="220"/>
                  <a:pt x="6581" y="220"/>
                </a:cubicBezTo>
                <a:cubicBezTo>
                  <a:pt x="6575" y="213"/>
                  <a:pt x="6575" y="213"/>
                  <a:pt x="6569" y="208"/>
                </a:cubicBezTo>
                <a:cubicBezTo>
                  <a:pt x="6563" y="208"/>
                  <a:pt x="6563" y="208"/>
                  <a:pt x="6563" y="208"/>
                </a:cubicBezTo>
                <a:cubicBezTo>
                  <a:pt x="6558" y="208"/>
                  <a:pt x="6558" y="202"/>
                  <a:pt x="6558" y="202"/>
                </a:cubicBezTo>
                <a:cubicBezTo>
                  <a:pt x="6552" y="202"/>
                  <a:pt x="6552" y="202"/>
                  <a:pt x="6552" y="202"/>
                </a:cubicBezTo>
                <a:cubicBezTo>
                  <a:pt x="6546" y="196"/>
                  <a:pt x="6546" y="196"/>
                  <a:pt x="6540" y="196"/>
                </a:cubicBezTo>
                <a:cubicBezTo>
                  <a:pt x="6540" y="190"/>
                  <a:pt x="6534" y="190"/>
                  <a:pt x="6534" y="190"/>
                </a:cubicBezTo>
                <a:lnTo>
                  <a:pt x="6528" y="184"/>
                </a:lnTo>
                <a:lnTo>
                  <a:pt x="6522" y="178"/>
                </a:lnTo>
                <a:cubicBezTo>
                  <a:pt x="6516" y="178"/>
                  <a:pt x="6516" y="178"/>
                  <a:pt x="6516" y="178"/>
                </a:cubicBezTo>
                <a:cubicBezTo>
                  <a:pt x="6510" y="178"/>
                  <a:pt x="6510" y="172"/>
                  <a:pt x="6510" y="172"/>
                </a:cubicBezTo>
                <a:cubicBezTo>
                  <a:pt x="6504" y="172"/>
                  <a:pt x="6504" y="172"/>
                  <a:pt x="6504" y="172"/>
                </a:cubicBezTo>
                <a:cubicBezTo>
                  <a:pt x="6498" y="172"/>
                  <a:pt x="6498" y="172"/>
                  <a:pt x="6492" y="172"/>
                </a:cubicBezTo>
                <a:cubicBezTo>
                  <a:pt x="6469" y="172"/>
                  <a:pt x="6469" y="172"/>
                  <a:pt x="6469" y="172"/>
                </a:cubicBezTo>
                <a:lnTo>
                  <a:pt x="6463" y="172"/>
                </a:lnTo>
                <a:cubicBezTo>
                  <a:pt x="6457" y="172"/>
                  <a:pt x="6451" y="166"/>
                  <a:pt x="6451" y="166"/>
                </a:cubicBezTo>
                <a:cubicBezTo>
                  <a:pt x="6445" y="166"/>
                  <a:pt x="6439" y="166"/>
                  <a:pt x="6439" y="166"/>
                </a:cubicBezTo>
                <a:cubicBezTo>
                  <a:pt x="6433" y="160"/>
                  <a:pt x="6427" y="154"/>
                  <a:pt x="6421" y="154"/>
                </a:cubicBezTo>
                <a:cubicBezTo>
                  <a:pt x="6397" y="154"/>
                  <a:pt x="6386" y="160"/>
                  <a:pt x="6362" y="160"/>
                </a:cubicBezTo>
                <a:cubicBezTo>
                  <a:pt x="6362" y="160"/>
                  <a:pt x="6362" y="160"/>
                  <a:pt x="6362" y="166"/>
                </a:cubicBezTo>
                <a:cubicBezTo>
                  <a:pt x="6362" y="166"/>
                  <a:pt x="6368" y="166"/>
                  <a:pt x="6368" y="172"/>
                </a:cubicBezTo>
                <a:cubicBezTo>
                  <a:pt x="6374" y="178"/>
                  <a:pt x="6374" y="178"/>
                  <a:pt x="6380" y="184"/>
                </a:cubicBezTo>
                <a:cubicBezTo>
                  <a:pt x="6386" y="190"/>
                  <a:pt x="6386" y="190"/>
                  <a:pt x="6391" y="190"/>
                </a:cubicBezTo>
                <a:cubicBezTo>
                  <a:pt x="6391" y="196"/>
                  <a:pt x="6397" y="190"/>
                  <a:pt x="6397" y="190"/>
                </a:cubicBezTo>
                <a:cubicBezTo>
                  <a:pt x="6403" y="196"/>
                  <a:pt x="6403" y="196"/>
                  <a:pt x="6403" y="196"/>
                </a:cubicBezTo>
                <a:cubicBezTo>
                  <a:pt x="6409" y="196"/>
                  <a:pt x="6409" y="202"/>
                  <a:pt x="6409" y="202"/>
                </a:cubicBezTo>
                <a:cubicBezTo>
                  <a:pt x="6409" y="208"/>
                  <a:pt x="6415" y="208"/>
                  <a:pt x="6421" y="213"/>
                </a:cubicBezTo>
                <a:cubicBezTo>
                  <a:pt x="6421" y="213"/>
                  <a:pt x="6421" y="213"/>
                  <a:pt x="6427" y="213"/>
                </a:cubicBezTo>
                <a:cubicBezTo>
                  <a:pt x="6427" y="220"/>
                  <a:pt x="6427" y="220"/>
                  <a:pt x="6427" y="225"/>
                </a:cubicBezTo>
                <a:cubicBezTo>
                  <a:pt x="6433" y="225"/>
                  <a:pt x="6433" y="225"/>
                  <a:pt x="6439" y="225"/>
                </a:cubicBezTo>
                <a:cubicBezTo>
                  <a:pt x="6439" y="231"/>
                  <a:pt x="6439" y="237"/>
                  <a:pt x="6445" y="237"/>
                </a:cubicBezTo>
                <a:cubicBezTo>
                  <a:pt x="6445" y="243"/>
                  <a:pt x="6445" y="243"/>
                  <a:pt x="6445" y="243"/>
                </a:cubicBezTo>
                <a:cubicBezTo>
                  <a:pt x="6445" y="249"/>
                  <a:pt x="6445" y="249"/>
                  <a:pt x="6451" y="255"/>
                </a:cubicBezTo>
                <a:cubicBezTo>
                  <a:pt x="6451" y="255"/>
                  <a:pt x="6451" y="261"/>
                  <a:pt x="6451" y="267"/>
                </a:cubicBezTo>
                <a:cubicBezTo>
                  <a:pt x="6451" y="273"/>
                  <a:pt x="6451" y="273"/>
                  <a:pt x="6451" y="273"/>
                </a:cubicBezTo>
                <a:cubicBezTo>
                  <a:pt x="6439" y="273"/>
                  <a:pt x="6439" y="273"/>
                  <a:pt x="6439" y="273"/>
                </a:cubicBezTo>
                <a:cubicBezTo>
                  <a:pt x="6433" y="273"/>
                  <a:pt x="6433" y="273"/>
                  <a:pt x="6433" y="273"/>
                </a:cubicBezTo>
                <a:cubicBezTo>
                  <a:pt x="6427" y="273"/>
                  <a:pt x="6427" y="273"/>
                  <a:pt x="6421" y="267"/>
                </a:cubicBezTo>
                <a:cubicBezTo>
                  <a:pt x="6421" y="267"/>
                  <a:pt x="6421" y="267"/>
                  <a:pt x="6421" y="261"/>
                </a:cubicBezTo>
                <a:cubicBezTo>
                  <a:pt x="6415" y="261"/>
                  <a:pt x="6409" y="261"/>
                  <a:pt x="6409" y="261"/>
                </a:cubicBezTo>
                <a:lnTo>
                  <a:pt x="6409" y="255"/>
                </a:lnTo>
                <a:cubicBezTo>
                  <a:pt x="6403" y="255"/>
                  <a:pt x="6403" y="255"/>
                  <a:pt x="6403" y="249"/>
                </a:cubicBezTo>
                <a:cubicBezTo>
                  <a:pt x="6397" y="249"/>
                  <a:pt x="6397" y="249"/>
                  <a:pt x="6391" y="243"/>
                </a:cubicBezTo>
                <a:cubicBezTo>
                  <a:pt x="6391" y="243"/>
                  <a:pt x="6386" y="243"/>
                  <a:pt x="6386" y="237"/>
                </a:cubicBezTo>
                <a:cubicBezTo>
                  <a:pt x="6386" y="237"/>
                  <a:pt x="6380" y="237"/>
                  <a:pt x="6380" y="231"/>
                </a:cubicBezTo>
                <a:cubicBezTo>
                  <a:pt x="6374" y="231"/>
                  <a:pt x="6368" y="225"/>
                  <a:pt x="6362" y="225"/>
                </a:cubicBezTo>
                <a:cubicBezTo>
                  <a:pt x="6362" y="225"/>
                  <a:pt x="6362" y="220"/>
                  <a:pt x="6356" y="220"/>
                </a:cubicBezTo>
                <a:cubicBezTo>
                  <a:pt x="6356" y="220"/>
                  <a:pt x="6356" y="220"/>
                  <a:pt x="6350" y="220"/>
                </a:cubicBezTo>
                <a:cubicBezTo>
                  <a:pt x="6350" y="213"/>
                  <a:pt x="6350" y="213"/>
                  <a:pt x="6344" y="213"/>
                </a:cubicBezTo>
                <a:cubicBezTo>
                  <a:pt x="6344" y="208"/>
                  <a:pt x="6338" y="208"/>
                  <a:pt x="6338" y="202"/>
                </a:cubicBezTo>
                <a:cubicBezTo>
                  <a:pt x="6332" y="202"/>
                  <a:pt x="6332" y="202"/>
                  <a:pt x="6332" y="202"/>
                </a:cubicBezTo>
                <a:cubicBezTo>
                  <a:pt x="6326" y="202"/>
                  <a:pt x="6326" y="202"/>
                  <a:pt x="6326" y="202"/>
                </a:cubicBezTo>
                <a:cubicBezTo>
                  <a:pt x="6320" y="202"/>
                  <a:pt x="6314" y="202"/>
                  <a:pt x="6309" y="196"/>
                </a:cubicBezTo>
                <a:lnTo>
                  <a:pt x="6303" y="196"/>
                </a:lnTo>
                <a:cubicBezTo>
                  <a:pt x="6303" y="190"/>
                  <a:pt x="6303" y="190"/>
                  <a:pt x="6303" y="184"/>
                </a:cubicBezTo>
                <a:lnTo>
                  <a:pt x="6297" y="184"/>
                </a:lnTo>
                <a:cubicBezTo>
                  <a:pt x="6297" y="178"/>
                  <a:pt x="6291" y="178"/>
                  <a:pt x="6291" y="178"/>
                </a:cubicBezTo>
                <a:cubicBezTo>
                  <a:pt x="6285" y="178"/>
                  <a:pt x="6285" y="178"/>
                  <a:pt x="6279" y="178"/>
                </a:cubicBezTo>
                <a:cubicBezTo>
                  <a:pt x="6279" y="178"/>
                  <a:pt x="6279" y="178"/>
                  <a:pt x="6273" y="178"/>
                </a:cubicBezTo>
                <a:cubicBezTo>
                  <a:pt x="6273" y="178"/>
                  <a:pt x="6267" y="172"/>
                  <a:pt x="6261" y="172"/>
                </a:cubicBezTo>
                <a:cubicBezTo>
                  <a:pt x="6243" y="172"/>
                  <a:pt x="6243" y="172"/>
                  <a:pt x="6243" y="172"/>
                </a:cubicBezTo>
                <a:cubicBezTo>
                  <a:pt x="6243" y="184"/>
                  <a:pt x="6243" y="184"/>
                  <a:pt x="6243" y="184"/>
                </a:cubicBezTo>
                <a:cubicBezTo>
                  <a:pt x="6243" y="190"/>
                  <a:pt x="6243" y="190"/>
                  <a:pt x="6249" y="196"/>
                </a:cubicBezTo>
                <a:cubicBezTo>
                  <a:pt x="6249" y="202"/>
                  <a:pt x="6255" y="208"/>
                  <a:pt x="6255" y="213"/>
                </a:cubicBezTo>
                <a:cubicBezTo>
                  <a:pt x="6261" y="213"/>
                  <a:pt x="6261" y="220"/>
                  <a:pt x="6261" y="220"/>
                </a:cubicBezTo>
                <a:cubicBezTo>
                  <a:pt x="6261" y="225"/>
                  <a:pt x="6261" y="225"/>
                  <a:pt x="6261" y="231"/>
                </a:cubicBezTo>
                <a:cubicBezTo>
                  <a:pt x="6255" y="231"/>
                  <a:pt x="6261" y="231"/>
                  <a:pt x="6261" y="237"/>
                </a:cubicBezTo>
                <a:lnTo>
                  <a:pt x="6255" y="243"/>
                </a:lnTo>
                <a:cubicBezTo>
                  <a:pt x="6255" y="249"/>
                  <a:pt x="6255" y="249"/>
                  <a:pt x="6255" y="249"/>
                </a:cubicBezTo>
                <a:cubicBezTo>
                  <a:pt x="6255" y="249"/>
                  <a:pt x="6255" y="249"/>
                  <a:pt x="6255" y="255"/>
                </a:cubicBezTo>
                <a:cubicBezTo>
                  <a:pt x="6249" y="261"/>
                  <a:pt x="6249" y="267"/>
                  <a:pt x="6243" y="279"/>
                </a:cubicBezTo>
                <a:lnTo>
                  <a:pt x="6243" y="285"/>
                </a:lnTo>
                <a:cubicBezTo>
                  <a:pt x="6243" y="285"/>
                  <a:pt x="6243" y="291"/>
                  <a:pt x="6237" y="291"/>
                </a:cubicBezTo>
                <a:cubicBezTo>
                  <a:pt x="6237" y="291"/>
                  <a:pt x="6237" y="291"/>
                  <a:pt x="6231" y="291"/>
                </a:cubicBezTo>
                <a:cubicBezTo>
                  <a:pt x="6225" y="291"/>
                  <a:pt x="6225" y="291"/>
                  <a:pt x="6220" y="291"/>
                </a:cubicBezTo>
                <a:lnTo>
                  <a:pt x="6214" y="285"/>
                </a:lnTo>
                <a:cubicBezTo>
                  <a:pt x="6208" y="285"/>
                  <a:pt x="6202" y="279"/>
                  <a:pt x="6202" y="273"/>
                </a:cubicBezTo>
                <a:cubicBezTo>
                  <a:pt x="6202" y="273"/>
                  <a:pt x="6202" y="273"/>
                  <a:pt x="6202" y="267"/>
                </a:cubicBezTo>
                <a:cubicBezTo>
                  <a:pt x="6202" y="267"/>
                  <a:pt x="6202" y="261"/>
                  <a:pt x="6202" y="255"/>
                </a:cubicBezTo>
                <a:cubicBezTo>
                  <a:pt x="6202" y="255"/>
                  <a:pt x="6208" y="255"/>
                  <a:pt x="6208" y="249"/>
                </a:cubicBezTo>
                <a:cubicBezTo>
                  <a:pt x="6214" y="243"/>
                  <a:pt x="6214" y="243"/>
                  <a:pt x="6220" y="237"/>
                </a:cubicBezTo>
                <a:cubicBezTo>
                  <a:pt x="6220" y="237"/>
                  <a:pt x="6225" y="237"/>
                  <a:pt x="6225" y="231"/>
                </a:cubicBezTo>
                <a:cubicBezTo>
                  <a:pt x="6225" y="231"/>
                  <a:pt x="6225" y="231"/>
                  <a:pt x="6225" y="225"/>
                </a:cubicBezTo>
                <a:cubicBezTo>
                  <a:pt x="6225" y="225"/>
                  <a:pt x="6225" y="225"/>
                  <a:pt x="6225" y="220"/>
                </a:cubicBezTo>
                <a:cubicBezTo>
                  <a:pt x="6225" y="220"/>
                  <a:pt x="6220" y="220"/>
                  <a:pt x="6220" y="213"/>
                </a:cubicBezTo>
                <a:cubicBezTo>
                  <a:pt x="6220" y="213"/>
                  <a:pt x="6220" y="208"/>
                  <a:pt x="6214" y="208"/>
                </a:cubicBezTo>
                <a:cubicBezTo>
                  <a:pt x="6214" y="202"/>
                  <a:pt x="6208" y="202"/>
                  <a:pt x="6208" y="202"/>
                </a:cubicBezTo>
                <a:cubicBezTo>
                  <a:pt x="6208" y="196"/>
                  <a:pt x="6208" y="196"/>
                  <a:pt x="6208" y="196"/>
                </a:cubicBezTo>
                <a:lnTo>
                  <a:pt x="6214" y="190"/>
                </a:lnTo>
                <a:cubicBezTo>
                  <a:pt x="6208" y="184"/>
                  <a:pt x="6208" y="184"/>
                  <a:pt x="6202" y="178"/>
                </a:cubicBezTo>
                <a:cubicBezTo>
                  <a:pt x="6202" y="178"/>
                  <a:pt x="6202" y="178"/>
                  <a:pt x="6196" y="172"/>
                </a:cubicBezTo>
                <a:cubicBezTo>
                  <a:pt x="6196" y="172"/>
                  <a:pt x="6190" y="172"/>
                  <a:pt x="6190" y="166"/>
                </a:cubicBezTo>
                <a:lnTo>
                  <a:pt x="6184" y="166"/>
                </a:lnTo>
                <a:cubicBezTo>
                  <a:pt x="6178" y="160"/>
                  <a:pt x="6178" y="160"/>
                  <a:pt x="6178" y="160"/>
                </a:cubicBezTo>
                <a:cubicBezTo>
                  <a:pt x="6172" y="154"/>
                  <a:pt x="6172" y="160"/>
                  <a:pt x="6166" y="160"/>
                </a:cubicBezTo>
                <a:lnTo>
                  <a:pt x="6160" y="160"/>
                </a:lnTo>
                <a:cubicBezTo>
                  <a:pt x="6154" y="160"/>
                  <a:pt x="6154" y="160"/>
                  <a:pt x="6154" y="160"/>
                </a:cubicBezTo>
                <a:cubicBezTo>
                  <a:pt x="6148" y="160"/>
                  <a:pt x="6143" y="160"/>
                  <a:pt x="6143" y="166"/>
                </a:cubicBezTo>
                <a:cubicBezTo>
                  <a:pt x="6136" y="166"/>
                  <a:pt x="6136" y="166"/>
                  <a:pt x="6136" y="166"/>
                </a:cubicBezTo>
                <a:cubicBezTo>
                  <a:pt x="6131" y="166"/>
                  <a:pt x="6125" y="172"/>
                  <a:pt x="6119" y="172"/>
                </a:cubicBezTo>
                <a:cubicBezTo>
                  <a:pt x="6119" y="178"/>
                  <a:pt x="6119" y="178"/>
                  <a:pt x="6113" y="178"/>
                </a:cubicBezTo>
                <a:cubicBezTo>
                  <a:pt x="6113" y="178"/>
                  <a:pt x="6113" y="184"/>
                  <a:pt x="6107" y="184"/>
                </a:cubicBezTo>
                <a:cubicBezTo>
                  <a:pt x="6107" y="184"/>
                  <a:pt x="6107" y="184"/>
                  <a:pt x="6101" y="184"/>
                </a:cubicBezTo>
                <a:cubicBezTo>
                  <a:pt x="6101" y="184"/>
                  <a:pt x="6101" y="184"/>
                  <a:pt x="6095" y="184"/>
                </a:cubicBezTo>
                <a:cubicBezTo>
                  <a:pt x="6095" y="184"/>
                  <a:pt x="6095" y="190"/>
                  <a:pt x="6089" y="190"/>
                </a:cubicBezTo>
                <a:lnTo>
                  <a:pt x="6083" y="190"/>
                </a:lnTo>
                <a:cubicBezTo>
                  <a:pt x="6077" y="190"/>
                  <a:pt x="6077" y="196"/>
                  <a:pt x="6077" y="196"/>
                </a:cubicBezTo>
                <a:cubicBezTo>
                  <a:pt x="6071" y="196"/>
                  <a:pt x="6065" y="196"/>
                  <a:pt x="6065" y="196"/>
                </a:cubicBezTo>
                <a:cubicBezTo>
                  <a:pt x="6059" y="196"/>
                  <a:pt x="6059" y="196"/>
                  <a:pt x="6059" y="196"/>
                </a:cubicBezTo>
                <a:cubicBezTo>
                  <a:pt x="6024" y="196"/>
                  <a:pt x="6024" y="196"/>
                  <a:pt x="6024" y="196"/>
                </a:cubicBezTo>
                <a:cubicBezTo>
                  <a:pt x="6018" y="196"/>
                  <a:pt x="6018" y="196"/>
                  <a:pt x="6018" y="196"/>
                </a:cubicBezTo>
                <a:cubicBezTo>
                  <a:pt x="6012" y="196"/>
                  <a:pt x="6012" y="196"/>
                  <a:pt x="6006" y="202"/>
                </a:cubicBezTo>
                <a:cubicBezTo>
                  <a:pt x="6006" y="202"/>
                  <a:pt x="6006" y="202"/>
                  <a:pt x="6000" y="202"/>
                </a:cubicBezTo>
                <a:cubicBezTo>
                  <a:pt x="6000" y="202"/>
                  <a:pt x="5994" y="208"/>
                  <a:pt x="5988" y="208"/>
                </a:cubicBezTo>
                <a:lnTo>
                  <a:pt x="5988" y="208"/>
                </a:lnTo>
                <a:cubicBezTo>
                  <a:pt x="5982" y="208"/>
                  <a:pt x="5982" y="202"/>
                  <a:pt x="5977" y="202"/>
                </a:cubicBezTo>
                <a:cubicBezTo>
                  <a:pt x="5965" y="202"/>
                  <a:pt x="5959" y="208"/>
                  <a:pt x="5947" y="208"/>
                </a:cubicBezTo>
                <a:cubicBezTo>
                  <a:pt x="5941" y="208"/>
                  <a:pt x="5941" y="208"/>
                  <a:pt x="5935" y="208"/>
                </a:cubicBezTo>
                <a:cubicBezTo>
                  <a:pt x="5935" y="208"/>
                  <a:pt x="5935" y="208"/>
                  <a:pt x="5929" y="208"/>
                </a:cubicBezTo>
                <a:cubicBezTo>
                  <a:pt x="5929" y="208"/>
                  <a:pt x="5929" y="213"/>
                  <a:pt x="5923" y="213"/>
                </a:cubicBezTo>
                <a:cubicBezTo>
                  <a:pt x="5923" y="213"/>
                  <a:pt x="5929" y="220"/>
                  <a:pt x="5923" y="220"/>
                </a:cubicBezTo>
                <a:cubicBezTo>
                  <a:pt x="5929" y="220"/>
                  <a:pt x="5929" y="225"/>
                  <a:pt x="5929" y="225"/>
                </a:cubicBezTo>
                <a:lnTo>
                  <a:pt x="5935" y="225"/>
                </a:lnTo>
                <a:cubicBezTo>
                  <a:pt x="5935" y="225"/>
                  <a:pt x="5935" y="225"/>
                  <a:pt x="5941" y="225"/>
                </a:cubicBezTo>
                <a:cubicBezTo>
                  <a:pt x="5947" y="231"/>
                  <a:pt x="5947" y="225"/>
                  <a:pt x="5953" y="225"/>
                </a:cubicBezTo>
                <a:cubicBezTo>
                  <a:pt x="5959" y="231"/>
                  <a:pt x="5959" y="231"/>
                  <a:pt x="5959" y="231"/>
                </a:cubicBezTo>
                <a:cubicBezTo>
                  <a:pt x="5965" y="231"/>
                  <a:pt x="5965" y="231"/>
                  <a:pt x="5970" y="237"/>
                </a:cubicBezTo>
                <a:cubicBezTo>
                  <a:pt x="5970" y="237"/>
                  <a:pt x="5970" y="237"/>
                  <a:pt x="5977" y="243"/>
                </a:cubicBezTo>
                <a:cubicBezTo>
                  <a:pt x="5977" y="243"/>
                  <a:pt x="5977" y="243"/>
                  <a:pt x="5977" y="249"/>
                </a:cubicBezTo>
                <a:cubicBezTo>
                  <a:pt x="5977" y="249"/>
                  <a:pt x="5982" y="249"/>
                  <a:pt x="5982" y="255"/>
                </a:cubicBezTo>
                <a:cubicBezTo>
                  <a:pt x="5982" y="255"/>
                  <a:pt x="5982" y="261"/>
                  <a:pt x="5988" y="261"/>
                </a:cubicBezTo>
                <a:cubicBezTo>
                  <a:pt x="5988" y="261"/>
                  <a:pt x="5988" y="261"/>
                  <a:pt x="5994" y="261"/>
                </a:cubicBezTo>
                <a:cubicBezTo>
                  <a:pt x="6000" y="261"/>
                  <a:pt x="6000" y="267"/>
                  <a:pt x="6006" y="267"/>
                </a:cubicBezTo>
                <a:cubicBezTo>
                  <a:pt x="6006" y="267"/>
                  <a:pt x="6006" y="267"/>
                  <a:pt x="6012" y="267"/>
                </a:cubicBezTo>
                <a:cubicBezTo>
                  <a:pt x="6012" y="267"/>
                  <a:pt x="6018" y="267"/>
                  <a:pt x="6024" y="267"/>
                </a:cubicBezTo>
                <a:cubicBezTo>
                  <a:pt x="6024" y="267"/>
                  <a:pt x="6024" y="267"/>
                  <a:pt x="6030" y="267"/>
                </a:cubicBezTo>
                <a:cubicBezTo>
                  <a:pt x="6030" y="273"/>
                  <a:pt x="6030" y="273"/>
                  <a:pt x="6036" y="273"/>
                </a:cubicBezTo>
                <a:cubicBezTo>
                  <a:pt x="6036" y="279"/>
                  <a:pt x="6042" y="279"/>
                  <a:pt x="6042" y="279"/>
                </a:cubicBezTo>
                <a:cubicBezTo>
                  <a:pt x="6048" y="279"/>
                  <a:pt x="6048" y="285"/>
                  <a:pt x="6048" y="285"/>
                </a:cubicBezTo>
                <a:cubicBezTo>
                  <a:pt x="6054" y="285"/>
                  <a:pt x="6054" y="285"/>
                  <a:pt x="6054" y="285"/>
                </a:cubicBezTo>
                <a:cubicBezTo>
                  <a:pt x="6059" y="291"/>
                  <a:pt x="6059" y="291"/>
                  <a:pt x="6065" y="297"/>
                </a:cubicBezTo>
                <a:cubicBezTo>
                  <a:pt x="6059" y="302"/>
                  <a:pt x="6059" y="302"/>
                  <a:pt x="6059" y="302"/>
                </a:cubicBezTo>
                <a:cubicBezTo>
                  <a:pt x="6036" y="302"/>
                  <a:pt x="6036" y="302"/>
                  <a:pt x="6036" y="302"/>
                </a:cubicBezTo>
                <a:cubicBezTo>
                  <a:pt x="6036" y="302"/>
                  <a:pt x="6036" y="297"/>
                  <a:pt x="6030" y="297"/>
                </a:cubicBezTo>
                <a:cubicBezTo>
                  <a:pt x="6030" y="297"/>
                  <a:pt x="6030" y="297"/>
                  <a:pt x="6024" y="297"/>
                </a:cubicBezTo>
                <a:cubicBezTo>
                  <a:pt x="6024" y="297"/>
                  <a:pt x="6024" y="297"/>
                  <a:pt x="6018" y="297"/>
                </a:cubicBezTo>
                <a:cubicBezTo>
                  <a:pt x="6012" y="291"/>
                  <a:pt x="6012" y="291"/>
                  <a:pt x="6006" y="291"/>
                </a:cubicBezTo>
                <a:cubicBezTo>
                  <a:pt x="6000" y="291"/>
                  <a:pt x="6000" y="285"/>
                  <a:pt x="6000" y="285"/>
                </a:cubicBezTo>
                <a:cubicBezTo>
                  <a:pt x="5994" y="285"/>
                  <a:pt x="5994" y="279"/>
                  <a:pt x="5994" y="279"/>
                </a:cubicBezTo>
                <a:cubicBezTo>
                  <a:pt x="5988" y="279"/>
                  <a:pt x="5988" y="279"/>
                  <a:pt x="5988" y="273"/>
                </a:cubicBezTo>
                <a:cubicBezTo>
                  <a:pt x="5982" y="273"/>
                  <a:pt x="5982" y="273"/>
                  <a:pt x="5982" y="267"/>
                </a:cubicBezTo>
                <a:cubicBezTo>
                  <a:pt x="5970" y="267"/>
                  <a:pt x="5970" y="273"/>
                  <a:pt x="5959" y="267"/>
                </a:cubicBezTo>
                <a:cubicBezTo>
                  <a:pt x="5959" y="267"/>
                  <a:pt x="5959" y="267"/>
                  <a:pt x="5953" y="267"/>
                </a:cubicBezTo>
                <a:cubicBezTo>
                  <a:pt x="5947" y="267"/>
                  <a:pt x="5947" y="267"/>
                  <a:pt x="5947" y="267"/>
                </a:cubicBezTo>
                <a:cubicBezTo>
                  <a:pt x="5947" y="267"/>
                  <a:pt x="5947" y="267"/>
                  <a:pt x="5941" y="267"/>
                </a:cubicBezTo>
                <a:cubicBezTo>
                  <a:pt x="5935" y="267"/>
                  <a:pt x="5935" y="261"/>
                  <a:pt x="5935" y="261"/>
                </a:cubicBezTo>
                <a:cubicBezTo>
                  <a:pt x="5929" y="255"/>
                  <a:pt x="5929" y="255"/>
                  <a:pt x="5923" y="255"/>
                </a:cubicBezTo>
                <a:cubicBezTo>
                  <a:pt x="5917" y="255"/>
                  <a:pt x="5917" y="255"/>
                  <a:pt x="5917" y="255"/>
                </a:cubicBezTo>
                <a:cubicBezTo>
                  <a:pt x="5911" y="249"/>
                  <a:pt x="5905" y="249"/>
                  <a:pt x="5899" y="249"/>
                </a:cubicBezTo>
                <a:cubicBezTo>
                  <a:pt x="5899" y="243"/>
                  <a:pt x="5899" y="243"/>
                  <a:pt x="5893" y="243"/>
                </a:cubicBezTo>
                <a:cubicBezTo>
                  <a:pt x="5893" y="237"/>
                  <a:pt x="5888" y="237"/>
                  <a:pt x="5888" y="237"/>
                </a:cubicBezTo>
                <a:cubicBezTo>
                  <a:pt x="5888" y="231"/>
                  <a:pt x="5888" y="231"/>
                  <a:pt x="5888" y="231"/>
                </a:cubicBezTo>
                <a:cubicBezTo>
                  <a:pt x="5882" y="225"/>
                  <a:pt x="5882" y="225"/>
                  <a:pt x="5882" y="225"/>
                </a:cubicBezTo>
                <a:cubicBezTo>
                  <a:pt x="5876" y="225"/>
                  <a:pt x="5876" y="225"/>
                  <a:pt x="5876" y="225"/>
                </a:cubicBezTo>
                <a:cubicBezTo>
                  <a:pt x="5864" y="225"/>
                  <a:pt x="5858" y="225"/>
                  <a:pt x="5852" y="231"/>
                </a:cubicBezTo>
                <a:cubicBezTo>
                  <a:pt x="5846" y="231"/>
                  <a:pt x="5846" y="231"/>
                  <a:pt x="5846" y="231"/>
                </a:cubicBezTo>
                <a:cubicBezTo>
                  <a:pt x="5840" y="231"/>
                  <a:pt x="5840" y="231"/>
                  <a:pt x="5840" y="237"/>
                </a:cubicBezTo>
                <a:cubicBezTo>
                  <a:pt x="5834" y="237"/>
                  <a:pt x="5834" y="237"/>
                  <a:pt x="5834" y="237"/>
                </a:cubicBezTo>
                <a:cubicBezTo>
                  <a:pt x="5828" y="243"/>
                  <a:pt x="5828" y="237"/>
                  <a:pt x="5822" y="243"/>
                </a:cubicBezTo>
                <a:cubicBezTo>
                  <a:pt x="5822" y="243"/>
                  <a:pt x="5822" y="243"/>
                  <a:pt x="5816" y="243"/>
                </a:cubicBezTo>
                <a:cubicBezTo>
                  <a:pt x="5816" y="249"/>
                  <a:pt x="5811" y="249"/>
                  <a:pt x="5804" y="249"/>
                </a:cubicBezTo>
                <a:cubicBezTo>
                  <a:pt x="5804" y="249"/>
                  <a:pt x="5799" y="249"/>
                  <a:pt x="5799" y="255"/>
                </a:cubicBezTo>
                <a:cubicBezTo>
                  <a:pt x="5793" y="255"/>
                  <a:pt x="5793" y="255"/>
                  <a:pt x="5793" y="261"/>
                </a:cubicBezTo>
                <a:cubicBezTo>
                  <a:pt x="5793" y="267"/>
                  <a:pt x="5793" y="273"/>
                  <a:pt x="5799" y="273"/>
                </a:cubicBezTo>
                <a:cubicBezTo>
                  <a:pt x="5799" y="279"/>
                  <a:pt x="5804" y="279"/>
                  <a:pt x="5804" y="279"/>
                </a:cubicBezTo>
                <a:cubicBezTo>
                  <a:pt x="5804" y="285"/>
                  <a:pt x="5804" y="285"/>
                  <a:pt x="5804" y="285"/>
                </a:cubicBezTo>
                <a:cubicBezTo>
                  <a:pt x="5811" y="291"/>
                  <a:pt x="5811" y="291"/>
                  <a:pt x="5811" y="291"/>
                </a:cubicBezTo>
                <a:cubicBezTo>
                  <a:pt x="5811" y="338"/>
                  <a:pt x="5811" y="338"/>
                  <a:pt x="5811" y="338"/>
                </a:cubicBezTo>
                <a:cubicBezTo>
                  <a:pt x="5775" y="338"/>
                  <a:pt x="5775" y="338"/>
                  <a:pt x="5775" y="338"/>
                </a:cubicBezTo>
                <a:cubicBezTo>
                  <a:pt x="5769" y="338"/>
                  <a:pt x="5769" y="338"/>
                  <a:pt x="5763" y="338"/>
                </a:cubicBezTo>
                <a:cubicBezTo>
                  <a:pt x="5757" y="332"/>
                  <a:pt x="5757" y="332"/>
                  <a:pt x="5757" y="332"/>
                </a:cubicBezTo>
                <a:cubicBezTo>
                  <a:pt x="5751" y="332"/>
                  <a:pt x="5751" y="326"/>
                  <a:pt x="5751" y="326"/>
                </a:cubicBezTo>
                <a:cubicBezTo>
                  <a:pt x="5745" y="326"/>
                  <a:pt x="5745" y="326"/>
                  <a:pt x="5745" y="326"/>
                </a:cubicBezTo>
                <a:cubicBezTo>
                  <a:pt x="5716" y="326"/>
                  <a:pt x="5704" y="320"/>
                  <a:pt x="5680" y="320"/>
                </a:cubicBezTo>
                <a:cubicBezTo>
                  <a:pt x="5680" y="326"/>
                  <a:pt x="5674" y="326"/>
                  <a:pt x="5674" y="326"/>
                </a:cubicBezTo>
                <a:cubicBezTo>
                  <a:pt x="5668" y="332"/>
                  <a:pt x="5668" y="332"/>
                  <a:pt x="5668" y="338"/>
                </a:cubicBezTo>
                <a:lnTo>
                  <a:pt x="5662" y="344"/>
                </a:lnTo>
                <a:cubicBezTo>
                  <a:pt x="5656" y="344"/>
                  <a:pt x="5656" y="344"/>
                  <a:pt x="5650" y="344"/>
                </a:cubicBezTo>
                <a:cubicBezTo>
                  <a:pt x="5645" y="350"/>
                  <a:pt x="5638" y="350"/>
                  <a:pt x="5633" y="356"/>
                </a:cubicBezTo>
                <a:cubicBezTo>
                  <a:pt x="5627" y="356"/>
                  <a:pt x="5627" y="356"/>
                  <a:pt x="5621" y="356"/>
                </a:cubicBezTo>
                <a:cubicBezTo>
                  <a:pt x="5615" y="356"/>
                  <a:pt x="5615" y="362"/>
                  <a:pt x="5609" y="368"/>
                </a:cubicBezTo>
                <a:cubicBezTo>
                  <a:pt x="5603" y="374"/>
                  <a:pt x="5603" y="374"/>
                  <a:pt x="5603" y="374"/>
                </a:cubicBezTo>
                <a:cubicBezTo>
                  <a:pt x="5603" y="374"/>
                  <a:pt x="5597" y="379"/>
                  <a:pt x="5591" y="379"/>
                </a:cubicBezTo>
                <a:cubicBezTo>
                  <a:pt x="5591" y="386"/>
                  <a:pt x="5591" y="386"/>
                  <a:pt x="5585" y="386"/>
                </a:cubicBezTo>
                <a:lnTo>
                  <a:pt x="5579" y="386"/>
                </a:lnTo>
                <a:cubicBezTo>
                  <a:pt x="5579" y="391"/>
                  <a:pt x="5573" y="386"/>
                  <a:pt x="5567" y="386"/>
                </a:cubicBezTo>
                <a:lnTo>
                  <a:pt x="5561" y="386"/>
                </a:lnTo>
                <a:cubicBezTo>
                  <a:pt x="5556" y="386"/>
                  <a:pt x="5556" y="391"/>
                  <a:pt x="5550" y="391"/>
                </a:cubicBezTo>
                <a:cubicBezTo>
                  <a:pt x="5550" y="391"/>
                  <a:pt x="5550" y="391"/>
                  <a:pt x="5544" y="391"/>
                </a:cubicBezTo>
                <a:lnTo>
                  <a:pt x="5538" y="391"/>
                </a:lnTo>
                <a:cubicBezTo>
                  <a:pt x="5538" y="397"/>
                  <a:pt x="5532" y="397"/>
                  <a:pt x="5532" y="397"/>
                </a:cubicBezTo>
                <a:cubicBezTo>
                  <a:pt x="5526" y="397"/>
                  <a:pt x="5526" y="403"/>
                  <a:pt x="5526" y="403"/>
                </a:cubicBezTo>
                <a:cubicBezTo>
                  <a:pt x="5520" y="403"/>
                  <a:pt x="5520" y="403"/>
                  <a:pt x="5520" y="403"/>
                </a:cubicBezTo>
                <a:lnTo>
                  <a:pt x="5520" y="409"/>
                </a:lnTo>
                <a:cubicBezTo>
                  <a:pt x="5514" y="415"/>
                  <a:pt x="5514" y="415"/>
                  <a:pt x="5514" y="415"/>
                </a:cubicBezTo>
                <a:cubicBezTo>
                  <a:pt x="5508" y="415"/>
                  <a:pt x="5508" y="415"/>
                  <a:pt x="5508" y="415"/>
                </a:cubicBezTo>
                <a:cubicBezTo>
                  <a:pt x="5502" y="415"/>
                  <a:pt x="5502" y="415"/>
                  <a:pt x="5502" y="415"/>
                </a:cubicBezTo>
                <a:cubicBezTo>
                  <a:pt x="5496" y="415"/>
                  <a:pt x="5496" y="421"/>
                  <a:pt x="5496" y="421"/>
                </a:cubicBezTo>
                <a:cubicBezTo>
                  <a:pt x="5496" y="427"/>
                  <a:pt x="5490" y="433"/>
                  <a:pt x="5484" y="439"/>
                </a:cubicBezTo>
                <a:cubicBezTo>
                  <a:pt x="5484" y="439"/>
                  <a:pt x="5484" y="439"/>
                  <a:pt x="5484" y="445"/>
                </a:cubicBezTo>
                <a:lnTo>
                  <a:pt x="5479" y="445"/>
                </a:lnTo>
                <a:cubicBezTo>
                  <a:pt x="5479" y="445"/>
                  <a:pt x="5472" y="445"/>
                  <a:pt x="5472" y="451"/>
                </a:cubicBezTo>
                <a:cubicBezTo>
                  <a:pt x="5472" y="457"/>
                  <a:pt x="5472" y="457"/>
                  <a:pt x="5472" y="463"/>
                </a:cubicBezTo>
                <a:cubicBezTo>
                  <a:pt x="5484" y="463"/>
                  <a:pt x="5484" y="463"/>
                  <a:pt x="5484" y="463"/>
                </a:cubicBezTo>
                <a:cubicBezTo>
                  <a:pt x="5490" y="463"/>
                  <a:pt x="5490" y="463"/>
                  <a:pt x="5496" y="463"/>
                </a:cubicBezTo>
                <a:cubicBezTo>
                  <a:pt x="5502" y="463"/>
                  <a:pt x="5508" y="463"/>
                  <a:pt x="5514" y="468"/>
                </a:cubicBezTo>
                <a:cubicBezTo>
                  <a:pt x="5514" y="468"/>
                  <a:pt x="5514" y="468"/>
                  <a:pt x="5520" y="468"/>
                </a:cubicBezTo>
                <a:cubicBezTo>
                  <a:pt x="5520" y="474"/>
                  <a:pt x="5520" y="474"/>
                  <a:pt x="5520" y="474"/>
                </a:cubicBezTo>
                <a:cubicBezTo>
                  <a:pt x="5526" y="474"/>
                  <a:pt x="5526" y="474"/>
                  <a:pt x="5526" y="474"/>
                </a:cubicBezTo>
                <a:cubicBezTo>
                  <a:pt x="5532" y="474"/>
                  <a:pt x="5538" y="474"/>
                  <a:pt x="5544" y="474"/>
                </a:cubicBezTo>
                <a:cubicBezTo>
                  <a:pt x="5550" y="474"/>
                  <a:pt x="5556" y="480"/>
                  <a:pt x="5561" y="474"/>
                </a:cubicBezTo>
                <a:cubicBezTo>
                  <a:pt x="5567" y="474"/>
                  <a:pt x="5573" y="474"/>
                  <a:pt x="5573" y="474"/>
                </a:cubicBezTo>
                <a:cubicBezTo>
                  <a:pt x="5579" y="474"/>
                  <a:pt x="5579" y="474"/>
                  <a:pt x="5579" y="468"/>
                </a:cubicBezTo>
                <a:cubicBezTo>
                  <a:pt x="5585" y="468"/>
                  <a:pt x="5585" y="468"/>
                  <a:pt x="5585" y="463"/>
                </a:cubicBezTo>
                <a:cubicBezTo>
                  <a:pt x="5591" y="463"/>
                  <a:pt x="5591" y="463"/>
                  <a:pt x="5597" y="463"/>
                </a:cubicBezTo>
                <a:cubicBezTo>
                  <a:pt x="5603" y="463"/>
                  <a:pt x="5603" y="468"/>
                  <a:pt x="5603" y="474"/>
                </a:cubicBezTo>
                <a:cubicBezTo>
                  <a:pt x="5603" y="474"/>
                  <a:pt x="5603" y="480"/>
                  <a:pt x="5603" y="486"/>
                </a:cubicBezTo>
                <a:lnTo>
                  <a:pt x="5603" y="492"/>
                </a:lnTo>
                <a:cubicBezTo>
                  <a:pt x="5603" y="498"/>
                  <a:pt x="5603" y="498"/>
                  <a:pt x="5609" y="498"/>
                </a:cubicBezTo>
                <a:cubicBezTo>
                  <a:pt x="5609" y="504"/>
                  <a:pt x="5609" y="504"/>
                  <a:pt x="5609" y="504"/>
                </a:cubicBezTo>
                <a:cubicBezTo>
                  <a:pt x="5609" y="510"/>
                  <a:pt x="5609" y="510"/>
                  <a:pt x="5609" y="510"/>
                </a:cubicBezTo>
                <a:cubicBezTo>
                  <a:pt x="5609" y="540"/>
                  <a:pt x="5609" y="540"/>
                  <a:pt x="5609" y="540"/>
                </a:cubicBezTo>
                <a:cubicBezTo>
                  <a:pt x="5609" y="552"/>
                  <a:pt x="5603" y="557"/>
                  <a:pt x="5597" y="569"/>
                </a:cubicBezTo>
                <a:cubicBezTo>
                  <a:pt x="5591" y="569"/>
                  <a:pt x="5591" y="569"/>
                  <a:pt x="5591" y="569"/>
                </a:cubicBezTo>
                <a:cubicBezTo>
                  <a:pt x="5585" y="575"/>
                  <a:pt x="5585" y="575"/>
                  <a:pt x="5585" y="575"/>
                </a:cubicBezTo>
                <a:cubicBezTo>
                  <a:pt x="5579" y="575"/>
                  <a:pt x="5573" y="575"/>
                  <a:pt x="5567" y="575"/>
                </a:cubicBezTo>
                <a:cubicBezTo>
                  <a:pt x="5561" y="575"/>
                  <a:pt x="5561" y="575"/>
                  <a:pt x="5561" y="575"/>
                </a:cubicBezTo>
                <a:cubicBezTo>
                  <a:pt x="5556" y="575"/>
                  <a:pt x="5556" y="575"/>
                  <a:pt x="5550" y="575"/>
                </a:cubicBezTo>
                <a:cubicBezTo>
                  <a:pt x="5550" y="575"/>
                  <a:pt x="5544" y="575"/>
                  <a:pt x="5538" y="575"/>
                </a:cubicBezTo>
                <a:cubicBezTo>
                  <a:pt x="5532" y="575"/>
                  <a:pt x="5532" y="575"/>
                  <a:pt x="5526" y="575"/>
                </a:cubicBezTo>
                <a:cubicBezTo>
                  <a:pt x="5526" y="581"/>
                  <a:pt x="5526" y="581"/>
                  <a:pt x="5520" y="581"/>
                </a:cubicBezTo>
                <a:cubicBezTo>
                  <a:pt x="5520" y="587"/>
                  <a:pt x="5514" y="587"/>
                  <a:pt x="5514" y="587"/>
                </a:cubicBezTo>
                <a:cubicBezTo>
                  <a:pt x="5508" y="587"/>
                  <a:pt x="5508" y="587"/>
                  <a:pt x="5502" y="587"/>
                </a:cubicBezTo>
                <a:cubicBezTo>
                  <a:pt x="5479" y="587"/>
                  <a:pt x="5479" y="587"/>
                  <a:pt x="5479" y="587"/>
                </a:cubicBezTo>
                <a:cubicBezTo>
                  <a:pt x="5472" y="587"/>
                  <a:pt x="5467" y="587"/>
                  <a:pt x="5455" y="587"/>
                </a:cubicBezTo>
                <a:cubicBezTo>
                  <a:pt x="5455" y="587"/>
                  <a:pt x="5455" y="587"/>
                  <a:pt x="5449" y="587"/>
                </a:cubicBezTo>
                <a:cubicBezTo>
                  <a:pt x="5449" y="587"/>
                  <a:pt x="5449" y="581"/>
                  <a:pt x="5443" y="581"/>
                </a:cubicBezTo>
                <a:cubicBezTo>
                  <a:pt x="5437" y="581"/>
                  <a:pt x="5437" y="581"/>
                  <a:pt x="5431" y="581"/>
                </a:cubicBezTo>
                <a:cubicBezTo>
                  <a:pt x="5425" y="581"/>
                  <a:pt x="5419" y="581"/>
                  <a:pt x="5413" y="581"/>
                </a:cubicBezTo>
                <a:cubicBezTo>
                  <a:pt x="5407" y="587"/>
                  <a:pt x="5401" y="587"/>
                  <a:pt x="5401" y="587"/>
                </a:cubicBezTo>
                <a:cubicBezTo>
                  <a:pt x="5401" y="593"/>
                  <a:pt x="5395" y="593"/>
                  <a:pt x="5395" y="599"/>
                </a:cubicBezTo>
                <a:lnTo>
                  <a:pt x="5395" y="605"/>
                </a:lnTo>
                <a:cubicBezTo>
                  <a:pt x="5395" y="611"/>
                  <a:pt x="5390" y="617"/>
                  <a:pt x="5384" y="617"/>
                </a:cubicBezTo>
                <a:cubicBezTo>
                  <a:pt x="5384" y="617"/>
                  <a:pt x="5384" y="617"/>
                  <a:pt x="5378" y="617"/>
                </a:cubicBezTo>
                <a:cubicBezTo>
                  <a:pt x="5348" y="617"/>
                  <a:pt x="5348" y="617"/>
                  <a:pt x="5348" y="617"/>
                </a:cubicBezTo>
                <a:cubicBezTo>
                  <a:pt x="5342" y="617"/>
                  <a:pt x="5342" y="623"/>
                  <a:pt x="5336" y="629"/>
                </a:cubicBezTo>
                <a:cubicBezTo>
                  <a:pt x="5330" y="629"/>
                  <a:pt x="5330" y="629"/>
                  <a:pt x="5330" y="629"/>
                </a:cubicBezTo>
                <a:cubicBezTo>
                  <a:pt x="5324" y="629"/>
                  <a:pt x="5318" y="634"/>
                  <a:pt x="5312" y="634"/>
                </a:cubicBezTo>
                <a:cubicBezTo>
                  <a:pt x="5306" y="634"/>
                  <a:pt x="5306" y="634"/>
                  <a:pt x="5301" y="634"/>
                </a:cubicBezTo>
                <a:lnTo>
                  <a:pt x="5295" y="629"/>
                </a:lnTo>
                <a:cubicBezTo>
                  <a:pt x="5289" y="629"/>
                  <a:pt x="5283" y="629"/>
                  <a:pt x="5277" y="629"/>
                </a:cubicBezTo>
                <a:cubicBezTo>
                  <a:pt x="5277" y="629"/>
                  <a:pt x="5271" y="629"/>
                  <a:pt x="5265" y="629"/>
                </a:cubicBezTo>
                <a:cubicBezTo>
                  <a:pt x="5265" y="629"/>
                  <a:pt x="5259" y="629"/>
                  <a:pt x="5259" y="634"/>
                </a:cubicBezTo>
                <a:cubicBezTo>
                  <a:pt x="5253" y="634"/>
                  <a:pt x="5253" y="634"/>
                  <a:pt x="5253" y="634"/>
                </a:cubicBezTo>
                <a:cubicBezTo>
                  <a:pt x="5247" y="634"/>
                  <a:pt x="5247" y="634"/>
                  <a:pt x="5241" y="634"/>
                </a:cubicBezTo>
                <a:cubicBezTo>
                  <a:pt x="5241" y="634"/>
                  <a:pt x="5235" y="634"/>
                  <a:pt x="5235" y="640"/>
                </a:cubicBezTo>
                <a:cubicBezTo>
                  <a:pt x="5235" y="640"/>
                  <a:pt x="5235" y="640"/>
                  <a:pt x="5235" y="646"/>
                </a:cubicBezTo>
                <a:cubicBezTo>
                  <a:pt x="5235" y="646"/>
                  <a:pt x="5235" y="646"/>
                  <a:pt x="5235" y="652"/>
                </a:cubicBezTo>
                <a:cubicBezTo>
                  <a:pt x="5235" y="652"/>
                  <a:pt x="5235" y="652"/>
                  <a:pt x="5229" y="658"/>
                </a:cubicBezTo>
                <a:cubicBezTo>
                  <a:pt x="5229" y="658"/>
                  <a:pt x="5229" y="658"/>
                  <a:pt x="5229" y="664"/>
                </a:cubicBezTo>
                <a:lnTo>
                  <a:pt x="5224" y="664"/>
                </a:lnTo>
                <a:cubicBezTo>
                  <a:pt x="5194" y="664"/>
                  <a:pt x="5194" y="664"/>
                  <a:pt x="5194" y="664"/>
                </a:cubicBezTo>
                <a:cubicBezTo>
                  <a:pt x="5188" y="664"/>
                  <a:pt x="5188" y="664"/>
                  <a:pt x="5188" y="670"/>
                </a:cubicBezTo>
                <a:cubicBezTo>
                  <a:pt x="5182" y="676"/>
                  <a:pt x="5182" y="676"/>
                  <a:pt x="5182" y="682"/>
                </a:cubicBezTo>
                <a:cubicBezTo>
                  <a:pt x="5182" y="682"/>
                  <a:pt x="5182" y="688"/>
                  <a:pt x="5182" y="694"/>
                </a:cubicBezTo>
                <a:cubicBezTo>
                  <a:pt x="5188" y="694"/>
                  <a:pt x="5188" y="700"/>
                  <a:pt x="5188" y="706"/>
                </a:cubicBezTo>
                <a:cubicBezTo>
                  <a:pt x="5194" y="706"/>
                  <a:pt x="5200" y="711"/>
                  <a:pt x="5200" y="711"/>
                </a:cubicBezTo>
                <a:cubicBezTo>
                  <a:pt x="5206" y="718"/>
                  <a:pt x="5206" y="723"/>
                  <a:pt x="5206" y="723"/>
                </a:cubicBezTo>
                <a:cubicBezTo>
                  <a:pt x="5212" y="723"/>
                  <a:pt x="5218" y="723"/>
                  <a:pt x="5218" y="723"/>
                </a:cubicBezTo>
                <a:cubicBezTo>
                  <a:pt x="5224" y="723"/>
                  <a:pt x="5229" y="723"/>
                  <a:pt x="5229" y="723"/>
                </a:cubicBezTo>
                <a:cubicBezTo>
                  <a:pt x="5235" y="723"/>
                  <a:pt x="5241" y="723"/>
                  <a:pt x="5241" y="723"/>
                </a:cubicBezTo>
                <a:cubicBezTo>
                  <a:pt x="5253" y="729"/>
                  <a:pt x="5259" y="729"/>
                  <a:pt x="5265" y="735"/>
                </a:cubicBezTo>
                <a:cubicBezTo>
                  <a:pt x="5271" y="735"/>
                  <a:pt x="5265" y="741"/>
                  <a:pt x="5271" y="747"/>
                </a:cubicBezTo>
                <a:cubicBezTo>
                  <a:pt x="5330" y="747"/>
                  <a:pt x="5330" y="747"/>
                  <a:pt x="5330" y="747"/>
                </a:cubicBezTo>
                <a:cubicBezTo>
                  <a:pt x="5348" y="759"/>
                  <a:pt x="5348" y="759"/>
                  <a:pt x="5348" y="759"/>
                </a:cubicBezTo>
                <a:cubicBezTo>
                  <a:pt x="5354" y="759"/>
                  <a:pt x="5360" y="759"/>
                  <a:pt x="5360" y="759"/>
                </a:cubicBezTo>
                <a:cubicBezTo>
                  <a:pt x="5360" y="759"/>
                  <a:pt x="5360" y="765"/>
                  <a:pt x="5366" y="765"/>
                </a:cubicBezTo>
                <a:cubicBezTo>
                  <a:pt x="5366" y="765"/>
                  <a:pt x="5372" y="771"/>
                  <a:pt x="5378" y="771"/>
                </a:cubicBezTo>
                <a:cubicBezTo>
                  <a:pt x="5384" y="771"/>
                  <a:pt x="5384" y="771"/>
                  <a:pt x="5390" y="771"/>
                </a:cubicBezTo>
                <a:lnTo>
                  <a:pt x="5395" y="771"/>
                </a:lnTo>
                <a:cubicBezTo>
                  <a:pt x="5407" y="771"/>
                  <a:pt x="5407" y="771"/>
                  <a:pt x="5407" y="771"/>
                </a:cubicBezTo>
                <a:cubicBezTo>
                  <a:pt x="5413" y="771"/>
                  <a:pt x="5413" y="771"/>
                  <a:pt x="5419" y="771"/>
                </a:cubicBezTo>
                <a:cubicBezTo>
                  <a:pt x="5419" y="771"/>
                  <a:pt x="5419" y="771"/>
                  <a:pt x="5425" y="771"/>
                </a:cubicBezTo>
                <a:cubicBezTo>
                  <a:pt x="5431" y="771"/>
                  <a:pt x="5431" y="765"/>
                  <a:pt x="5437" y="765"/>
                </a:cubicBezTo>
                <a:lnTo>
                  <a:pt x="5443" y="765"/>
                </a:lnTo>
                <a:cubicBezTo>
                  <a:pt x="5479" y="765"/>
                  <a:pt x="5479" y="765"/>
                  <a:pt x="5479" y="765"/>
                </a:cubicBezTo>
                <a:cubicBezTo>
                  <a:pt x="5479" y="765"/>
                  <a:pt x="5484" y="759"/>
                  <a:pt x="5490" y="759"/>
                </a:cubicBezTo>
                <a:cubicBezTo>
                  <a:pt x="5496" y="759"/>
                  <a:pt x="5496" y="759"/>
                  <a:pt x="5502" y="759"/>
                </a:cubicBezTo>
                <a:cubicBezTo>
                  <a:pt x="5508" y="759"/>
                  <a:pt x="5508" y="759"/>
                  <a:pt x="5508" y="759"/>
                </a:cubicBezTo>
                <a:cubicBezTo>
                  <a:pt x="5514" y="759"/>
                  <a:pt x="5514" y="759"/>
                  <a:pt x="5520" y="759"/>
                </a:cubicBezTo>
                <a:cubicBezTo>
                  <a:pt x="5520" y="759"/>
                  <a:pt x="5520" y="759"/>
                  <a:pt x="5526" y="759"/>
                </a:cubicBezTo>
                <a:cubicBezTo>
                  <a:pt x="5526" y="783"/>
                  <a:pt x="5526" y="783"/>
                  <a:pt x="5526" y="783"/>
                </a:cubicBezTo>
                <a:cubicBezTo>
                  <a:pt x="5526" y="783"/>
                  <a:pt x="5520" y="789"/>
                  <a:pt x="5520" y="795"/>
                </a:cubicBezTo>
                <a:cubicBezTo>
                  <a:pt x="5514" y="795"/>
                  <a:pt x="5514" y="795"/>
                  <a:pt x="5514" y="795"/>
                </a:cubicBezTo>
                <a:cubicBezTo>
                  <a:pt x="5508" y="795"/>
                  <a:pt x="5508" y="795"/>
                  <a:pt x="5502" y="800"/>
                </a:cubicBezTo>
                <a:lnTo>
                  <a:pt x="5496" y="800"/>
                </a:lnTo>
                <a:cubicBezTo>
                  <a:pt x="5490" y="806"/>
                  <a:pt x="5490" y="812"/>
                  <a:pt x="5490" y="812"/>
                </a:cubicBezTo>
                <a:cubicBezTo>
                  <a:pt x="5484" y="812"/>
                  <a:pt x="5484" y="812"/>
                  <a:pt x="5484" y="812"/>
                </a:cubicBezTo>
                <a:cubicBezTo>
                  <a:pt x="5479" y="812"/>
                  <a:pt x="5479" y="812"/>
                  <a:pt x="5479" y="812"/>
                </a:cubicBezTo>
                <a:cubicBezTo>
                  <a:pt x="5472" y="812"/>
                  <a:pt x="5472" y="806"/>
                  <a:pt x="5467" y="806"/>
                </a:cubicBezTo>
                <a:cubicBezTo>
                  <a:pt x="5467" y="806"/>
                  <a:pt x="5467" y="806"/>
                  <a:pt x="5461" y="806"/>
                </a:cubicBezTo>
                <a:cubicBezTo>
                  <a:pt x="5461" y="806"/>
                  <a:pt x="5461" y="806"/>
                  <a:pt x="5455" y="800"/>
                </a:cubicBezTo>
                <a:cubicBezTo>
                  <a:pt x="5455" y="800"/>
                  <a:pt x="5455" y="800"/>
                  <a:pt x="5449" y="800"/>
                </a:cubicBezTo>
                <a:cubicBezTo>
                  <a:pt x="5437" y="800"/>
                  <a:pt x="5437" y="800"/>
                  <a:pt x="5437" y="800"/>
                </a:cubicBezTo>
                <a:cubicBezTo>
                  <a:pt x="5431" y="800"/>
                  <a:pt x="5425" y="800"/>
                  <a:pt x="5419" y="800"/>
                </a:cubicBezTo>
                <a:cubicBezTo>
                  <a:pt x="5419" y="806"/>
                  <a:pt x="5413" y="806"/>
                  <a:pt x="5413" y="806"/>
                </a:cubicBezTo>
                <a:cubicBezTo>
                  <a:pt x="5407" y="812"/>
                  <a:pt x="5401" y="812"/>
                  <a:pt x="5395" y="812"/>
                </a:cubicBezTo>
                <a:cubicBezTo>
                  <a:pt x="5390" y="812"/>
                  <a:pt x="5390" y="812"/>
                  <a:pt x="5390" y="812"/>
                </a:cubicBezTo>
                <a:cubicBezTo>
                  <a:pt x="5384" y="812"/>
                  <a:pt x="5384" y="806"/>
                  <a:pt x="5378" y="806"/>
                </a:cubicBezTo>
                <a:cubicBezTo>
                  <a:pt x="5378" y="806"/>
                  <a:pt x="5378" y="812"/>
                  <a:pt x="5372" y="806"/>
                </a:cubicBezTo>
                <a:cubicBezTo>
                  <a:pt x="5366" y="806"/>
                  <a:pt x="5366" y="806"/>
                  <a:pt x="5360" y="800"/>
                </a:cubicBezTo>
                <a:cubicBezTo>
                  <a:pt x="5354" y="800"/>
                  <a:pt x="5354" y="800"/>
                  <a:pt x="5348" y="800"/>
                </a:cubicBezTo>
                <a:cubicBezTo>
                  <a:pt x="5342" y="800"/>
                  <a:pt x="5342" y="800"/>
                  <a:pt x="5342" y="800"/>
                </a:cubicBezTo>
                <a:cubicBezTo>
                  <a:pt x="5336" y="800"/>
                  <a:pt x="5336" y="806"/>
                  <a:pt x="5336" y="806"/>
                </a:cubicBezTo>
                <a:cubicBezTo>
                  <a:pt x="5336" y="812"/>
                  <a:pt x="5330" y="812"/>
                  <a:pt x="5330" y="818"/>
                </a:cubicBezTo>
                <a:cubicBezTo>
                  <a:pt x="5301" y="818"/>
                  <a:pt x="5301" y="818"/>
                  <a:pt x="5301" y="818"/>
                </a:cubicBezTo>
                <a:cubicBezTo>
                  <a:pt x="5295" y="818"/>
                  <a:pt x="5295" y="818"/>
                  <a:pt x="5295" y="824"/>
                </a:cubicBezTo>
                <a:cubicBezTo>
                  <a:pt x="5289" y="824"/>
                  <a:pt x="5289" y="824"/>
                  <a:pt x="5289" y="830"/>
                </a:cubicBezTo>
                <a:cubicBezTo>
                  <a:pt x="5289" y="836"/>
                  <a:pt x="5295" y="842"/>
                  <a:pt x="5301" y="848"/>
                </a:cubicBezTo>
                <a:cubicBezTo>
                  <a:pt x="5301" y="848"/>
                  <a:pt x="5306" y="848"/>
                  <a:pt x="5306" y="854"/>
                </a:cubicBezTo>
                <a:cubicBezTo>
                  <a:pt x="5312" y="854"/>
                  <a:pt x="5312" y="854"/>
                  <a:pt x="5312" y="854"/>
                </a:cubicBezTo>
                <a:cubicBezTo>
                  <a:pt x="5324" y="860"/>
                  <a:pt x="5324" y="854"/>
                  <a:pt x="5330" y="854"/>
                </a:cubicBezTo>
                <a:cubicBezTo>
                  <a:pt x="5342" y="860"/>
                  <a:pt x="5342" y="860"/>
                  <a:pt x="5348" y="866"/>
                </a:cubicBezTo>
                <a:cubicBezTo>
                  <a:pt x="5354" y="866"/>
                  <a:pt x="5360" y="866"/>
                  <a:pt x="5366" y="872"/>
                </a:cubicBezTo>
                <a:cubicBezTo>
                  <a:pt x="5372" y="872"/>
                  <a:pt x="5372" y="872"/>
                  <a:pt x="5378" y="872"/>
                </a:cubicBezTo>
                <a:cubicBezTo>
                  <a:pt x="5384" y="877"/>
                  <a:pt x="5390" y="877"/>
                  <a:pt x="5395" y="884"/>
                </a:cubicBezTo>
                <a:cubicBezTo>
                  <a:pt x="5401" y="884"/>
                  <a:pt x="5401" y="884"/>
                  <a:pt x="5401" y="884"/>
                </a:cubicBezTo>
                <a:cubicBezTo>
                  <a:pt x="5395" y="884"/>
                  <a:pt x="5390" y="884"/>
                  <a:pt x="5384" y="884"/>
                </a:cubicBezTo>
                <a:cubicBezTo>
                  <a:pt x="5384" y="889"/>
                  <a:pt x="5378" y="889"/>
                  <a:pt x="5378" y="889"/>
                </a:cubicBezTo>
                <a:lnTo>
                  <a:pt x="5378" y="895"/>
                </a:lnTo>
                <a:cubicBezTo>
                  <a:pt x="5378" y="895"/>
                  <a:pt x="5378" y="901"/>
                  <a:pt x="5384" y="901"/>
                </a:cubicBezTo>
                <a:cubicBezTo>
                  <a:pt x="5384" y="901"/>
                  <a:pt x="5384" y="901"/>
                  <a:pt x="5390" y="901"/>
                </a:cubicBezTo>
                <a:cubicBezTo>
                  <a:pt x="5390" y="907"/>
                  <a:pt x="5395" y="907"/>
                  <a:pt x="5401" y="907"/>
                </a:cubicBezTo>
                <a:lnTo>
                  <a:pt x="5401" y="913"/>
                </a:lnTo>
                <a:cubicBezTo>
                  <a:pt x="5407" y="913"/>
                  <a:pt x="5407" y="919"/>
                  <a:pt x="5407" y="919"/>
                </a:cubicBezTo>
                <a:cubicBezTo>
                  <a:pt x="5407" y="919"/>
                  <a:pt x="5407" y="925"/>
                  <a:pt x="5413" y="925"/>
                </a:cubicBezTo>
                <a:cubicBezTo>
                  <a:pt x="5413" y="925"/>
                  <a:pt x="5413" y="925"/>
                  <a:pt x="5419" y="925"/>
                </a:cubicBezTo>
                <a:cubicBezTo>
                  <a:pt x="5419" y="931"/>
                  <a:pt x="5419" y="931"/>
                  <a:pt x="5425" y="931"/>
                </a:cubicBezTo>
                <a:cubicBezTo>
                  <a:pt x="5425" y="931"/>
                  <a:pt x="5425" y="931"/>
                  <a:pt x="5431" y="931"/>
                </a:cubicBezTo>
                <a:cubicBezTo>
                  <a:pt x="5431" y="937"/>
                  <a:pt x="5431" y="937"/>
                  <a:pt x="5437" y="937"/>
                </a:cubicBezTo>
                <a:cubicBezTo>
                  <a:pt x="5443" y="937"/>
                  <a:pt x="5443" y="937"/>
                  <a:pt x="5449" y="943"/>
                </a:cubicBezTo>
                <a:lnTo>
                  <a:pt x="5455" y="943"/>
                </a:lnTo>
                <a:cubicBezTo>
                  <a:pt x="5461" y="949"/>
                  <a:pt x="5461" y="949"/>
                  <a:pt x="5461" y="949"/>
                </a:cubicBezTo>
                <a:cubicBezTo>
                  <a:pt x="5467" y="955"/>
                  <a:pt x="5467" y="955"/>
                  <a:pt x="5472" y="955"/>
                </a:cubicBezTo>
                <a:cubicBezTo>
                  <a:pt x="5479" y="955"/>
                  <a:pt x="5484" y="955"/>
                  <a:pt x="5490" y="955"/>
                </a:cubicBezTo>
                <a:lnTo>
                  <a:pt x="5490" y="955"/>
                </a:lnTo>
                <a:cubicBezTo>
                  <a:pt x="5496" y="955"/>
                  <a:pt x="5496" y="955"/>
                  <a:pt x="5496" y="955"/>
                </a:cubicBezTo>
                <a:cubicBezTo>
                  <a:pt x="5502" y="955"/>
                  <a:pt x="5502" y="955"/>
                  <a:pt x="5502" y="955"/>
                </a:cubicBezTo>
                <a:cubicBezTo>
                  <a:pt x="5502" y="949"/>
                  <a:pt x="5502" y="949"/>
                  <a:pt x="5502" y="949"/>
                </a:cubicBezTo>
                <a:cubicBezTo>
                  <a:pt x="5502" y="943"/>
                  <a:pt x="5496" y="943"/>
                  <a:pt x="5496" y="937"/>
                </a:cubicBezTo>
                <a:cubicBezTo>
                  <a:pt x="5496" y="937"/>
                  <a:pt x="5490" y="937"/>
                  <a:pt x="5490" y="931"/>
                </a:cubicBezTo>
                <a:cubicBezTo>
                  <a:pt x="5490" y="931"/>
                  <a:pt x="5490" y="925"/>
                  <a:pt x="5496" y="925"/>
                </a:cubicBezTo>
                <a:lnTo>
                  <a:pt x="5496" y="925"/>
                </a:lnTo>
                <a:cubicBezTo>
                  <a:pt x="5502" y="925"/>
                  <a:pt x="5508" y="925"/>
                  <a:pt x="5514" y="925"/>
                </a:cubicBezTo>
                <a:cubicBezTo>
                  <a:pt x="5520" y="925"/>
                  <a:pt x="5526" y="925"/>
                  <a:pt x="5532" y="925"/>
                </a:cubicBezTo>
                <a:cubicBezTo>
                  <a:pt x="5538" y="925"/>
                  <a:pt x="5544" y="925"/>
                  <a:pt x="5550" y="931"/>
                </a:cubicBezTo>
                <a:cubicBezTo>
                  <a:pt x="5550" y="931"/>
                  <a:pt x="5550" y="931"/>
                  <a:pt x="5556" y="931"/>
                </a:cubicBezTo>
                <a:cubicBezTo>
                  <a:pt x="5556" y="931"/>
                  <a:pt x="5556" y="931"/>
                  <a:pt x="5561" y="931"/>
                </a:cubicBezTo>
                <a:cubicBezTo>
                  <a:pt x="5561" y="931"/>
                  <a:pt x="5561" y="937"/>
                  <a:pt x="5567" y="937"/>
                </a:cubicBezTo>
                <a:cubicBezTo>
                  <a:pt x="5567" y="937"/>
                  <a:pt x="5567" y="937"/>
                  <a:pt x="5573" y="937"/>
                </a:cubicBezTo>
                <a:cubicBezTo>
                  <a:pt x="5573" y="925"/>
                  <a:pt x="5573" y="925"/>
                  <a:pt x="5573" y="925"/>
                </a:cubicBezTo>
                <a:cubicBezTo>
                  <a:pt x="5597" y="925"/>
                  <a:pt x="5597" y="925"/>
                  <a:pt x="5597" y="925"/>
                </a:cubicBezTo>
                <a:cubicBezTo>
                  <a:pt x="5597" y="925"/>
                  <a:pt x="5597" y="925"/>
                  <a:pt x="5603" y="925"/>
                </a:cubicBezTo>
                <a:cubicBezTo>
                  <a:pt x="5603" y="931"/>
                  <a:pt x="5603" y="931"/>
                  <a:pt x="5609" y="931"/>
                </a:cubicBezTo>
                <a:cubicBezTo>
                  <a:pt x="5615" y="931"/>
                  <a:pt x="5615" y="931"/>
                  <a:pt x="5621" y="931"/>
                </a:cubicBezTo>
                <a:cubicBezTo>
                  <a:pt x="5627" y="931"/>
                  <a:pt x="5633" y="937"/>
                  <a:pt x="5638" y="931"/>
                </a:cubicBezTo>
                <a:cubicBezTo>
                  <a:pt x="5638" y="931"/>
                  <a:pt x="5638" y="925"/>
                  <a:pt x="5645" y="925"/>
                </a:cubicBezTo>
                <a:cubicBezTo>
                  <a:pt x="5645" y="925"/>
                  <a:pt x="5645" y="925"/>
                  <a:pt x="5650" y="925"/>
                </a:cubicBezTo>
                <a:lnTo>
                  <a:pt x="5650" y="919"/>
                </a:lnTo>
                <a:cubicBezTo>
                  <a:pt x="5656" y="919"/>
                  <a:pt x="5656" y="919"/>
                  <a:pt x="5656" y="919"/>
                </a:cubicBezTo>
                <a:cubicBezTo>
                  <a:pt x="5662" y="919"/>
                  <a:pt x="5668" y="919"/>
                  <a:pt x="5668" y="919"/>
                </a:cubicBezTo>
                <a:cubicBezTo>
                  <a:pt x="5674" y="919"/>
                  <a:pt x="5674" y="913"/>
                  <a:pt x="5674" y="913"/>
                </a:cubicBezTo>
                <a:lnTo>
                  <a:pt x="5680" y="907"/>
                </a:lnTo>
                <a:cubicBezTo>
                  <a:pt x="5686" y="907"/>
                  <a:pt x="5686" y="901"/>
                  <a:pt x="5686" y="901"/>
                </a:cubicBezTo>
                <a:cubicBezTo>
                  <a:pt x="5692" y="901"/>
                  <a:pt x="5698" y="907"/>
                  <a:pt x="5704" y="907"/>
                </a:cubicBezTo>
                <a:cubicBezTo>
                  <a:pt x="5710" y="907"/>
                  <a:pt x="5710" y="913"/>
                  <a:pt x="5716" y="913"/>
                </a:cubicBezTo>
                <a:cubicBezTo>
                  <a:pt x="5716" y="919"/>
                  <a:pt x="5716" y="919"/>
                  <a:pt x="5722" y="919"/>
                </a:cubicBezTo>
                <a:cubicBezTo>
                  <a:pt x="5739" y="919"/>
                  <a:pt x="5739" y="919"/>
                  <a:pt x="5739" y="919"/>
                </a:cubicBezTo>
                <a:cubicBezTo>
                  <a:pt x="5745" y="919"/>
                  <a:pt x="5751" y="919"/>
                  <a:pt x="5757" y="919"/>
                </a:cubicBezTo>
                <a:cubicBezTo>
                  <a:pt x="5757" y="919"/>
                  <a:pt x="5757" y="919"/>
                  <a:pt x="5763" y="919"/>
                </a:cubicBezTo>
                <a:cubicBezTo>
                  <a:pt x="5763" y="919"/>
                  <a:pt x="5763" y="925"/>
                  <a:pt x="5769" y="925"/>
                </a:cubicBezTo>
                <a:cubicBezTo>
                  <a:pt x="5775" y="925"/>
                  <a:pt x="5781" y="925"/>
                  <a:pt x="5787" y="931"/>
                </a:cubicBezTo>
                <a:cubicBezTo>
                  <a:pt x="5787" y="931"/>
                  <a:pt x="5787" y="937"/>
                  <a:pt x="5793" y="937"/>
                </a:cubicBezTo>
                <a:cubicBezTo>
                  <a:pt x="5793" y="937"/>
                  <a:pt x="5799" y="937"/>
                  <a:pt x="5799" y="943"/>
                </a:cubicBezTo>
                <a:lnTo>
                  <a:pt x="5804" y="943"/>
                </a:lnTo>
                <a:cubicBezTo>
                  <a:pt x="5846" y="943"/>
                  <a:pt x="5846" y="943"/>
                  <a:pt x="5846" y="943"/>
                </a:cubicBezTo>
                <a:cubicBezTo>
                  <a:pt x="5846" y="943"/>
                  <a:pt x="5846" y="943"/>
                  <a:pt x="5852" y="943"/>
                </a:cubicBezTo>
                <a:cubicBezTo>
                  <a:pt x="5852" y="943"/>
                  <a:pt x="5852" y="943"/>
                  <a:pt x="5858" y="943"/>
                </a:cubicBezTo>
                <a:cubicBezTo>
                  <a:pt x="5864" y="949"/>
                  <a:pt x="5864" y="949"/>
                  <a:pt x="5876" y="955"/>
                </a:cubicBezTo>
                <a:cubicBezTo>
                  <a:pt x="5876" y="955"/>
                  <a:pt x="5876" y="961"/>
                  <a:pt x="5882" y="961"/>
                </a:cubicBezTo>
                <a:cubicBezTo>
                  <a:pt x="5888" y="961"/>
                  <a:pt x="5888" y="961"/>
                  <a:pt x="5893" y="961"/>
                </a:cubicBezTo>
                <a:cubicBezTo>
                  <a:pt x="5899" y="961"/>
                  <a:pt x="5899" y="961"/>
                  <a:pt x="5899" y="961"/>
                </a:cubicBezTo>
                <a:cubicBezTo>
                  <a:pt x="5905" y="961"/>
                  <a:pt x="5905" y="961"/>
                  <a:pt x="5905" y="961"/>
                </a:cubicBezTo>
                <a:cubicBezTo>
                  <a:pt x="5911" y="961"/>
                  <a:pt x="5911" y="966"/>
                  <a:pt x="5911" y="966"/>
                </a:cubicBezTo>
                <a:cubicBezTo>
                  <a:pt x="5917" y="972"/>
                  <a:pt x="5917" y="972"/>
                  <a:pt x="5923" y="978"/>
                </a:cubicBezTo>
                <a:cubicBezTo>
                  <a:pt x="5923" y="978"/>
                  <a:pt x="5929" y="978"/>
                  <a:pt x="5929" y="984"/>
                </a:cubicBezTo>
                <a:cubicBezTo>
                  <a:pt x="5935" y="984"/>
                  <a:pt x="5935" y="984"/>
                  <a:pt x="5941" y="984"/>
                </a:cubicBezTo>
                <a:cubicBezTo>
                  <a:pt x="5947" y="984"/>
                  <a:pt x="5947" y="984"/>
                  <a:pt x="5947" y="984"/>
                </a:cubicBezTo>
                <a:cubicBezTo>
                  <a:pt x="5953" y="984"/>
                  <a:pt x="5953" y="984"/>
                  <a:pt x="5959" y="984"/>
                </a:cubicBezTo>
                <a:cubicBezTo>
                  <a:pt x="5959" y="984"/>
                  <a:pt x="5959" y="990"/>
                  <a:pt x="5965" y="990"/>
                </a:cubicBezTo>
                <a:cubicBezTo>
                  <a:pt x="5965" y="996"/>
                  <a:pt x="5970" y="996"/>
                  <a:pt x="5970" y="1002"/>
                </a:cubicBezTo>
                <a:cubicBezTo>
                  <a:pt x="5970" y="1038"/>
                  <a:pt x="5970" y="1038"/>
                  <a:pt x="5970" y="1038"/>
                </a:cubicBezTo>
                <a:cubicBezTo>
                  <a:pt x="5970" y="1044"/>
                  <a:pt x="5977" y="1050"/>
                  <a:pt x="5977" y="1050"/>
                </a:cubicBezTo>
                <a:cubicBezTo>
                  <a:pt x="5982" y="1055"/>
                  <a:pt x="5982" y="1055"/>
                  <a:pt x="5982" y="1055"/>
                </a:cubicBezTo>
                <a:cubicBezTo>
                  <a:pt x="5982" y="1061"/>
                  <a:pt x="5988" y="1061"/>
                  <a:pt x="5988" y="1061"/>
                </a:cubicBezTo>
                <a:cubicBezTo>
                  <a:pt x="5988" y="1061"/>
                  <a:pt x="5994" y="1061"/>
                  <a:pt x="5994" y="1067"/>
                </a:cubicBezTo>
                <a:cubicBezTo>
                  <a:pt x="5994" y="1067"/>
                  <a:pt x="6000" y="1061"/>
                  <a:pt x="6000" y="1067"/>
                </a:cubicBezTo>
                <a:cubicBezTo>
                  <a:pt x="6006" y="1067"/>
                  <a:pt x="6006" y="1067"/>
                  <a:pt x="6012" y="1067"/>
                </a:cubicBezTo>
                <a:cubicBezTo>
                  <a:pt x="6012" y="1067"/>
                  <a:pt x="6012" y="1073"/>
                  <a:pt x="6018" y="1073"/>
                </a:cubicBezTo>
                <a:lnTo>
                  <a:pt x="6024" y="1073"/>
                </a:lnTo>
                <a:cubicBezTo>
                  <a:pt x="6024" y="1079"/>
                  <a:pt x="6024" y="1079"/>
                  <a:pt x="6030" y="1079"/>
                </a:cubicBezTo>
                <a:cubicBezTo>
                  <a:pt x="6030" y="1085"/>
                  <a:pt x="6030" y="1091"/>
                  <a:pt x="6036" y="1091"/>
                </a:cubicBezTo>
                <a:cubicBezTo>
                  <a:pt x="6036" y="1097"/>
                  <a:pt x="6036" y="1097"/>
                  <a:pt x="6036" y="1097"/>
                </a:cubicBezTo>
                <a:cubicBezTo>
                  <a:pt x="6036" y="1103"/>
                  <a:pt x="6036" y="1103"/>
                  <a:pt x="6042" y="1103"/>
                </a:cubicBezTo>
                <a:cubicBezTo>
                  <a:pt x="6042" y="1109"/>
                  <a:pt x="6048" y="1109"/>
                  <a:pt x="6048" y="1115"/>
                </a:cubicBezTo>
                <a:cubicBezTo>
                  <a:pt x="6054" y="1115"/>
                  <a:pt x="6054" y="1121"/>
                  <a:pt x="6054" y="1121"/>
                </a:cubicBezTo>
                <a:cubicBezTo>
                  <a:pt x="6059" y="1121"/>
                  <a:pt x="6059" y="1127"/>
                  <a:pt x="6059" y="1127"/>
                </a:cubicBezTo>
                <a:cubicBezTo>
                  <a:pt x="6059" y="1132"/>
                  <a:pt x="6065" y="1132"/>
                  <a:pt x="6065" y="1132"/>
                </a:cubicBezTo>
                <a:cubicBezTo>
                  <a:pt x="6065" y="1138"/>
                  <a:pt x="6071" y="1138"/>
                  <a:pt x="6071" y="1138"/>
                </a:cubicBezTo>
                <a:cubicBezTo>
                  <a:pt x="6071" y="1144"/>
                  <a:pt x="6071" y="1144"/>
                  <a:pt x="6077" y="1150"/>
                </a:cubicBezTo>
                <a:cubicBezTo>
                  <a:pt x="6077" y="1156"/>
                  <a:pt x="6077" y="1156"/>
                  <a:pt x="6077" y="1162"/>
                </a:cubicBezTo>
                <a:cubicBezTo>
                  <a:pt x="6083" y="1162"/>
                  <a:pt x="6083" y="1168"/>
                  <a:pt x="6083" y="1168"/>
                </a:cubicBezTo>
                <a:cubicBezTo>
                  <a:pt x="6083" y="1174"/>
                  <a:pt x="6089" y="1180"/>
                  <a:pt x="6095" y="1186"/>
                </a:cubicBezTo>
                <a:cubicBezTo>
                  <a:pt x="6095" y="1186"/>
                  <a:pt x="6095" y="1186"/>
                  <a:pt x="6101" y="1192"/>
                </a:cubicBezTo>
                <a:cubicBezTo>
                  <a:pt x="6101" y="1192"/>
                  <a:pt x="6107" y="1198"/>
                  <a:pt x="6113" y="1198"/>
                </a:cubicBezTo>
                <a:lnTo>
                  <a:pt x="6113" y="1204"/>
                </a:lnTo>
                <a:cubicBezTo>
                  <a:pt x="6113" y="1210"/>
                  <a:pt x="6113" y="1210"/>
                  <a:pt x="6113" y="1210"/>
                </a:cubicBezTo>
                <a:cubicBezTo>
                  <a:pt x="6113" y="1215"/>
                  <a:pt x="6113" y="1215"/>
                  <a:pt x="6113" y="1221"/>
                </a:cubicBezTo>
                <a:cubicBezTo>
                  <a:pt x="6113" y="1221"/>
                  <a:pt x="6107" y="1221"/>
                  <a:pt x="6107" y="1227"/>
                </a:cubicBezTo>
                <a:cubicBezTo>
                  <a:pt x="6107" y="1233"/>
                  <a:pt x="6113" y="1233"/>
                  <a:pt x="6113" y="1233"/>
                </a:cubicBezTo>
                <a:cubicBezTo>
                  <a:pt x="6119" y="1245"/>
                  <a:pt x="6125" y="1245"/>
                  <a:pt x="6125" y="1251"/>
                </a:cubicBezTo>
                <a:cubicBezTo>
                  <a:pt x="6125" y="1281"/>
                  <a:pt x="6125" y="1281"/>
                  <a:pt x="6125" y="1281"/>
                </a:cubicBezTo>
                <a:cubicBezTo>
                  <a:pt x="6125" y="1287"/>
                  <a:pt x="6119" y="1287"/>
                  <a:pt x="6119" y="1293"/>
                </a:cubicBezTo>
                <a:lnTo>
                  <a:pt x="6113" y="1299"/>
                </a:lnTo>
                <a:cubicBezTo>
                  <a:pt x="6113" y="1304"/>
                  <a:pt x="6113" y="1304"/>
                  <a:pt x="6113" y="1310"/>
                </a:cubicBezTo>
                <a:cubicBezTo>
                  <a:pt x="6143" y="1310"/>
                  <a:pt x="6143" y="1310"/>
                  <a:pt x="6143" y="1310"/>
                </a:cubicBezTo>
                <a:cubicBezTo>
                  <a:pt x="6143" y="1334"/>
                  <a:pt x="6143" y="1334"/>
                  <a:pt x="6143" y="1334"/>
                </a:cubicBezTo>
                <a:cubicBezTo>
                  <a:pt x="6136" y="1334"/>
                  <a:pt x="6131" y="1334"/>
                  <a:pt x="6125" y="1334"/>
                </a:cubicBezTo>
                <a:cubicBezTo>
                  <a:pt x="6125" y="1334"/>
                  <a:pt x="6119" y="1340"/>
                  <a:pt x="6113" y="1340"/>
                </a:cubicBezTo>
                <a:lnTo>
                  <a:pt x="6113" y="1346"/>
                </a:lnTo>
                <a:cubicBezTo>
                  <a:pt x="6113" y="1358"/>
                  <a:pt x="6119" y="1358"/>
                  <a:pt x="6119" y="1370"/>
                </a:cubicBezTo>
                <a:cubicBezTo>
                  <a:pt x="6119" y="1376"/>
                  <a:pt x="6119" y="1382"/>
                  <a:pt x="6119" y="1387"/>
                </a:cubicBezTo>
                <a:cubicBezTo>
                  <a:pt x="6095" y="1387"/>
                  <a:pt x="6095" y="1387"/>
                  <a:pt x="6095" y="1387"/>
                </a:cubicBezTo>
                <a:cubicBezTo>
                  <a:pt x="6095" y="1411"/>
                  <a:pt x="6095" y="1411"/>
                  <a:pt x="6095" y="1411"/>
                </a:cubicBezTo>
                <a:cubicBezTo>
                  <a:pt x="6101" y="1411"/>
                  <a:pt x="6101" y="1423"/>
                  <a:pt x="6107" y="1423"/>
                </a:cubicBezTo>
                <a:cubicBezTo>
                  <a:pt x="6113" y="1429"/>
                  <a:pt x="6119" y="1429"/>
                  <a:pt x="6125" y="1429"/>
                </a:cubicBezTo>
                <a:cubicBezTo>
                  <a:pt x="6136" y="1429"/>
                  <a:pt x="6136" y="1429"/>
                  <a:pt x="6136" y="1429"/>
                </a:cubicBezTo>
                <a:cubicBezTo>
                  <a:pt x="6143" y="1429"/>
                  <a:pt x="6148" y="1429"/>
                  <a:pt x="6148" y="1429"/>
                </a:cubicBezTo>
                <a:cubicBezTo>
                  <a:pt x="6154" y="1435"/>
                  <a:pt x="6154" y="1435"/>
                  <a:pt x="6160" y="1435"/>
                </a:cubicBezTo>
                <a:cubicBezTo>
                  <a:pt x="6220" y="1435"/>
                  <a:pt x="6220" y="1435"/>
                  <a:pt x="6220" y="1435"/>
                </a:cubicBezTo>
                <a:cubicBezTo>
                  <a:pt x="6220" y="1429"/>
                  <a:pt x="6220" y="1423"/>
                  <a:pt x="6220" y="1417"/>
                </a:cubicBezTo>
                <a:lnTo>
                  <a:pt x="6225" y="1411"/>
                </a:lnTo>
                <a:cubicBezTo>
                  <a:pt x="6231" y="1411"/>
                  <a:pt x="6237" y="1411"/>
                  <a:pt x="6249" y="1411"/>
                </a:cubicBezTo>
                <a:cubicBezTo>
                  <a:pt x="6249" y="1411"/>
                  <a:pt x="6255" y="1411"/>
                  <a:pt x="6261" y="1411"/>
                </a:cubicBezTo>
                <a:lnTo>
                  <a:pt x="6267" y="1411"/>
                </a:lnTo>
                <a:cubicBezTo>
                  <a:pt x="6273" y="1417"/>
                  <a:pt x="6273" y="1417"/>
                  <a:pt x="6273" y="1423"/>
                </a:cubicBezTo>
                <a:cubicBezTo>
                  <a:pt x="6273" y="1429"/>
                  <a:pt x="6273" y="1435"/>
                  <a:pt x="6273" y="1435"/>
                </a:cubicBezTo>
                <a:cubicBezTo>
                  <a:pt x="6273" y="1441"/>
                  <a:pt x="6279" y="1447"/>
                  <a:pt x="6279" y="1447"/>
                </a:cubicBezTo>
                <a:cubicBezTo>
                  <a:pt x="6285" y="1453"/>
                  <a:pt x="6285" y="1459"/>
                  <a:pt x="6291" y="1459"/>
                </a:cubicBezTo>
                <a:cubicBezTo>
                  <a:pt x="6297" y="1465"/>
                  <a:pt x="6297" y="1470"/>
                  <a:pt x="6303" y="1470"/>
                </a:cubicBezTo>
                <a:cubicBezTo>
                  <a:pt x="6309" y="1470"/>
                  <a:pt x="6314" y="1470"/>
                  <a:pt x="6314" y="1470"/>
                </a:cubicBezTo>
                <a:cubicBezTo>
                  <a:pt x="6320" y="1470"/>
                  <a:pt x="6326" y="1470"/>
                  <a:pt x="6326" y="1470"/>
                </a:cubicBezTo>
                <a:cubicBezTo>
                  <a:pt x="6332" y="1470"/>
                  <a:pt x="6332" y="1470"/>
                  <a:pt x="6338" y="1476"/>
                </a:cubicBezTo>
                <a:cubicBezTo>
                  <a:pt x="6344" y="1476"/>
                  <a:pt x="6344" y="1476"/>
                  <a:pt x="6350" y="1482"/>
                </a:cubicBezTo>
                <a:cubicBezTo>
                  <a:pt x="6356" y="1482"/>
                  <a:pt x="6356" y="1488"/>
                  <a:pt x="6356" y="1494"/>
                </a:cubicBezTo>
                <a:cubicBezTo>
                  <a:pt x="6362" y="1494"/>
                  <a:pt x="6368" y="1494"/>
                  <a:pt x="6368" y="1500"/>
                </a:cubicBezTo>
                <a:cubicBezTo>
                  <a:pt x="6374" y="1500"/>
                  <a:pt x="6374" y="1506"/>
                  <a:pt x="6374" y="1512"/>
                </a:cubicBezTo>
                <a:cubicBezTo>
                  <a:pt x="6368" y="1524"/>
                  <a:pt x="6368" y="1524"/>
                  <a:pt x="6368" y="1524"/>
                </a:cubicBezTo>
                <a:cubicBezTo>
                  <a:pt x="6350" y="1524"/>
                  <a:pt x="6350" y="1524"/>
                  <a:pt x="6350" y="1524"/>
                </a:cubicBezTo>
                <a:cubicBezTo>
                  <a:pt x="6344" y="1524"/>
                  <a:pt x="6338" y="1518"/>
                  <a:pt x="6332" y="1518"/>
                </a:cubicBezTo>
                <a:cubicBezTo>
                  <a:pt x="6309" y="1518"/>
                  <a:pt x="6309" y="1518"/>
                  <a:pt x="6309" y="1518"/>
                </a:cubicBezTo>
                <a:cubicBezTo>
                  <a:pt x="6297" y="1518"/>
                  <a:pt x="6285" y="1524"/>
                  <a:pt x="6273" y="1518"/>
                </a:cubicBezTo>
                <a:cubicBezTo>
                  <a:pt x="6273" y="1518"/>
                  <a:pt x="6267" y="1512"/>
                  <a:pt x="6261" y="1512"/>
                </a:cubicBezTo>
                <a:cubicBezTo>
                  <a:pt x="6261" y="1512"/>
                  <a:pt x="6267" y="1500"/>
                  <a:pt x="6261" y="1500"/>
                </a:cubicBezTo>
                <a:cubicBezTo>
                  <a:pt x="6255" y="1500"/>
                  <a:pt x="6255" y="1500"/>
                  <a:pt x="6249" y="1500"/>
                </a:cubicBezTo>
                <a:cubicBezTo>
                  <a:pt x="6243" y="1500"/>
                  <a:pt x="6237" y="1500"/>
                  <a:pt x="6225" y="1494"/>
                </a:cubicBezTo>
                <a:cubicBezTo>
                  <a:pt x="6220" y="1494"/>
                  <a:pt x="6214" y="1494"/>
                  <a:pt x="6202" y="1494"/>
                </a:cubicBezTo>
                <a:cubicBezTo>
                  <a:pt x="6190" y="1494"/>
                  <a:pt x="6178" y="1500"/>
                  <a:pt x="6166" y="1500"/>
                </a:cubicBezTo>
                <a:cubicBezTo>
                  <a:pt x="6172" y="1512"/>
                  <a:pt x="6172" y="1518"/>
                  <a:pt x="6178" y="1524"/>
                </a:cubicBezTo>
                <a:cubicBezTo>
                  <a:pt x="6178" y="1530"/>
                  <a:pt x="6184" y="1530"/>
                  <a:pt x="6190" y="1536"/>
                </a:cubicBezTo>
                <a:cubicBezTo>
                  <a:pt x="6190" y="1536"/>
                  <a:pt x="6196" y="1542"/>
                  <a:pt x="6196" y="1548"/>
                </a:cubicBezTo>
                <a:cubicBezTo>
                  <a:pt x="6196" y="1554"/>
                  <a:pt x="6190" y="1554"/>
                  <a:pt x="6190" y="1559"/>
                </a:cubicBezTo>
                <a:cubicBezTo>
                  <a:pt x="6184" y="1559"/>
                  <a:pt x="6178" y="1559"/>
                  <a:pt x="6172" y="1559"/>
                </a:cubicBezTo>
                <a:cubicBezTo>
                  <a:pt x="6166" y="1559"/>
                  <a:pt x="6160" y="1565"/>
                  <a:pt x="6160" y="1571"/>
                </a:cubicBezTo>
                <a:cubicBezTo>
                  <a:pt x="6154" y="1571"/>
                  <a:pt x="6148" y="1577"/>
                  <a:pt x="6148" y="1583"/>
                </a:cubicBezTo>
                <a:cubicBezTo>
                  <a:pt x="6148" y="1595"/>
                  <a:pt x="6148" y="1601"/>
                  <a:pt x="6154" y="1601"/>
                </a:cubicBezTo>
                <a:cubicBezTo>
                  <a:pt x="6166" y="1613"/>
                  <a:pt x="6172" y="1601"/>
                  <a:pt x="6190" y="1607"/>
                </a:cubicBezTo>
                <a:cubicBezTo>
                  <a:pt x="6196" y="1607"/>
                  <a:pt x="6202" y="1613"/>
                  <a:pt x="6208" y="1619"/>
                </a:cubicBezTo>
                <a:cubicBezTo>
                  <a:pt x="6225" y="1625"/>
                  <a:pt x="6225" y="1642"/>
                  <a:pt x="6243" y="1642"/>
                </a:cubicBezTo>
                <a:cubicBezTo>
                  <a:pt x="6249" y="1642"/>
                  <a:pt x="6249" y="1636"/>
                  <a:pt x="6255" y="1631"/>
                </a:cubicBezTo>
                <a:cubicBezTo>
                  <a:pt x="6261" y="1625"/>
                  <a:pt x="6261" y="1613"/>
                  <a:pt x="6273" y="1613"/>
                </a:cubicBezTo>
                <a:cubicBezTo>
                  <a:pt x="6291" y="1613"/>
                  <a:pt x="6297" y="1613"/>
                  <a:pt x="6309" y="1613"/>
                </a:cubicBezTo>
                <a:cubicBezTo>
                  <a:pt x="6309" y="1571"/>
                  <a:pt x="6309" y="1571"/>
                  <a:pt x="6309" y="1571"/>
                </a:cubicBezTo>
                <a:cubicBezTo>
                  <a:pt x="6297" y="1571"/>
                  <a:pt x="6291" y="1577"/>
                  <a:pt x="6279" y="1571"/>
                </a:cubicBezTo>
                <a:cubicBezTo>
                  <a:pt x="6273" y="1571"/>
                  <a:pt x="6273" y="1571"/>
                  <a:pt x="6267" y="1571"/>
                </a:cubicBezTo>
                <a:cubicBezTo>
                  <a:pt x="6261" y="1571"/>
                  <a:pt x="6267" y="1559"/>
                  <a:pt x="6261" y="1559"/>
                </a:cubicBezTo>
                <a:cubicBezTo>
                  <a:pt x="6255" y="1559"/>
                  <a:pt x="6255" y="1559"/>
                  <a:pt x="6249" y="1559"/>
                </a:cubicBezTo>
                <a:cubicBezTo>
                  <a:pt x="6249" y="1559"/>
                  <a:pt x="6243" y="1559"/>
                  <a:pt x="6237" y="1559"/>
                </a:cubicBezTo>
                <a:cubicBezTo>
                  <a:pt x="6243" y="1548"/>
                  <a:pt x="6243" y="1548"/>
                  <a:pt x="6243" y="1548"/>
                </a:cubicBezTo>
                <a:cubicBezTo>
                  <a:pt x="6267" y="1548"/>
                  <a:pt x="6267" y="1548"/>
                  <a:pt x="6267" y="1548"/>
                </a:cubicBezTo>
                <a:cubicBezTo>
                  <a:pt x="6273" y="1548"/>
                  <a:pt x="6273" y="1548"/>
                  <a:pt x="6279" y="1548"/>
                </a:cubicBezTo>
                <a:cubicBezTo>
                  <a:pt x="6285" y="1554"/>
                  <a:pt x="6285" y="1554"/>
                  <a:pt x="6291" y="1559"/>
                </a:cubicBezTo>
                <a:cubicBezTo>
                  <a:pt x="6297" y="1559"/>
                  <a:pt x="6297" y="1559"/>
                  <a:pt x="6303" y="1565"/>
                </a:cubicBezTo>
                <a:cubicBezTo>
                  <a:pt x="6303" y="1565"/>
                  <a:pt x="6309" y="1565"/>
                  <a:pt x="6314" y="1565"/>
                </a:cubicBezTo>
                <a:cubicBezTo>
                  <a:pt x="6320" y="1565"/>
                  <a:pt x="6320" y="1565"/>
                  <a:pt x="6326" y="1565"/>
                </a:cubicBezTo>
                <a:cubicBezTo>
                  <a:pt x="6350" y="1565"/>
                  <a:pt x="6350" y="1565"/>
                  <a:pt x="6350" y="1565"/>
                </a:cubicBezTo>
                <a:cubicBezTo>
                  <a:pt x="6356" y="1565"/>
                  <a:pt x="6368" y="1565"/>
                  <a:pt x="6374" y="1571"/>
                </a:cubicBezTo>
                <a:cubicBezTo>
                  <a:pt x="6380" y="1571"/>
                  <a:pt x="6386" y="1577"/>
                  <a:pt x="6386" y="1583"/>
                </a:cubicBezTo>
                <a:cubicBezTo>
                  <a:pt x="6386" y="1589"/>
                  <a:pt x="6386" y="1589"/>
                  <a:pt x="6386" y="1589"/>
                </a:cubicBezTo>
                <a:cubicBezTo>
                  <a:pt x="6386" y="1595"/>
                  <a:pt x="6374" y="1595"/>
                  <a:pt x="6374" y="1601"/>
                </a:cubicBezTo>
                <a:cubicBezTo>
                  <a:pt x="6368" y="1601"/>
                  <a:pt x="6374" y="1607"/>
                  <a:pt x="6374" y="1613"/>
                </a:cubicBezTo>
                <a:cubicBezTo>
                  <a:pt x="6368" y="1619"/>
                  <a:pt x="6362" y="1619"/>
                  <a:pt x="6362" y="1625"/>
                </a:cubicBezTo>
                <a:cubicBezTo>
                  <a:pt x="6362" y="1631"/>
                  <a:pt x="6362" y="1631"/>
                  <a:pt x="6362" y="1631"/>
                </a:cubicBezTo>
                <a:cubicBezTo>
                  <a:pt x="6362" y="1636"/>
                  <a:pt x="6368" y="1636"/>
                  <a:pt x="6368" y="1642"/>
                </a:cubicBezTo>
                <a:cubicBezTo>
                  <a:pt x="6374" y="1642"/>
                  <a:pt x="6380" y="1648"/>
                  <a:pt x="6380" y="1648"/>
                </a:cubicBezTo>
                <a:cubicBezTo>
                  <a:pt x="6386" y="1654"/>
                  <a:pt x="6386" y="1660"/>
                  <a:pt x="6386" y="1666"/>
                </a:cubicBezTo>
                <a:cubicBezTo>
                  <a:pt x="6386" y="1696"/>
                  <a:pt x="6386" y="1696"/>
                  <a:pt x="6386" y="1696"/>
                </a:cubicBezTo>
                <a:cubicBezTo>
                  <a:pt x="6356" y="1696"/>
                  <a:pt x="6356" y="1696"/>
                  <a:pt x="6356" y="1696"/>
                </a:cubicBezTo>
                <a:cubicBezTo>
                  <a:pt x="6350" y="1696"/>
                  <a:pt x="6350" y="1690"/>
                  <a:pt x="6344" y="1696"/>
                </a:cubicBezTo>
                <a:cubicBezTo>
                  <a:pt x="6338" y="1696"/>
                  <a:pt x="6338" y="1702"/>
                  <a:pt x="6332" y="1702"/>
                </a:cubicBezTo>
                <a:cubicBezTo>
                  <a:pt x="6326" y="1708"/>
                  <a:pt x="6326" y="1714"/>
                  <a:pt x="6326" y="1714"/>
                </a:cubicBezTo>
                <a:cubicBezTo>
                  <a:pt x="6320" y="1714"/>
                  <a:pt x="6314" y="1714"/>
                  <a:pt x="6309" y="1714"/>
                </a:cubicBezTo>
                <a:cubicBezTo>
                  <a:pt x="6297" y="1714"/>
                  <a:pt x="6297" y="1714"/>
                  <a:pt x="6297" y="1714"/>
                </a:cubicBezTo>
                <a:cubicBezTo>
                  <a:pt x="6291" y="1714"/>
                  <a:pt x="6291" y="1708"/>
                  <a:pt x="6285" y="1708"/>
                </a:cubicBezTo>
                <a:cubicBezTo>
                  <a:pt x="6285" y="1708"/>
                  <a:pt x="6279" y="1714"/>
                  <a:pt x="6273" y="1714"/>
                </a:cubicBezTo>
                <a:cubicBezTo>
                  <a:pt x="6273" y="1767"/>
                  <a:pt x="6273" y="1767"/>
                  <a:pt x="6273" y="1767"/>
                </a:cubicBezTo>
                <a:cubicBezTo>
                  <a:pt x="6267" y="1767"/>
                  <a:pt x="6261" y="1767"/>
                  <a:pt x="6261" y="1767"/>
                </a:cubicBezTo>
                <a:cubicBezTo>
                  <a:pt x="6255" y="1761"/>
                  <a:pt x="6249" y="1761"/>
                  <a:pt x="6243" y="1761"/>
                </a:cubicBezTo>
                <a:cubicBezTo>
                  <a:pt x="6237" y="1761"/>
                  <a:pt x="6243" y="1767"/>
                  <a:pt x="6237" y="1773"/>
                </a:cubicBezTo>
                <a:cubicBezTo>
                  <a:pt x="6231" y="1773"/>
                  <a:pt x="6225" y="1773"/>
                  <a:pt x="6225" y="1779"/>
                </a:cubicBezTo>
                <a:cubicBezTo>
                  <a:pt x="6220" y="1779"/>
                  <a:pt x="6214" y="1779"/>
                  <a:pt x="6214" y="1779"/>
                </a:cubicBezTo>
                <a:cubicBezTo>
                  <a:pt x="6208" y="1779"/>
                  <a:pt x="6202" y="1779"/>
                  <a:pt x="6202" y="1785"/>
                </a:cubicBezTo>
                <a:cubicBezTo>
                  <a:pt x="6196" y="1785"/>
                  <a:pt x="6196" y="1797"/>
                  <a:pt x="6196" y="1802"/>
                </a:cubicBezTo>
                <a:cubicBezTo>
                  <a:pt x="6196" y="1809"/>
                  <a:pt x="6196" y="1809"/>
                  <a:pt x="6196" y="1809"/>
                </a:cubicBezTo>
                <a:cubicBezTo>
                  <a:pt x="6196" y="1814"/>
                  <a:pt x="6202" y="1820"/>
                  <a:pt x="6202" y="1820"/>
                </a:cubicBezTo>
                <a:cubicBezTo>
                  <a:pt x="6208" y="1826"/>
                  <a:pt x="6208" y="1832"/>
                  <a:pt x="6214" y="1838"/>
                </a:cubicBezTo>
                <a:cubicBezTo>
                  <a:pt x="6214" y="1838"/>
                  <a:pt x="6220" y="1838"/>
                  <a:pt x="6225" y="1838"/>
                </a:cubicBezTo>
                <a:cubicBezTo>
                  <a:pt x="6225" y="1844"/>
                  <a:pt x="6231" y="1844"/>
                  <a:pt x="6237" y="1844"/>
                </a:cubicBezTo>
                <a:cubicBezTo>
                  <a:pt x="6243" y="1844"/>
                  <a:pt x="6243" y="1850"/>
                  <a:pt x="6249" y="1850"/>
                </a:cubicBezTo>
                <a:cubicBezTo>
                  <a:pt x="6249" y="1856"/>
                  <a:pt x="6255" y="1856"/>
                  <a:pt x="6261" y="1856"/>
                </a:cubicBezTo>
                <a:cubicBezTo>
                  <a:pt x="6261" y="1862"/>
                  <a:pt x="6261" y="1874"/>
                  <a:pt x="6261" y="1880"/>
                </a:cubicBezTo>
                <a:cubicBezTo>
                  <a:pt x="6255" y="1880"/>
                  <a:pt x="6249" y="1880"/>
                  <a:pt x="6243" y="1886"/>
                </a:cubicBezTo>
                <a:cubicBezTo>
                  <a:pt x="6237" y="1886"/>
                  <a:pt x="6231" y="1897"/>
                  <a:pt x="6231" y="1903"/>
                </a:cubicBezTo>
                <a:cubicBezTo>
                  <a:pt x="6231" y="1915"/>
                  <a:pt x="6243" y="1921"/>
                  <a:pt x="6249" y="1933"/>
                </a:cubicBezTo>
                <a:cubicBezTo>
                  <a:pt x="6249" y="1939"/>
                  <a:pt x="6255" y="1945"/>
                  <a:pt x="6261" y="1957"/>
                </a:cubicBezTo>
                <a:lnTo>
                  <a:pt x="6261" y="1963"/>
                </a:lnTo>
                <a:cubicBezTo>
                  <a:pt x="6267" y="1968"/>
                  <a:pt x="6273" y="1968"/>
                  <a:pt x="6279" y="1968"/>
                </a:cubicBezTo>
                <a:cubicBezTo>
                  <a:pt x="6285" y="1968"/>
                  <a:pt x="6291" y="1968"/>
                  <a:pt x="6297" y="1963"/>
                </a:cubicBezTo>
                <a:cubicBezTo>
                  <a:pt x="6303" y="1963"/>
                  <a:pt x="6303" y="1957"/>
                  <a:pt x="6309" y="1957"/>
                </a:cubicBezTo>
                <a:cubicBezTo>
                  <a:pt x="6309" y="1951"/>
                  <a:pt x="6314" y="1957"/>
                  <a:pt x="6320" y="1957"/>
                </a:cubicBezTo>
                <a:cubicBezTo>
                  <a:pt x="6332" y="1957"/>
                  <a:pt x="6332" y="1957"/>
                  <a:pt x="6332" y="1957"/>
                </a:cubicBezTo>
                <a:cubicBezTo>
                  <a:pt x="6332" y="1957"/>
                  <a:pt x="6338" y="1957"/>
                  <a:pt x="6344" y="1957"/>
                </a:cubicBezTo>
                <a:cubicBezTo>
                  <a:pt x="6344" y="1963"/>
                  <a:pt x="6344" y="1968"/>
                  <a:pt x="6344" y="1968"/>
                </a:cubicBezTo>
                <a:cubicBezTo>
                  <a:pt x="6338" y="1975"/>
                  <a:pt x="6344" y="1980"/>
                  <a:pt x="6338" y="1980"/>
                </a:cubicBezTo>
                <a:cubicBezTo>
                  <a:pt x="6338" y="1986"/>
                  <a:pt x="6332" y="1980"/>
                  <a:pt x="6326" y="1980"/>
                </a:cubicBezTo>
                <a:cubicBezTo>
                  <a:pt x="6326" y="1986"/>
                  <a:pt x="6320" y="1986"/>
                  <a:pt x="6314" y="1986"/>
                </a:cubicBezTo>
                <a:cubicBezTo>
                  <a:pt x="6314" y="1992"/>
                  <a:pt x="6314" y="1998"/>
                  <a:pt x="6314" y="1998"/>
                </a:cubicBezTo>
                <a:cubicBezTo>
                  <a:pt x="6314" y="2004"/>
                  <a:pt x="6309" y="2004"/>
                  <a:pt x="6309" y="2010"/>
                </a:cubicBezTo>
                <a:cubicBezTo>
                  <a:pt x="6309" y="2016"/>
                  <a:pt x="6297" y="2016"/>
                  <a:pt x="6297" y="2028"/>
                </a:cubicBezTo>
                <a:cubicBezTo>
                  <a:pt x="6297" y="2034"/>
                  <a:pt x="6303" y="2034"/>
                  <a:pt x="6303" y="2040"/>
                </a:cubicBezTo>
                <a:cubicBezTo>
                  <a:pt x="6303" y="2052"/>
                  <a:pt x="6303" y="2057"/>
                  <a:pt x="6309" y="2063"/>
                </a:cubicBezTo>
                <a:cubicBezTo>
                  <a:pt x="6314" y="2069"/>
                  <a:pt x="6314" y="2075"/>
                  <a:pt x="6320" y="2075"/>
                </a:cubicBezTo>
                <a:cubicBezTo>
                  <a:pt x="6320" y="2081"/>
                  <a:pt x="6326" y="2075"/>
                  <a:pt x="6332" y="2075"/>
                </a:cubicBezTo>
                <a:cubicBezTo>
                  <a:pt x="6332" y="2075"/>
                  <a:pt x="6338" y="2075"/>
                  <a:pt x="6344" y="2075"/>
                </a:cubicBezTo>
                <a:lnTo>
                  <a:pt x="6350" y="2069"/>
                </a:lnTo>
                <a:cubicBezTo>
                  <a:pt x="6356" y="2063"/>
                  <a:pt x="6356" y="2057"/>
                  <a:pt x="6362" y="2057"/>
                </a:cubicBezTo>
                <a:cubicBezTo>
                  <a:pt x="6362" y="2052"/>
                  <a:pt x="6362" y="2046"/>
                  <a:pt x="6368" y="2046"/>
                </a:cubicBezTo>
                <a:cubicBezTo>
                  <a:pt x="6368" y="2046"/>
                  <a:pt x="6374" y="2040"/>
                  <a:pt x="6380" y="2040"/>
                </a:cubicBezTo>
                <a:cubicBezTo>
                  <a:pt x="6386" y="2040"/>
                  <a:pt x="6391" y="2046"/>
                  <a:pt x="6397" y="2046"/>
                </a:cubicBezTo>
                <a:cubicBezTo>
                  <a:pt x="6397" y="2093"/>
                  <a:pt x="6397" y="2093"/>
                  <a:pt x="6397" y="2093"/>
                </a:cubicBezTo>
                <a:cubicBezTo>
                  <a:pt x="6391" y="2093"/>
                  <a:pt x="6391" y="2099"/>
                  <a:pt x="6386" y="2105"/>
                </a:cubicBezTo>
                <a:cubicBezTo>
                  <a:pt x="6386" y="2105"/>
                  <a:pt x="6380" y="2105"/>
                  <a:pt x="6374" y="2105"/>
                </a:cubicBezTo>
                <a:cubicBezTo>
                  <a:pt x="6374" y="2105"/>
                  <a:pt x="6368" y="2111"/>
                  <a:pt x="6362" y="2111"/>
                </a:cubicBezTo>
                <a:cubicBezTo>
                  <a:pt x="6362" y="2117"/>
                  <a:pt x="6356" y="2117"/>
                  <a:pt x="6350" y="2123"/>
                </a:cubicBezTo>
                <a:cubicBezTo>
                  <a:pt x="6350" y="2129"/>
                  <a:pt x="6350" y="2134"/>
                  <a:pt x="6350" y="2141"/>
                </a:cubicBezTo>
                <a:cubicBezTo>
                  <a:pt x="6350" y="2146"/>
                  <a:pt x="6350" y="2152"/>
                  <a:pt x="6356" y="2158"/>
                </a:cubicBezTo>
                <a:cubicBezTo>
                  <a:pt x="6356" y="2158"/>
                  <a:pt x="6362" y="2164"/>
                  <a:pt x="6368" y="2164"/>
                </a:cubicBezTo>
                <a:cubicBezTo>
                  <a:pt x="6374" y="2170"/>
                  <a:pt x="6374" y="2170"/>
                  <a:pt x="6380" y="2176"/>
                </a:cubicBezTo>
                <a:cubicBezTo>
                  <a:pt x="6386" y="2188"/>
                  <a:pt x="6391" y="2200"/>
                  <a:pt x="6403" y="2212"/>
                </a:cubicBezTo>
                <a:cubicBezTo>
                  <a:pt x="6409" y="2212"/>
                  <a:pt x="6415" y="2218"/>
                  <a:pt x="6415" y="2218"/>
                </a:cubicBezTo>
                <a:cubicBezTo>
                  <a:pt x="6415" y="2223"/>
                  <a:pt x="6421" y="2223"/>
                  <a:pt x="6421" y="2229"/>
                </a:cubicBezTo>
                <a:cubicBezTo>
                  <a:pt x="6421" y="2235"/>
                  <a:pt x="6421" y="2241"/>
                  <a:pt x="6421" y="2241"/>
                </a:cubicBezTo>
                <a:cubicBezTo>
                  <a:pt x="6421" y="2253"/>
                  <a:pt x="6433" y="2259"/>
                  <a:pt x="6433" y="2265"/>
                </a:cubicBezTo>
                <a:cubicBezTo>
                  <a:pt x="6439" y="2271"/>
                  <a:pt x="6439" y="2283"/>
                  <a:pt x="6439" y="2289"/>
                </a:cubicBezTo>
                <a:cubicBezTo>
                  <a:pt x="6445" y="2300"/>
                  <a:pt x="6457" y="2300"/>
                  <a:pt x="6463" y="2307"/>
                </a:cubicBezTo>
                <a:cubicBezTo>
                  <a:pt x="6469" y="2312"/>
                  <a:pt x="6475" y="2312"/>
                  <a:pt x="6475" y="2312"/>
                </a:cubicBezTo>
                <a:cubicBezTo>
                  <a:pt x="6480" y="2318"/>
                  <a:pt x="6480" y="2318"/>
                  <a:pt x="6486" y="2324"/>
                </a:cubicBezTo>
                <a:cubicBezTo>
                  <a:pt x="6486" y="2330"/>
                  <a:pt x="6480" y="2342"/>
                  <a:pt x="6486" y="2348"/>
                </a:cubicBezTo>
                <a:cubicBezTo>
                  <a:pt x="6486" y="2354"/>
                  <a:pt x="6486" y="2354"/>
                  <a:pt x="6492" y="2360"/>
                </a:cubicBezTo>
                <a:cubicBezTo>
                  <a:pt x="6504" y="2366"/>
                  <a:pt x="6516" y="2366"/>
                  <a:pt x="6528" y="2372"/>
                </a:cubicBezTo>
                <a:cubicBezTo>
                  <a:pt x="6540" y="2372"/>
                  <a:pt x="6540" y="2384"/>
                  <a:pt x="6552" y="2389"/>
                </a:cubicBezTo>
                <a:cubicBezTo>
                  <a:pt x="6552" y="2389"/>
                  <a:pt x="6552" y="2395"/>
                  <a:pt x="6558" y="2401"/>
                </a:cubicBezTo>
                <a:cubicBezTo>
                  <a:pt x="6563" y="2401"/>
                  <a:pt x="6563" y="2401"/>
                  <a:pt x="6569" y="2401"/>
                </a:cubicBezTo>
                <a:cubicBezTo>
                  <a:pt x="6581" y="2401"/>
                  <a:pt x="6581" y="2401"/>
                  <a:pt x="6581" y="2401"/>
                </a:cubicBezTo>
                <a:cubicBezTo>
                  <a:pt x="6587" y="2401"/>
                  <a:pt x="6587" y="2395"/>
                  <a:pt x="6593" y="2395"/>
                </a:cubicBezTo>
                <a:cubicBezTo>
                  <a:pt x="6599" y="2389"/>
                  <a:pt x="6605" y="2389"/>
                  <a:pt x="6611" y="2389"/>
                </a:cubicBezTo>
                <a:cubicBezTo>
                  <a:pt x="6617" y="2389"/>
                  <a:pt x="6617" y="2389"/>
                  <a:pt x="6617" y="2389"/>
                </a:cubicBezTo>
                <a:cubicBezTo>
                  <a:pt x="6617" y="2389"/>
                  <a:pt x="6623" y="2395"/>
                  <a:pt x="6629" y="2395"/>
                </a:cubicBezTo>
                <a:cubicBezTo>
                  <a:pt x="6629" y="2395"/>
                  <a:pt x="6635" y="2389"/>
                  <a:pt x="6641" y="2395"/>
                </a:cubicBezTo>
                <a:cubicBezTo>
                  <a:pt x="6641" y="2395"/>
                  <a:pt x="6641" y="2401"/>
                  <a:pt x="6641" y="2407"/>
                </a:cubicBezTo>
                <a:cubicBezTo>
                  <a:pt x="6641" y="2407"/>
                  <a:pt x="6641" y="2413"/>
                  <a:pt x="6646" y="2419"/>
                </a:cubicBezTo>
                <a:cubicBezTo>
                  <a:pt x="6646" y="2425"/>
                  <a:pt x="6652" y="2425"/>
                  <a:pt x="6658" y="2425"/>
                </a:cubicBezTo>
                <a:cubicBezTo>
                  <a:pt x="6664" y="2431"/>
                  <a:pt x="6664" y="2431"/>
                  <a:pt x="6670" y="2431"/>
                </a:cubicBezTo>
                <a:cubicBezTo>
                  <a:pt x="6682" y="2437"/>
                  <a:pt x="6688" y="2431"/>
                  <a:pt x="6694" y="2431"/>
                </a:cubicBezTo>
                <a:cubicBezTo>
                  <a:pt x="6700" y="2437"/>
                  <a:pt x="6706" y="2437"/>
                  <a:pt x="6706" y="2443"/>
                </a:cubicBezTo>
                <a:cubicBezTo>
                  <a:pt x="6706" y="2449"/>
                  <a:pt x="6706" y="2455"/>
                  <a:pt x="6712" y="2455"/>
                </a:cubicBezTo>
                <a:cubicBezTo>
                  <a:pt x="6712" y="2461"/>
                  <a:pt x="6718" y="2466"/>
                  <a:pt x="6724" y="2466"/>
                </a:cubicBezTo>
                <a:cubicBezTo>
                  <a:pt x="6729" y="2466"/>
                  <a:pt x="6735" y="2466"/>
                  <a:pt x="6741" y="2466"/>
                </a:cubicBezTo>
                <a:cubicBezTo>
                  <a:pt x="6753" y="2466"/>
                  <a:pt x="6759" y="2473"/>
                  <a:pt x="6765" y="2466"/>
                </a:cubicBezTo>
                <a:cubicBezTo>
                  <a:pt x="6771" y="2466"/>
                  <a:pt x="6771" y="2461"/>
                  <a:pt x="6777" y="2461"/>
                </a:cubicBezTo>
                <a:cubicBezTo>
                  <a:pt x="6783" y="2455"/>
                  <a:pt x="6783" y="2455"/>
                  <a:pt x="6789" y="2455"/>
                </a:cubicBezTo>
                <a:cubicBezTo>
                  <a:pt x="6795" y="2449"/>
                  <a:pt x="6801" y="2449"/>
                  <a:pt x="6801" y="2443"/>
                </a:cubicBezTo>
                <a:cubicBezTo>
                  <a:pt x="6801" y="2443"/>
                  <a:pt x="6801" y="2437"/>
                  <a:pt x="6801" y="2431"/>
                </a:cubicBezTo>
                <a:cubicBezTo>
                  <a:pt x="6801" y="2419"/>
                  <a:pt x="6801" y="2419"/>
                  <a:pt x="6801" y="2419"/>
                </a:cubicBezTo>
                <a:cubicBezTo>
                  <a:pt x="6801" y="2401"/>
                  <a:pt x="6801" y="2389"/>
                  <a:pt x="6807" y="2378"/>
                </a:cubicBezTo>
                <a:cubicBezTo>
                  <a:pt x="6813" y="2366"/>
                  <a:pt x="6824" y="2366"/>
                  <a:pt x="6830" y="2354"/>
                </a:cubicBezTo>
                <a:cubicBezTo>
                  <a:pt x="6830" y="2354"/>
                  <a:pt x="6830" y="2348"/>
                  <a:pt x="6836" y="2342"/>
                </a:cubicBezTo>
                <a:cubicBezTo>
                  <a:pt x="6836" y="2342"/>
                  <a:pt x="6842" y="2336"/>
                  <a:pt x="6842" y="2330"/>
                </a:cubicBezTo>
                <a:cubicBezTo>
                  <a:pt x="6842" y="2324"/>
                  <a:pt x="6836" y="2318"/>
                  <a:pt x="6836" y="2312"/>
                </a:cubicBezTo>
                <a:cubicBezTo>
                  <a:pt x="6836" y="2307"/>
                  <a:pt x="6836" y="2307"/>
                  <a:pt x="6836" y="2300"/>
                </a:cubicBezTo>
                <a:cubicBezTo>
                  <a:pt x="6836" y="2295"/>
                  <a:pt x="6836" y="2295"/>
                  <a:pt x="6836" y="2289"/>
                </a:cubicBezTo>
                <a:cubicBezTo>
                  <a:pt x="6836" y="2277"/>
                  <a:pt x="6836" y="2271"/>
                  <a:pt x="6836" y="2265"/>
                </a:cubicBezTo>
                <a:cubicBezTo>
                  <a:pt x="6830" y="2259"/>
                  <a:pt x="6824" y="2259"/>
                  <a:pt x="6824" y="2259"/>
                </a:cubicBezTo>
                <a:cubicBezTo>
                  <a:pt x="6824" y="2253"/>
                  <a:pt x="6818" y="2247"/>
                  <a:pt x="6818" y="2247"/>
                </a:cubicBezTo>
                <a:cubicBezTo>
                  <a:pt x="6818" y="2241"/>
                  <a:pt x="6813" y="2235"/>
                  <a:pt x="6813" y="2235"/>
                </a:cubicBezTo>
                <a:cubicBezTo>
                  <a:pt x="6813" y="2223"/>
                  <a:pt x="6830" y="2218"/>
                  <a:pt x="6842" y="2218"/>
                </a:cubicBezTo>
                <a:cubicBezTo>
                  <a:pt x="6854" y="2218"/>
                  <a:pt x="6854" y="2218"/>
                  <a:pt x="6854" y="2218"/>
                </a:cubicBezTo>
                <a:cubicBezTo>
                  <a:pt x="6860" y="2218"/>
                  <a:pt x="6860" y="2218"/>
                  <a:pt x="6866" y="2218"/>
                </a:cubicBezTo>
                <a:cubicBezTo>
                  <a:pt x="6878" y="2218"/>
                  <a:pt x="6884" y="2218"/>
                  <a:pt x="6890" y="2218"/>
                </a:cubicBezTo>
                <a:cubicBezTo>
                  <a:pt x="6890" y="2206"/>
                  <a:pt x="6890" y="2206"/>
                  <a:pt x="6890" y="2194"/>
                </a:cubicBezTo>
                <a:lnTo>
                  <a:pt x="6890" y="2188"/>
                </a:lnTo>
                <a:cubicBezTo>
                  <a:pt x="6890" y="2182"/>
                  <a:pt x="6895" y="2176"/>
                  <a:pt x="6895" y="2176"/>
                </a:cubicBezTo>
                <a:cubicBezTo>
                  <a:pt x="6901" y="2170"/>
                  <a:pt x="6901" y="2170"/>
                  <a:pt x="6907" y="2164"/>
                </a:cubicBezTo>
                <a:cubicBezTo>
                  <a:pt x="6913" y="2164"/>
                  <a:pt x="6919" y="2164"/>
                  <a:pt x="6919" y="2164"/>
                </a:cubicBezTo>
                <a:cubicBezTo>
                  <a:pt x="6925" y="2164"/>
                  <a:pt x="6925" y="2158"/>
                  <a:pt x="6931" y="2158"/>
                </a:cubicBezTo>
                <a:cubicBezTo>
                  <a:pt x="6931" y="2099"/>
                  <a:pt x="6931" y="2099"/>
                  <a:pt x="6931" y="2099"/>
                </a:cubicBezTo>
                <a:cubicBezTo>
                  <a:pt x="6937" y="2093"/>
                  <a:pt x="6943" y="2093"/>
                  <a:pt x="6943" y="2087"/>
                </a:cubicBezTo>
                <a:cubicBezTo>
                  <a:pt x="6943" y="2081"/>
                  <a:pt x="6943" y="2075"/>
                  <a:pt x="6943" y="2069"/>
                </a:cubicBezTo>
                <a:cubicBezTo>
                  <a:pt x="6937" y="2063"/>
                  <a:pt x="6937" y="2063"/>
                  <a:pt x="6937" y="2057"/>
                </a:cubicBezTo>
                <a:cubicBezTo>
                  <a:pt x="6931" y="2052"/>
                  <a:pt x="6937" y="2052"/>
                  <a:pt x="6931" y="2046"/>
                </a:cubicBezTo>
                <a:cubicBezTo>
                  <a:pt x="6931" y="2040"/>
                  <a:pt x="6919" y="2046"/>
                  <a:pt x="6919" y="2040"/>
                </a:cubicBezTo>
                <a:cubicBezTo>
                  <a:pt x="6919" y="2034"/>
                  <a:pt x="6919" y="2028"/>
                  <a:pt x="6925" y="2022"/>
                </a:cubicBezTo>
                <a:cubicBezTo>
                  <a:pt x="6931" y="2022"/>
                  <a:pt x="6937" y="2022"/>
                  <a:pt x="6937" y="2022"/>
                </a:cubicBezTo>
                <a:cubicBezTo>
                  <a:pt x="6943" y="2022"/>
                  <a:pt x="6955" y="2022"/>
                  <a:pt x="6961" y="2022"/>
                </a:cubicBezTo>
                <a:cubicBezTo>
                  <a:pt x="6967" y="2016"/>
                  <a:pt x="6967" y="2016"/>
                  <a:pt x="6973" y="2016"/>
                </a:cubicBezTo>
                <a:cubicBezTo>
                  <a:pt x="6979" y="2010"/>
                  <a:pt x="6979" y="2010"/>
                  <a:pt x="6984" y="2004"/>
                </a:cubicBezTo>
                <a:cubicBezTo>
                  <a:pt x="6984" y="2004"/>
                  <a:pt x="6984" y="1998"/>
                  <a:pt x="6984" y="1992"/>
                </a:cubicBezTo>
                <a:cubicBezTo>
                  <a:pt x="6984" y="1992"/>
                  <a:pt x="6984" y="1986"/>
                  <a:pt x="6984" y="1980"/>
                </a:cubicBezTo>
                <a:cubicBezTo>
                  <a:pt x="6984" y="1980"/>
                  <a:pt x="6984" y="1975"/>
                  <a:pt x="6984" y="1968"/>
                </a:cubicBezTo>
                <a:cubicBezTo>
                  <a:pt x="7056" y="1968"/>
                  <a:pt x="7056" y="1968"/>
                  <a:pt x="7056" y="1968"/>
                </a:cubicBezTo>
                <a:cubicBezTo>
                  <a:pt x="7056" y="1957"/>
                  <a:pt x="7056" y="1951"/>
                  <a:pt x="7056" y="1939"/>
                </a:cubicBezTo>
                <a:cubicBezTo>
                  <a:pt x="7056" y="1933"/>
                  <a:pt x="7056" y="1933"/>
                  <a:pt x="7056" y="1927"/>
                </a:cubicBezTo>
                <a:cubicBezTo>
                  <a:pt x="7097" y="1927"/>
                  <a:pt x="7097" y="1927"/>
                  <a:pt x="7097" y="1927"/>
                </a:cubicBezTo>
                <a:cubicBezTo>
                  <a:pt x="7097" y="1939"/>
                  <a:pt x="7091" y="1951"/>
                  <a:pt x="7097" y="1963"/>
                </a:cubicBezTo>
                <a:cubicBezTo>
                  <a:pt x="7097" y="1968"/>
                  <a:pt x="7097" y="1968"/>
                  <a:pt x="7097" y="1975"/>
                </a:cubicBezTo>
                <a:cubicBezTo>
                  <a:pt x="7103" y="1975"/>
                  <a:pt x="7109" y="1975"/>
                  <a:pt x="7121" y="1975"/>
                </a:cubicBezTo>
                <a:cubicBezTo>
                  <a:pt x="7127" y="1975"/>
                  <a:pt x="7127" y="1975"/>
                  <a:pt x="7133" y="1975"/>
                </a:cubicBezTo>
                <a:cubicBezTo>
                  <a:pt x="7145" y="1975"/>
                  <a:pt x="7150" y="1963"/>
                  <a:pt x="7162" y="1957"/>
                </a:cubicBezTo>
                <a:cubicBezTo>
                  <a:pt x="7168" y="1951"/>
                  <a:pt x="7168" y="1945"/>
                  <a:pt x="7174" y="1945"/>
                </a:cubicBezTo>
                <a:cubicBezTo>
                  <a:pt x="7180" y="1939"/>
                  <a:pt x="7180" y="1933"/>
                  <a:pt x="7186" y="1933"/>
                </a:cubicBezTo>
                <a:cubicBezTo>
                  <a:pt x="7192" y="1927"/>
                  <a:pt x="7192" y="1927"/>
                  <a:pt x="7198" y="1927"/>
                </a:cubicBezTo>
                <a:cubicBezTo>
                  <a:pt x="7210" y="1927"/>
                  <a:pt x="7210" y="1927"/>
                  <a:pt x="7210" y="1927"/>
                </a:cubicBezTo>
                <a:cubicBezTo>
                  <a:pt x="7216" y="1927"/>
                  <a:pt x="7222" y="1927"/>
                  <a:pt x="7234" y="1927"/>
                </a:cubicBezTo>
                <a:cubicBezTo>
                  <a:pt x="7234" y="1927"/>
                  <a:pt x="7239" y="1921"/>
                  <a:pt x="7245" y="1921"/>
                </a:cubicBezTo>
                <a:cubicBezTo>
                  <a:pt x="7245" y="1915"/>
                  <a:pt x="7251" y="1921"/>
                  <a:pt x="7257" y="1915"/>
                </a:cubicBezTo>
                <a:cubicBezTo>
                  <a:pt x="7257" y="1915"/>
                  <a:pt x="7251" y="1909"/>
                  <a:pt x="7257" y="1903"/>
                </a:cubicBezTo>
                <a:cubicBezTo>
                  <a:pt x="7263" y="1891"/>
                  <a:pt x="7263" y="1891"/>
                  <a:pt x="7263" y="1891"/>
                </a:cubicBezTo>
                <a:lnTo>
                  <a:pt x="7269" y="1886"/>
                </a:lnTo>
                <a:cubicBezTo>
                  <a:pt x="7275" y="1880"/>
                  <a:pt x="7281" y="1880"/>
                  <a:pt x="7281" y="1880"/>
                </a:cubicBezTo>
                <a:cubicBezTo>
                  <a:pt x="7287" y="1874"/>
                  <a:pt x="7293" y="1874"/>
                  <a:pt x="7293" y="1874"/>
                </a:cubicBezTo>
                <a:cubicBezTo>
                  <a:pt x="7299" y="1868"/>
                  <a:pt x="7299" y="1862"/>
                  <a:pt x="7299" y="1862"/>
                </a:cubicBezTo>
                <a:cubicBezTo>
                  <a:pt x="7305" y="1856"/>
                  <a:pt x="7305" y="1850"/>
                  <a:pt x="7311" y="1850"/>
                </a:cubicBezTo>
                <a:cubicBezTo>
                  <a:pt x="7311" y="1844"/>
                  <a:pt x="7316" y="1850"/>
                  <a:pt x="7322" y="1844"/>
                </a:cubicBezTo>
                <a:cubicBezTo>
                  <a:pt x="7328" y="1838"/>
                  <a:pt x="7328" y="1832"/>
                  <a:pt x="7334" y="1820"/>
                </a:cubicBezTo>
                <a:cubicBezTo>
                  <a:pt x="7334" y="1820"/>
                  <a:pt x="7334" y="1814"/>
                  <a:pt x="7340" y="1809"/>
                </a:cubicBezTo>
                <a:cubicBezTo>
                  <a:pt x="7340" y="1809"/>
                  <a:pt x="7346" y="1809"/>
                  <a:pt x="7352" y="1809"/>
                </a:cubicBezTo>
                <a:cubicBezTo>
                  <a:pt x="7358" y="1809"/>
                  <a:pt x="7358" y="1809"/>
                  <a:pt x="7364" y="1802"/>
                </a:cubicBezTo>
                <a:cubicBezTo>
                  <a:pt x="7364" y="1802"/>
                  <a:pt x="7364" y="1797"/>
                  <a:pt x="7364" y="1791"/>
                </a:cubicBezTo>
                <a:cubicBezTo>
                  <a:pt x="7364" y="1785"/>
                  <a:pt x="7370" y="1785"/>
                  <a:pt x="7370" y="1779"/>
                </a:cubicBezTo>
                <a:cubicBezTo>
                  <a:pt x="7376" y="1779"/>
                  <a:pt x="7382" y="1779"/>
                  <a:pt x="7382" y="1779"/>
                </a:cubicBezTo>
                <a:cubicBezTo>
                  <a:pt x="7388" y="1773"/>
                  <a:pt x="7393" y="1773"/>
                  <a:pt x="7393" y="1767"/>
                </a:cubicBezTo>
                <a:cubicBezTo>
                  <a:pt x="7400" y="1755"/>
                  <a:pt x="7393" y="1743"/>
                  <a:pt x="7393" y="1731"/>
                </a:cubicBezTo>
                <a:close/>
                <a:moveTo>
                  <a:pt x="4281" y="848"/>
                </a:moveTo>
                <a:lnTo>
                  <a:pt x="4281" y="848"/>
                </a:lnTo>
                <a:cubicBezTo>
                  <a:pt x="4322" y="889"/>
                  <a:pt x="4322" y="889"/>
                  <a:pt x="4322" y="889"/>
                </a:cubicBezTo>
                <a:cubicBezTo>
                  <a:pt x="4370" y="907"/>
                  <a:pt x="4370" y="907"/>
                  <a:pt x="4370" y="907"/>
                </a:cubicBezTo>
                <a:cubicBezTo>
                  <a:pt x="4423" y="889"/>
                  <a:pt x="4423" y="889"/>
                  <a:pt x="4423" y="889"/>
                </a:cubicBezTo>
                <a:cubicBezTo>
                  <a:pt x="4423" y="889"/>
                  <a:pt x="4423" y="877"/>
                  <a:pt x="4447" y="889"/>
                </a:cubicBezTo>
                <a:cubicBezTo>
                  <a:pt x="4470" y="895"/>
                  <a:pt x="4482" y="901"/>
                  <a:pt x="4494" y="901"/>
                </a:cubicBezTo>
                <a:cubicBezTo>
                  <a:pt x="4512" y="901"/>
                  <a:pt x="4536" y="913"/>
                  <a:pt x="4536" y="901"/>
                </a:cubicBezTo>
                <a:cubicBezTo>
                  <a:pt x="4542" y="889"/>
                  <a:pt x="4571" y="877"/>
                  <a:pt x="4571" y="877"/>
                </a:cubicBezTo>
                <a:cubicBezTo>
                  <a:pt x="4571" y="877"/>
                  <a:pt x="4595" y="895"/>
                  <a:pt x="4607" y="895"/>
                </a:cubicBezTo>
                <a:cubicBezTo>
                  <a:pt x="4619" y="895"/>
                  <a:pt x="4642" y="901"/>
                  <a:pt x="4648" y="895"/>
                </a:cubicBezTo>
                <a:cubicBezTo>
                  <a:pt x="4660" y="889"/>
                  <a:pt x="4654" y="889"/>
                  <a:pt x="4672" y="889"/>
                </a:cubicBezTo>
                <a:cubicBezTo>
                  <a:pt x="4720" y="889"/>
                  <a:pt x="4720" y="889"/>
                  <a:pt x="4720" y="889"/>
                </a:cubicBezTo>
                <a:cubicBezTo>
                  <a:pt x="4725" y="901"/>
                  <a:pt x="4702" y="919"/>
                  <a:pt x="4714" y="925"/>
                </a:cubicBezTo>
                <a:cubicBezTo>
                  <a:pt x="4755" y="931"/>
                  <a:pt x="4773" y="919"/>
                  <a:pt x="4773" y="919"/>
                </a:cubicBezTo>
                <a:cubicBezTo>
                  <a:pt x="4808" y="919"/>
                  <a:pt x="4808" y="919"/>
                  <a:pt x="4808" y="919"/>
                </a:cubicBezTo>
                <a:cubicBezTo>
                  <a:pt x="4856" y="901"/>
                  <a:pt x="4856" y="901"/>
                  <a:pt x="4856" y="901"/>
                </a:cubicBezTo>
                <a:cubicBezTo>
                  <a:pt x="4856" y="901"/>
                  <a:pt x="4856" y="889"/>
                  <a:pt x="4880" y="889"/>
                </a:cubicBezTo>
                <a:cubicBezTo>
                  <a:pt x="4897" y="889"/>
                  <a:pt x="4909" y="860"/>
                  <a:pt x="4909" y="860"/>
                </a:cubicBezTo>
                <a:cubicBezTo>
                  <a:pt x="4897" y="824"/>
                  <a:pt x="4897" y="824"/>
                  <a:pt x="4897" y="824"/>
                </a:cubicBezTo>
                <a:cubicBezTo>
                  <a:pt x="4856" y="848"/>
                  <a:pt x="4856" y="848"/>
                  <a:pt x="4856" y="848"/>
                </a:cubicBezTo>
                <a:cubicBezTo>
                  <a:pt x="4838" y="800"/>
                  <a:pt x="4838" y="800"/>
                  <a:pt x="4838" y="800"/>
                </a:cubicBezTo>
                <a:cubicBezTo>
                  <a:pt x="4886" y="795"/>
                  <a:pt x="4886" y="795"/>
                  <a:pt x="4886" y="795"/>
                </a:cubicBezTo>
                <a:cubicBezTo>
                  <a:pt x="4903" y="753"/>
                  <a:pt x="4903" y="753"/>
                  <a:pt x="4903" y="753"/>
                </a:cubicBezTo>
                <a:cubicBezTo>
                  <a:pt x="4886" y="718"/>
                  <a:pt x="4886" y="718"/>
                  <a:pt x="4886" y="718"/>
                </a:cubicBezTo>
                <a:cubicBezTo>
                  <a:pt x="4921" y="718"/>
                  <a:pt x="4921" y="718"/>
                  <a:pt x="4921" y="718"/>
                </a:cubicBezTo>
                <a:cubicBezTo>
                  <a:pt x="4980" y="723"/>
                  <a:pt x="4980" y="723"/>
                  <a:pt x="4980" y="723"/>
                </a:cubicBezTo>
                <a:cubicBezTo>
                  <a:pt x="4980" y="723"/>
                  <a:pt x="4998" y="723"/>
                  <a:pt x="5010" y="718"/>
                </a:cubicBezTo>
                <a:cubicBezTo>
                  <a:pt x="5016" y="706"/>
                  <a:pt x="5010" y="676"/>
                  <a:pt x="5010" y="676"/>
                </a:cubicBezTo>
                <a:cubicBezTo>
                  <a:pt x="5010" y="676"/>
                  <a:pt x="4957" y="646"/>
                  <a:pt x="4986" y="646"/>
                </a:cubicBezTo>
                <a:cubicBezTo>
                  <a:pt x="5034" y="646"/>
                  <a:pt x="5034" y="646"/>
                  <a:pt x="5034" y="646"/>
                </a:cubicBezTo>
                <a:cubicBezTo>
                  <a:pt x="5052" y="646"/>
                  <a:pt x="5063" y="652"/>
                  <a:pt x="5063" y="640"/>
                </a:cubicBezTo>
                <a:cubicBezTo>
                  <a:pt x="5063" y="623"/>
                  <a:pt x="5040" y="599"/>
                  <a:pt x="5040" y="599"/>
                </a:cubicBezTo>
                <a:cubicBezTo>
                  <a:pt x="5040" y="599"/>
                  <a:pt x="5010" y="599"/>
                  <a:pt x="4992" y="587"/>
                </a:cubicBezTo>
                <a:cubicBezTo>
                  <a:pt x="4980" y="575"/>
                  <a:pt x="4951" y="581"/>
                  <a:pt x="4951" y="581"/>
                </a:cubicBezTo>
                <a:cubicBezTo>
                  <a:pt x="4909" y="599"/>
                  <a:pt x="4909" y="599"/>
                  <a:pt x="4909" y="599"/>
                </a:cubicBezTo>
                <a:cubicBezTo>
                  <a:pt x="4880" y="617"/>
                  <a:pt x="4880" y="617"/>
                  <a:pt x="4880" y="617"/>
                </a:cubicBezTo>
                <a:cubicBezTo>
                  <a:pt x="4874" y="587"/>
                  <a:pt x="4874" y="587"/>
                  <a:pt x="4874" y="587"/>
                </a:cubicBezTo>
                <a:cubicBezTo>
                  <a:pt x="4915" y="575"/>
                  <a:pt x="4915" y="575"/>
                  <a:pt x="4915" y="575"/>
                </a:cubicBezTo>
                <a:cubicBezTo>
                  <a:pt x="4915" y="575"/>
                  <a:pt x="4909" y="563"/>
                  <a:pt x="4921" y="557"/>
                </a:cubicBezTo>
                <a:cubicBezTo>
                  <a:pt x="4933" y="557"/>
                  <a:pt x="4957" y="540"/>
                  <a:pt x="4957" y="540"/>
                </a:cubicBezTo>
                <a:cubicBezTo>
                  <a:pt x="4998" y="540"/>
                  <a:pt x="4998" y="540"/>
                  <a:pt x="4998" y="540"/>
                </a:cubicBezTo>
                <a:cubicBezTo>
                  <a:pt x="5016" y="563"/>
                  <a:pt x="5016" y="563"/>
                  <a:pt x="5016" y="563"/>
                </a:cubicBezTo>
                <a:cubicBezTo>
                  <a:pt x="5075" y="569"/>
                  <a:pt x="5075" y="569"/>
                  <a:pt x="5075" y="569"/>
                </a:cubicBezTo>
                <a:cubicBezTo>
                  <a:pt x="5075" y="569"/>
                  <a:pt x="5099" y="575"/>
                  <a:pt x="5111" y="563"/>
                </a:cubicBezTo>
                <a:cubicBezTo>
                  <a:pt x="5123" y="552"/>
                  <a:pt x="5152" y="534"/>
                  <a:pt x="5152" y="534"/>
                </a:cubicBezTo>
                <a:cubicBezTo>
                  <a:pt x="5105" y="498"/>
                  <a:pt x="5105" y="498"/>
                  <a:pt x="5105" y="498"/>
                </a:cubicBezTo>
                <a:cubicBezTo>
                  <a:pt x="5158" y="492"/>
                  <a:pt x="5158" y="492"/>
                  <a:pt x="5158" y="492"/>
                </a:cubicBezTo>
                <a:cubicBezTo>
                  <a:pt x="5182" y="522"/>
                  <a:pt x="5182" y="522"/>
                  <a:pt x="5182" y="522"/>
                </a:cubicBezTo>
                <a:cubicBezTo>
                  <a:pt x="5229" y="516"/>
                  <a:pt x="5229" y="516"/>
                  <a:pt x="5229" y="516"/>
                </a:cubicBezTo>
                <a:cubicBezTo>
                  <a:pt x="5283" y="498"/>
                  <a:pt x="5283" y="498"/>
                  <a:pt x="5283" y="498"/>
                </a:cubicBezTo>
                <a:cubicBezTo>
                  <a:pt x="5259" y="463"/>
                  <a:pt x="5259" y="463"/>
                  <a:pt x="5259" y="463"/>
                </a:cubicBezTo>
                <a:cubicBezTo>
                  <a:pt x="5224" y="445"/>
                  <a:pt x="5224" y="445"/>
                  <a:pt x="5224" y="445"/>
                </a:cubicBezTo>
                <a:cubicBezTo>
                  <a:pt x="5289" y="445"/>
                  <a:pt x="5289" y="445"/>
                  <a:pt x="5289" y="445"/>
                </a:cubicBezTo>
                <a:cubicBezTo>
                  <a:pt x="5330" y="445"/>
                  <a:pt x="5330" y="445"/>
                  <a:pt x="5330" y="445"/>
                </a:cubicBezTo>
                <a:cubicBezTo>
                  <a:pt x="5348" y="421"/>
                  <a:pt x="5348" y="421"/>
                  <a:pt x="5348" y="421"/>
                </a:cubicBezTo>
                <a:cubicBezTo>
                  <a:pt x="5401" y="409"/>
                  <a:pt x="5401" y="409"/>
                  <a:pt x="5401" y="409"/>
                </a:cubicBezTo>
                <a:cubicBezTo>
                  <a:pt x="5449" y="374"/>
                  <a:pt x="5449" y="374"/>
                  <a:pt x="5449" y="374"/>
                </a:cubicBezTo>
                <a:cubicBezTo>
                  <a:pt x="5449" y="374"/>
                  <a:pt x="5496" y="356"/>
                  <a:pt x="5508" y="356"/>
                </a:cubicBezTo>
                <a:cubicBezTo>
                  <a:pt x="5526" y="350"/>
                  <a:pt x="5561" y="320"/>
                  <a:pt x="5561" y="320"/>
                </a:cubicBezTo>
                <a:cubicBezTo>
                  <a:pt x="5615" y="314"/>
                  <a:pt x="5615" y="314"/>
                  <a:pt x="5615" y="314"/>
                </a:cubicBezTo>
                <a:cubicBezTo>
                  <a:pt x="5645" y="297"/>
                  <a:pt x="5645" y="297"/>
                  <a:pt x="5645" y="297"/>
                </a:cubicBezTo>
                <a:cubicBezTo>
                  <a:pt x="5621" y="267"/>
                  <a:pt x="5621" y="267"/>
                  <a:pt x="5621" y="267"/>
                </a:cubicBezTo>
                <a:cubicBezTo>
                  <a:pt x="5621" y="267"/>
                  <a:pt x="5591" y="285"/>
                  <a:pt x="5579" y="285"/>
                </a:cubicBezTo>
                <a:cubicBezTo>
                  <a:pt x="5573" y="285"/>
                  <a:pt x="5532" y="308"/>
                  <a:pt x="5520" y="297"/>
                </a:cubicBezTo>
                <a:cubicBezTo>
                  <a:pt x="5508" y="291"/>
                  <a:pt x="5520" y="285"/>
                  <a:pt x="5496" y="285"/>
                </a:cubicBezTo>
                <a:cubicBezTo>
                  <a:pt x="5472" y="285"/>
                  <a:pt x="5425" y="291"/>
                  <a:pt x="5425" y="291"/>
                </a:cubicBezTo>
                <a:cubicBezTo>
                  <a:pt x="5437" y="261"/>
                  <a:pt x="5437" y="261"/>
                  <a:pt x="5437" y="261"/>
                </a:cubicBezTo>
                <a:cubicBezTo>
                  <a:pt x="5490" y="255"/>
                  <a:pt x="5490" y="255"/>
                  <a:pt x="5490" y="255"/>
                </a:cubicBezTo>
                <a:cubicBezTo>
                  <a:pt x="5556" y="255"/>
                  <a:pt x="5556" y="255"/>
                  <a:pt x="5556" y="255"/>
                </a:cubicBezTo>
                <a:cubicBezTo>
                  <a:pt x="5615" y="255"/>
                  <a:pt x="5615" y="255"/>
                  <a:pt x="5615" y="255"/>
                </a:cubicBezTo>
                <a:cubicBezTo>
                  <a:pt x="5615" y="255"/>
                  <a:pt x="5650" y="237"/>
                  <a:pt x="5674" y="237"/>
                </a:cubicBezTo>
                <a:cubicBezTo>
                  <a:pt x="5698" y="237"/>
                  <a:pt x="5733" y="220"/>
                  <a:pt x="5733" y="220"/>
                </a:cubicBezTo>
                <a:cubicBezTo>
                  <a:pt x="5799" y="220"/>
                  <a:pt x="5799" y="220"/>
                  <a:pt x="5799" y="220"/>
                </a:cubicBezTo>
                <a:cubicBezTo>
                  <a:pt x="5799" y="220"/>
                  <a:pt x="5804" y="196"/>
                  <a:pt x="5811" y="184"/>
                </a:cubicBezTo>
                <a:cubicBezTo>
                  <a:pt x="5822" y="166"/>
                  <a:pt x="5804" y="148"/>
                  <a:pt x="5804" y="148"/>
                </a:cubicBezTo>
                <a:cubicBezTo>
                  <a:pt x="5751" y="160"/>
                  <a:pt x="5751" y="160"/>
                  <a:pt x="5751" y="160"/>
                </a:cubicBezTo>
                <a:cubicBezTo>
                  <a:pt x="5710" y="154"/>
                  <a:pt x="5710" y="154"/>
                  <a:pt x="5710" y="154"/>
                </a:cubicBezTo>
                <a:cubicBezTo>
                  <a:pt x="5698" y="125"/>
                  <a:pt x="5698" y="125"/>
                  <a:pt x="5698" y="125"/>
                </a:cubicBezTo>
                <a:cubicBezTo>
                  <a:pt x="5645" y="95"/>
                  <a:pt x="5645" y="95"/>
                  <a:pt x="5645" y="95"/>
                </a:cubicBezTo>
                <a:cubicBezTo>
                  <a:pt x="5597" y="107"/>
                  <a:pt x="5597" y="107"/>
                  <a:pt x="5597" y="107"/>
                </a:cubicBezTo>
                <a:cubicBezTo>
                  <a:pt x="5538" y="107"/>
                  <a:pt x="5538" y="107"/>
                  <a:pt x="5538" y="107"/>
                </a:cubicBezTo>
                <a:cubicBezTo>
                  <a:pt x="5472" y="125"/>
                  <a:pt x="5472" y="125"/>
                  <a:pt x="5472" y="125"/>
                </a:cubicBezTo>
                <a:cubicBezTo>
                  <a:pt x="5479" y="101"/>
                  <a:pt x="5479" y="101"/>
                  <a:pt x="5479" y="101"/>
                </a:cubicBezTo>
                <a:cubicBezTo>
                  <a:pt x="5425" y="95"/>
                  <a:pt x="5425" y="95"/>
                  <a:pt x="5425" y="95"/>
                </a:cubicBezTo>
                <a:cubicBezTo>
                  <a:pt x="5425" y="95"/>
                  <a:pt x="5390" y="107"/>
                  <a:pt x="5384" y="101"/>
                </a:cubicBezTo>
                <a:cubicBezTo>
                  <a:pt x="5378" y="89"/>
                  <a:pt x="5372" y="77"/>
                  <a:pt x="5372" y="77"/>
                </a:cubicBezTo>
                <a:cubicBezTo>
                  <a:pt x="5330" y="77"/>
                  <a:pt x="5330" y="77"/>
                  <a:pt x="5330" y="77"/>
                </a:cubicBezTo>
                <a:cubicBezTo>
                  <a:pt x="5301" y="59"/>
                  <a:pt x="5271" y="59"/>
                  <a:pt x="5271" y="59"/>
                </a:cubicBezTo>
                <a:cubicBezTo>
                  <a:pt x="5271" y="59"/>
                  <a:pt x="5271" y="107"/>
                  <a:pt x="5265" y="101"/>
                </a:cubicBezTo>
                <a:cubicBezTo>
                  <a:pt x="5253" y="101"/>
                  <a:pt x="5241" y="113"/>
                  <a:pt x="5229" y="101"/>
                </a:cubicBezTo>
                <a:cubicBezTo>
                  <a:pt x="5218" y="83"/>
                  <a:pt x="5224" y="77"/>
                  <a:pt x="5206" y="77"/>
                </a:cubicBezTo>
                <a:cubicBezTo>
                  <a:pt x="5188" y="77"/>
                  <a:pt x="5182" y="77"/>
                  <a:pt x="5170" y="77"/>
                </a:cubicBezTo>
                <a:cubicBezTo>
                  <a:pt x="5158" y="77"/>
                  <a:pt x="5158" y="107"/>
                  <a:pt x="5158" y="107"/>
                </a:cubicBezTo>
                <a:cubicBezTo>
                  <a:pt x="5140" y="125"/>
                  <a:pt x="5105" y="107"/>
                  <a:pt x="5105" y="107"/>
                </a:cubicBezTo>
                <a:cubicBezTo>
                  <a:pt x="5075" y="77"/>
                  <a:pt x="5052" y="77"/>
                  <a:pt x="5052" y="77"/>
                </a:cubicBezTo>
                <a:cubicBezTo>
                  <a:pt x="4998" y="71"/>
                  <a:pt x="4998" y="71"/>
                  <a:pt x="4998" y="71"/>
                </a:cubicBezTo>
                <a:cubicBezTo>
                  <a:pt x="4998" y="71"/>
                  <a:pt x="4957" y="59"/>
                  <a:pt x="4957" y="71"/>
                </a:cubicBezTo>
                <a:cubicBezTo>
                  <a:pt x="4945" y="101"/>
                  <a:pt x="4957" y="125"/>
                  <a:pt x="4957" y="125"/>
                </a:cubicBezTo>
                <a:cubicBezTo>
                  <a:pt x="4933" y="125"/>
                  <a:pt x="4933" y="125"/>
                  <a:pt x="4933" y="125"/>
                </a:cubicBezTo>
                <a:cubicBezTo>
                  <a:pt x="4897" y="107"/>
                  <a:pt x="4897" y="107"/>
                  <a:pt x="4897" y="107"/>
                </a:cubicBezTo>
                <a:cubicBezTo>
                  <a:pt x="4897" y="107"/>
                  <a:pt x="4891" y="95"/>
                  <a:pt x="4874" y="95"/>
                </a:cubicBezTo>
                <a:cubicBezTo>
                  <a:pt x="4820" y="95"/>
                  <a:pt x="4820" y="95"/>
                  <a:pt x="4820" y="95"/>
                </a:cubicBezTo>
                <a:cubicBezTo>
                  <a:pt x="4820" y="119"/>
                  <a:pt x="4820" y="119"/>
                  <a:pt x="4820" y="119"/>
                </a:cubicBezTo>
                <a:cubicBezTo>
                  <a:pt x="4773" y="119"/>
                  <a:pt x="4773" y="119"/>
                  <a:pt x="4773" y="119"/>
                </a:cubicBezTo>
                <a:cubicBezTo>
                  <a:pt x="4749" y="107"/>
                  <a:pt x="4702" y="113"/>
                  <a:pt x="4702" y="113"/>
                </a:cubicBezTo>
                <a:cubicBezTo>
                  <a:pt x="4684" y="131"/>
                  <a:pt x="4648" y="136"/>
                  <a:pt x="4648" y="136"/>
                </a:cubicBezTo>
                <a:cubicBezTo>
                  <a:pt x="4619" y="172"/>
                  <a:pt x="4619" y="172"/>
                  <a:pt x="4619" y="172"/>
                </a:cubicBezTo>
                <a:cubicBezTo>
                  <a:pt x="4684" y="172"/>
                  <a:pt x="4684" y="172"/>
                  <a:pt x="4684" y="172"/>
                </a:cubicBezTo>
                <a:cubicBezTo>
                  <a:pt x="4702" y="184"/>
                  <a:pt x="4767" y="202"/>
                  <a:pt x="4767" y="202"/>
                </a:cubicBezTo>
                <a:cubicBezTo>
                  <a:pt x="4767" y="202"/>
                  <a:pt x="4785" y="190"/>
                  <a:pt x="4791" y="202"/>
                </a:cubicBezTo>
                <a:cubicBezTo>
                  <a:pt x="4797" y="220"/>
                  <a:pt x="4802" y="237"/>
                  <a:pt x="4802" y="237"/>
                </a:cubicBezTo>
                <a:cubicBezTo>
                  <a:pt x="4802" y="237"/>
                  <a:pt x="4761" y="243"/>
                  <a:pt x="4749" y="231"/>
                </a:cubicBezTo>
                <a:cubicBezTo>
                  <a:pt x="4737" y="220"/>
                  <a:pt x="4725" y="208"/>
                  <a:pt x="4708" y="208"/>
                </a:cubicBezTo>
                <a:cubicBezTo>
                  <a:pt x="4648" y="208"/>
                  <a:pt x="4648" y="208"/>
                  <a:pt x="4648" y="208"/>
                </a:cubicBezTo>
                <a:cubicBezTo>
                  <a:pt x="4648" y="208"/>
                  <a:pt x="4613" y="202"/>
                  <a:pt x="4601" y="190"/>
                </a:cubicBezTo>
                <a:cubicBezTo>
                  <a:pt x="4595" y="184"/>
                  <a:pt x="4589" y="160"/>
                  <a:pt x="4571" y="160"/>
                </a:cubicBezTo>
                <a:cubicBezTo>
                  <a:pt x="4559" y="166"/>
                  <a:pt x="4530" y="166"/>
                  <a:pt x="4530" y="166"/>
                </a:cubicBezTo>
                <a:cubicBezTo>
                  <a:pt x="4494" y="148"/>
                  <a:pt x="4494" y="148"/>
                  <a:pt x="4494" y="148"/>
                </a:cubicBezTo>
                <a:cubicBezTo>
                  <a:pt x="4494" y="148"/>
                  <a:pt x="4482" y="142"/>
                  <a:pt x="4470" y="148"/>
                </a:cubicBezTo>
                <a:cubicBezTo>
                  <a:pt x="4441" y="154"/>
                  <a:pt x="4441" y="154"/>
                  <a:pt x="4441" y="154"/>
                </a:cubicBezTo>
                <a:cubicBezTo>
                  <a:pt x="4435" y="178"/>
                  <a:pt x="4435" y="178"/>
                  <a:pt x="4435" y="178"/>
                </a:cubicBezTo>
                <a:cubicBezTo>
                  <a:pt x="4435" y="178"/>
                  <a:pt x="4447" y="208"/>
                  <a:pt x="4435" y="208"/>
                </a:cubicBezTo>
                <a:cubicBezTo>
                  <a:pt x="4393" y="208"/>
                  <a:pt x="4393" y="208"/>
                  <a:pt x="4393" y="208"/>
                </a:cubicBezTo>
                <a:cubicBezTo>
                  <a:pt x="4346" y="196"/>
                  <a:pt x="4346" y="196"/>
                  <a:pt x="4346" y="196"/>
                </a:cubicBezTo>
                <a:cubicBezTo>
                  <a:pt x="4322" y="196"/>
                  <a:pt x="4322" y="196"/>
                  <a:pt x="4322" y="196"/>
                </a:cubicBezTo>
                <a:cubicBezTo>
                  <a:pt x="4293" y="220"/>
                  <a:pt x="4293" y="220"/>
                  <a:pt x="4293" y="220"/>
                </a:cubicBezTo>
                <a:cubicBezTo>
                  <a:pt x="4293" y="220"/>
                  <a:pt x="4281" y="231"/>
                  <a:pt x="4269" y="231"/>
                </a:cubicBezTo>
                <a:cubicBezTo>
                  <a:pt x="4239" y="231"/>
                  <a:pt x="4239" y="231"/>
                  <a:pt x="4239" y="231"/>
                </a:cubicBezTo>
                <a:cubicBezTo>
                  <a:pt x="4210" y="231"/>
                  <a:pt x="4210" y="231"/>
                  <a:pt x="4210" y="231"/>
                </a:cubicBezTo>
                <a:cubicBezTo>
                  <a:pt x="4204" y="255"/>
                  <a:pt x="4204" y="255"/>
                  <a:pt x="4204" y="255"/>
                </a:cubicBezTo>
                <a:cubicBezTo>
                  <a:pt x="4144" y="249"/>
                  <a:pt x="4144" y="249"/>
                  <a:pt x="4144" y="249"/>
                </a:cubicBezTo>
                <a:cubicBezTo>
                  <a:pt x="4144" y="273"/>
                  <a:pt x="4144" y="273"/>
                  <a:pt x="4144" y="273"/>
                </a:cubicBezTo>
                <a:cubicBezTo>
                  <a:pt x="4180" y="279"/>
                  <a:pt x="4180" y="279"/>
                  <a:pt x="4180" y="279"/>
                </a:cubicBezTo>
                <a:cubicBezTo>
                  <a:pt x="4198" y="285"/>
                  <a:pt x="4198" y="285"/>
                  <a:pt x="4198" y="285"/>
                </a:cubicBezTo>
                <a:cubicBezTo>
                  <a:pt x="4198" y="320"/>
                  <a:pt x="4198" y="320"/>
                  <a:pt x="4198" y="320"/>
                </a:cubicBezTo>
                <a:cubicBezTo>
                  <a:pt x="4245" y="332"/>
                  <a:pt x="4245" y="332"/>
                  <a:pt x="4245" y="332"/>
                </a:cubicBezTo>
                <a:cubicBezTo>
                  <a:pt x="4245" y="332"/>
                  <a:pt x="4257" y="362"/>
                  <a:pt x="4269" y="362"/>
                </a:cubicBezTo>
                <a:cubicBezTo>
                  <a:pt x="4281" y="362"/>
                  <a:pt x="4316" y="362"/>
                  <a:pt x="4316" y="362"/>
                </a:cubicBezTo>
                <a:cubicBezTo>
                  <a:pt x="4316" y="362"/>
                  <a:pt x="4340" y="374"/>
                  <a:pt x="4358" y="379"/>
                </a:cubicBezTo>
                <a:cubicBezTo>
                  <a:pt x="4381" y="386"/>
                  <a:pt x="4411" y="386"/>
                  <a:pt x="4411" y="386"/>
                </a:cubicBezTo>
                <a:cubicBezTo>
                  <a:pt x="4435" y="350"/>
                  <a:pt x="4435" y="350"/>
                  <a:pt x="4435" y="350"/>
                </a:cubicBezTo>
                <a:cubicBezTo>
                  <a:pt x="4453" y="332"/>
                  <a:pt x="4453" y="332"/>
                  <a:pt x="4453" y="332"/>
                </a:cubicBezTo>
                <a:cubicBezTo>
                  <a:pt x="4512" y="326"/>
                  <a:pt x="4512" y="326"/>
                  <a:pt x="4512" y="326"/>
                </a:cubicBezTo>
                <a:cubicBezTo>
                  <a:pt x="4476" y="350"/>
                  <a:pt x="4476" y="350"/>
                  <a:pt x="4476" y="350"/>
                </a:cubicBezTo>
                <a:cubicBezTo>
                  <a:pt x="4447" y="386"/>
                  <a:pt x="4447" y="386"/>
                  <a:pt x="4447" y="386"/>
                </a:cubicBezTo>
                <a:cubicBezTo>
                  <a:pt x="4453" y="415"/>
                  <a:pt x="4453" y="415"/>
                  <a:pt x="4453" y="415"/>
                </a:cubicBezTo>
                <a:cubicBezTo>
                  <a:pt x="4536" y="415"/>
                  <a:pt x="4536" y="415"/>
                  <a:pt x="4536" y="415"/>
                </a:cubicBezTo>
                <a:cubicBezTo>
                  <a:pt x="4536" y="415"/>
                  <a:pt x="4601" y="433"/>
                  <a:pt x="4607" y="415"/>
                </a:cubicBezTo>
                <a:cubicBezTo>
                  <a:pt x="4613" y="397"/>
                  <a:pt x="4631" y="379"/>
                  <a:pt x="4631" y="379"/>
                </a:cubicBezTo>
                <a:cubicBezTo>
                  <a:pt x="4684" y="386"/>
                  <a:pt x="4684" y="386"/>
                  <a:pt x="4684" y="386"/>
                </a:cubicBezTo>
                <a:cubicBezTo>
                  <a:pt x="4755" y="386"/>
                  <a:pt x="4755" y="386"/>
                  <a:pt x="4755" y="386"/>
                </a:cubicBezTo>
                <a:cubicBezTo>
                  <a:pt x="4802" y="356"/>
                  <a:pt x="4802" y="356"/>
                  <a:pt x="4802" y="356"/>
                </a:cubicBezTo>
                <a:cubicBezTo>
                  <a:pt x="4826" y="332"/>
                  <a:pt x="4826" y="332"/>
                  <a:pt x="4826" y="332"/>
                </a:cubicBezTo>
                <a:cubicBezTo>
                  <a:pt x="4832" y="314"/>
                  <a:pt x="4832" y="314"/>
                  <a:pt x="4832" y="314"/>
                </a:cubicBezTo>
                <a:cubicBezTo>
                  <a:pt x="4832" y="314"/>
                  <a:pt x="4856" y="314"/>
                  <a:pt x="4874" y="314"/>
                </a:cubicBezTo>
                <a:cubicBezTo>
                  <a:pt x="4886" y="308"/>
                  <a:pt x="4921" y="291"/>
                  <a:pt x="4921" y="291"/>
                </a:cubicBezTo>
                <a:cubicBezTo>
                  <a:pt x="4969" y="297"/>
                  <a:pt x="4969" y="297"/>
                  <a:pt x="4969" y="297"/>
                </a:cubicBezTo>
                <a:cubicBezTo>
                  <a:pt x="4939" y="302"/>
                  <a:pt x="4939" y="302"/>
                  <a:pt x="4939" y="302"/>
                </a:cubicBezTo>
                <a:cubicBezTo>
                  <a:pt x="4891" y="326"/>
                  <a:pt x="4891" y="326"/>
                  <a:pt x="4891" y="326"/>
                </a:cubicBezTo>
                <a:cubicBezTo>
                  <a:pt x="4868" y="338"/>
                  <a:pt x="4844" y="356"/>
                  <a:pt x="4844" y="356"/>
                </a:cubicBezTo>
                <a:cubicBezTo>
                  <a:pt x="4909" y="350"/>
                  <a:pt x="4909" y="350"/>
                  <a:pt x="4909" y="350"/>
                </a:cubicBezTo>
                <a:cubicBezTo>
                  <a:pt x="4939" y="356"/>
                  <a:pt x="4939" y="356"/>
                  <a:pt x="4939" y="356"/>
                </a:cubicBezTo>
                <a:cubicBezTo>
                  <a:pt x="4963" y="362"/>
                  <a:pt x="4963" y="362"/>
                  <a:pt x="4963" y="362"/>
                </a:cubicBezTo>
                <a:cubicBezTo>
                  <a:pt x="4945" y="386"/>
                  <a:pt x="4945" y="386"/>
                  <a:pt x="4945" y="386"/>
                </a:cubicBezTo>
                <a:cubicBezTo>
                  <a:pt x="4880" y="386"/>
                  <a:pt x="4880" y="386"/>
                  <a:pt x="4880" y="386"/>
                </a:cubicBezTo>
                <a:cubicBezTo>
                  <a:pt x="4832" y="386"/>
                  <a:pt x="4832" y="386"/>
                  <a:pt x="4832" y="386"/>
                </a:cubicBezTo>
                <a:cubicBezTo>
                  <a:pt x="4802" y="397"/>
                  <a:pt x="4802" y="397"/>
                  <a:pt x="4802" y="397"/>
                </a:cubicBezTo>
                <a:cubicBezTo>
                  <a:pt x="4773" y="403"/>
                  <a:pt x="4773" y="403"/>
                  <a:pt x="4773" y="403"/>
                </a:cubicBezTo>
                <a:cubicBezTo>
                  <a:pt x="4749" y="415"/>
                  <a:pt x="4708" y="415"/>
                  <a:pt x="4708" y="415"/>
                </a:cubicBezTo>
                <a:cubicBezTo>
                  <a:pt x="4672" y="415"/>
                  <a:pt x="4672" y="415"/>
                  <a:pt x="4672" y="415"/>
                </a:cubicBezTo>
                <a:cubicBezTo>
                  <a:pt x="4636" y="421"/>
                  <a:pt x="4636" y="421"/>
                  <a:pt x="4636" y="421"/>
                </a:cubicBezTo>
                <a:cubicBezTo>
                  <a:pt x="4636" y="451"/>
                  <a:pt x="4636" y="451"/>
                  <a:pt x="4636" y="451"/>
                </a:cubicBezTo>
                <a:cubicBezTo>
                  <a:pt x="4672" y="457"/>
                  <a:pt x="4672" y="457"/>
                  <a:pt x="4672" y="457"/>
                </a:cubicBezTo>
                <a:cubicBezTo>
                  <a:pt x="4702" y="474"/>
                  <a:pt x="4702" y="474"/>
                  <a:pt x="4702" y="474"/>
                </a:cubicBezTo>
                <a:cubicBezTo>
                  <a:pt x="4714" y="504"/>
                  <a:pt x="4714" y="504"/>
                  <a:pt x="4714" y="504"/>
                </a:cubicBezTo>
                <a:cubicBezTo>
                  <a:pt x="4791" y="516"/>
                  <a:pt x="4791" y="516"/>
                  <a:pt x="4791" y="516"/>
                </a:cubicBezTo>
                <a:cubicBezTo>
                  <a:pt x="4755" y="522"/>
                  <a:pt x="4755" y="522"/>
                  <a:pt x="4755" y="522"/>
                </a:cubicBezTo>
                <a:cubicBezTo>
                  <a:pt x="4714" y="516"/>
                  <a:pt x="4714" y="516"/>
                  <a:pt x="4714" y="516"/>
                </a:cubicBezTo>
                <a:cubicBezTo>
                  <a:pt x="4714" y="516"/>
                  <a:pt x="4672" y="492"/>
                  <a:pt x="4654" y="486"/>
                </a:cubicBezTo>
                <a:cubicBezTo>
                  <a:pt x="4642" y="480"/>
                  <a:pt x="4595" y="445"/>
                  <a:pt x="4583" y="445"/>
                </a:cubicBezTo>
                <a:cubicBezTo>
                  <a:pt x="4571" y="445"/>
                  <a:pt x="4524" y="439"/>
                  <a:pt x="4524" y="439"/>
                </a:cubicBezTo>
                <a:cubicBezTo>
                  <a:pt x="4441" y="433"/>
                  <a:pt x="4441" y="433"/>
                  <a:pt x="4441" y="433"/>
                </a:cubicBezTo>
                <a:cubicBezTo>
                  <a:pt x="4435" y="463"/>
                  <a:pt x="4435" y="463"/>
                  <a:pt x="4435" y="463"/>
                </a:cubicBezTo>
                <a:cubicBezTo>
                  <a:pt x="4465" y="492"/>
                  <a:pt x="4465" y="492"/>
                  <a:pt x="4465" y="492"/>
                </a:cubicBezTo>
                <a:cubicBezTo>
                  <a:pt x="4506" y="522"/>
                  <a:pt x="4506" y="522"/>
                  <a:pt x="4506" y="522"/>
                </a:cubicBezTo>
                <a:cubicBezTo>
                  <a:pt x="4583" y="569"/>
                  <a:pt x="4583" y="569"/>
                  <a:pt x="4583" y="569"/>
                </a:cubicBezTo>
                <a:cubicBezTo>
                  <a:pt x="4631" y="587"/>
                  <a:pt x="4631" y="587"/>
                  <a:pt x="4631" y="587"/>
                </a:cubicBezTo>
                <a:cubicBezTo>
                  <a:pt x="4708" y="593"/>
                  <a:pt x="4708" y="593"/>
                  <a:pt x="4708" y="593"/>
                </a:cubicBezTo>
                <a:cubicBezTo>
                  <a:pt x="4708" y="593"/>
                  <a:pt x="4702" y="617"/>
                  <a:pt x="4690" y="617"/>
                </a:cubicBezTo>
                <a:cubicBezTo>
                  <a:pt x="4678" y="617"/>
                  <a:pt x="4660" y="611"/>
                  <a:pt x="4660" y="629"/>
                </a:cubicBezTo>
                <a:cubicBezTo>
                  <a:pt x="4660" y="658"/>
                  <a:pt x="4660" y="658"/>
                  <a:pt x="4660" y="658"/>
                </a:cubicBezTo>
                <a:cubicBezTo>
                  <a:pt x="4589" y="611"/>
                  <a:pt x="4589" y="611"/>
                  <a:pt x="4589" y="611"/>
                </a:cubicBezTo>
                <a:cubicBezTo>
                  <a:pt x="4542" y="605"/>
                  <a:pt x="4542" y="605"/>
                  <a:pt x="4542" y="605"/>
                </a:cubicBezTo>
                <a:cubicBezTo>
                  <a:pt x="4482" y="611"/>
                  <a:pt x="4482" y="611"/>
                  <a:pt x="4482" y="611"/>
                </a:cubicBezTo>
                <a:cubicBezTo>
                  <a:pt x="4435" y="617"/>
                  <a:pt x="4435" y="617"/>
                  <a:pt x="4435" y="617"/>
                </a:cubicBezTo>
                <a:cubicBezTo>
                  <a:pt x="4393" y="640"/>
                  <a:pt x="4393" y="640"/>
                  <a:pt x="4393" y="640"/>
                </a:cubicBezTo>
                <a:cubicBezTo>
                  <a:pt x="4393" y="670"/>
                  <a:pt x="4393" y="670"/>
                  <a:pt x="4393" y="670"/>
                </a:cubicBezTo>
                <a:cubicBezTo>
                  <a:pt x="4399" y="694"/>
                  <a:pt x="4399" y="694"/>
                  <a:pt x="4399" y="694"/>
                </a:cubicBezTo>
                <a:cubicBezTo>
                  <a:pt x="4441" y="700"/>
                  <a:pt x="4441" y="700"/>
                  <a:pt x="4441" y="700"/>
                </a:cubicBezTo>
                <a:cubicBezTo>
                  <a:pt x="4500" y="700"/>
                  <a:pt x="4500" y="700"/>
                  <a:pt x="4500" y="700"/>
                </a:cubicBezTo>
                <a:cubicBezTo>
                  <a:pt x="4554" y="694"/>
                  <a:pt x="4554" y="694"/>
                  <a:pt x="4554" y="694"/>
                </a:cubicBezTo>
                <a:cubicBezTo>
                  <a:pt x="4506" y="723"/>
                  <a:pt x="4506" y="723"/>
                  <a:pt x="4506" y="723"/>
                </a:cubicBezTo>
                <a:cubicBezTo>
                  <a:pt x="4518" y="753"/>
                  <a:pt x="4518" y="753"/>
                  <a:pt x="4518" y="753"/>
                </a:cubicBezTo>
                <a:cubicBezTo>
                  <a:pt x="4565" y="759"/>
                  <a:pt x="4565" y="759"/>
                  <a:pt x="4565" y="759"/>
                </a:cubicBezTo>
                <a:cubicBezTo>
                  <a:pt x="4565" y="759"/>
                  <a:pt x="4577" y="753"/>
                  <a:pt x="4595" y="747"/>
                </a:cubicBezTo>
                <a:cubicBezTo>
                  <a:pt x="4607" y="741"/>
                  <a:pt x="4654" y="711"/>
                  <a:pt x="4654" y="711"/>
                </a:cubicBezTo>
                <a:cubicBezTo>
                  <a:pt x="4636" y="747"/>
                  <a:pt x="4636" y="747"/>
                  <a:pt x="4636" y="747"/>
                </a:cubicBezTo>
                <a:cubicBezTo>
                  <a:pt x="4589" y="777"/>
                  <a:pt x="4589" y="777"/>
                  <a:pt x="4589" y="777"/>
                </a:cubicBezTo>
                <a:cubicBezTo>
                  <a:pt x="4542" y="783"/>
                  <a:pt x="4542" y="783"/>
                  <a:pt x="4542" y="783"/>
                </a:cubicBezTo>
                <a:cubicBezTo>
                  <a:pt x="4459" y="753"/>
                  <a:pt x="4459" y="753"/>
                  <a:pt x="4459" y="753"/>
                </a:cubicBezTo>
                <a:cubicBezTo>
                  <a:pt x="4459" y="753"/>
                  <a:pt x="4423" y="723"/>
                  <a:pt x="4399" y="723"/>
                </a:cubicBezTo>
                <a:cubicBezTo>
                  <a:pt x="4376" y="723"/>
                  <a:pt x="4334" y="729"/>
                  <a:pt x="4334" y="729"/>
                </a:cubicBezTo>
                <a:cubicBezTo>
                  <a:pt x="4346" y="759"/>
                  <a:pt x="4346" y="759"/>
                  <a:pt x="4346" y="759"/>
                </a:cubicBezTo>
                <a:cubicBezTo>
                  <a:pt x="4346" y="759"/>
                  <a:pt x="4370" y="806"/>
                  <a:pt x="4358" y="806"/>
                </a:cubicBezTo>
                <a:cubicBezTo>
                  <a:pt x="4346" y="806"/>
                  <a:pt x="4304" y="812"/>
                  <a:pt x="4304" y="812"/>
                </a:cubicBezTo>
                <a:lnTo>
                  <a:pt x="4281" y="848"/>
                </a:lnTo>
                <a:close/>
                <a:moveTo>
                  <a:pt x="4304" y="658"/>
                </a:moveTo>
                <a:lnTo>
                  <a:pt x="4304" y="658"/>
                </a:lnTo>
                <a:cubicBezTo>
                  <a:pt x="4334" y="658"/>
                  <a:pt x="4334" y="658"/>
                  <a:pt x="4334" y="658"/>
                </a:cubicBezTo>
                <a:cubicBezTo>
                  <a:pt x="4346" y="658"/>
                  <a:pt x="4340" y="634"/>
                  <a:pt x="4340" y="634"/>
                </a:cubicBezTo>
                <a:cubicBezTo>
                  <a:pt x="4340" y="599"/>
                  <a:pt x="4340" y="599"/>
                  <a:pt x="4340" y="599"/>
                </a:cubicBezTo>
                <a:cubicBezTo>
                  <a:pt x="4388" y="617"/>
                  <a:pt x="4388" y="617"/>
                  <a:pt x="4388" y="617"/>
                </a:cubicBezTo>
                <a:cubicBezTo>
                  <a:pt x="4388" y="617"/>
                  <a:pt x="4399" y="605"/>
                  <a:pt x="4399" y="593"/>
                </a:cubicBezTo>
                <a:cubicBezTo>
                  <a:pt x="4399" y="581"/>
                  <a:pt x="4435" y="593"/>
                  <a:pt x="4453" y="599"/>
                </a:cubicBezTo>
                <a:cubicBezTo>
                  <a:pt x="4465" y="605"/>
                  <a:pt x="4488" y="569"/>
                  <a:pt x="4488" y="569"/>
                </a:cubicBezTo>
                <a:cubicBezTo>
                  <a:pt x="4488" y="528"/>
                  <a:pt x="4488" y="528"/>
                  <a:pt x="4488" y="528"/>
                </a:cubicBezTo>
                <a:cubicBezTo>
                  <a:pt x="4429" y="510"/>
                  <a:pt x="4429" y="510"/>
                  <a:pt x="4429" y="510"/>
                </a:cubicBezTo>
                <a:cubicBezTo>
                  <a:pt x="4429" y="510"/>
                  <a:pt x="4417" y="510"/>
                  <a:pt x="4393" y="498"/>
                </a:cubicBezTo>
                <a:cubicBezTo>
                  <a:pt x="4376" y="474"/>
                  <a:pt x="4376" y="474"/>
                  <a:pt x="4376" y="474"/>
                </a:cubicBezTo>
                <a:cubicBezTo>
                  <a:pt x="4376" y="451"/>
                  <a:pt x="4376" y="451"/>
                  <a:pt x="4376" y="451"/>
                </a:cubicBezTo>
                <a:cubicBezTo>
                  <a:pt x="4340" y="427"/>
                  <a:pt x="4340" y="427"/>
                  <a:pt x="4340" y="427"/>
                </a:cubicBezTo>
                <a:cubicBezTo>
                  <a:pt x="4340" y="427"/>
                  <a:pt x="4328" y="451"/>
                  <a:pt x="4316" y="451"/>
                </a:cubicBezTo>
                <a:cubicBezTo>
                  <a:pt x="4304" y="445"/>
                  <a:pt x="4293" y="433"/>
                  <a:pt x="4293" y="421"/>
                </a:cubicBezTo>
                <a:cubicBezTo>
                  <a:pt x="4293" y="409"/>
                  <a:pt x="4275" y="403"/>
                  <a:pt x="4263" y="397"/>
                </a:cubicBezTo>
                <a:cubicBezTo>
                  <a:pt x="4257" y="391"/>
                  <a:pt x="4233" y="391"/>
                  <a:pt x="4204" y="379"/>
                </a:cubicBezTo>
                <a:cubicBezTo>
                  <a:pt x="4180" y="374"/>
                  <a:pt x="4174" y="350"/>
                  <a:pt x="4174" y="350"/>
                </a:cubicBezTo>
                <a:cubicBezTo>
                  <a:pt x="4144" y="326"/>
                  <a:pt x="4144" y="326"/>
                  <a:pt x="4144" y="326"/>
                </a:cubicBezTo>
                <a:cubicBezTo>
                  <a:pt x="4144" y="326"/>
                  <a:pt x="4109" y="297"/>
                  <a:pt x="4097" y="291"/>
                </a:cubicBezTo>
                <a:cubicBezTo>
                  <a:pt x="4085" y="291"/>
                  <a:pt x="4067" y="291"/>
                  <a:pt x="4067" y="291"/>
                </a:cubicBezTo>
                <a:cubicBezTo>
                  <a:pt x="4067" y="291"/>
                  <a:pt x="4008" y="297"/>
                  <a:pt x="4008" y="314"/>
                </a:cubicBezTo>
                <a:cubicBezTo>
                  <a:pt x="4049" y="314"/>
                  <a:pt x="4049" y="314"/>
                  <a:pt x="4049" y="314"/>
                </a:cubicBezTo>
                <a:cubicBezTo>
                  <a:pt x="4067" y="314"/>
                  <a:pt x="4061" y="320"/>
                  <a:pt x="4067" y="338"/>
                </a:cubicBezTo>
                <a:cubicBezTo>
                  <a:pt x="4067" y="350"/>
                  <a:pt x="4032" y="344"/>
                  <a:pt x="4032" y="344"/>
                </a:cubicBezTo>
                <a:cubicBezTo>
                  <a:pt x="3978" y="344"/>
                  <a:pt x="3978" y="344"/>
                  <a:pt x="3978" y="344"/>
                </a:cubicBezTo>
                <a:cubicBezTo>
                  <a:pt x="3955" y="350"/>
                  <a:pt x="3955" y="350"/>
                  <a:pt x="3955" y="350"/>
                </a:cubicBezTo>
                <a:cubicBezTo>
                  <a:pt x="3955" y="350"/>
                  <a:pt x="3978" y="368"/>
                  <a:pt x="3990" y="374"/>
                </a:cubicBezTo>
                <a:cubicBezTo>
                  <a:pt x="4008" y="379"/>
                  <a:pt x="3996" y="403"/>
                  <a:pt x="3996" y="403"/>
                </a:cubicBezTo>
                <a:cubicBezTo>
                  <a:pt x="3949" y="397"/>
                  <a:pt x="3949" y="397"/>
                  <a:pt x="3949" y="397"/>
                </a:cubicBezTo>
                <a:cubicBezTo>
                  <a:pt x="3919" y="403"/>
                  <a:pt x="3919" y="403"/>
                  <a:pt x="3919" y="403"/>
                </a:cubicBezTo>
                <a:cubicBezTo>
                  <a:pt x="3925" y="439"/>
                  <a:pt x="3925" y="439"/>
                  <a:pt x="3925" y="439"/>
                </a:cubicBezTo>
                <a:cubicBezTo>
                  <a:pt x="3895" y="457"/>
                  <a:pt x="3895" y="457"/>
                  <a:pt x="3895" y="457"/>
                </a:cubicBezTo>
                <a:cubicBezTo>
                  <a:pt x="3895" y="492"/>
                  <a:pt x="3895" y="492"/>
                  <a:pt x="3895" y="492"/>
                </a:cubicBezTo>
                <a:cubicBezTo>
                  <a:pt x="3937" y="492"/>
                  <a:pt x="3937" y="492"/>
                  <a:pt x="3937" y="492"/>
                </a:cubicBezTo>
                <a:cubicBezTo>
                  <a:pt x="3937" y="534"/>
                  <a:pt x="3937" y="534"/>
                  <a:pt x="3937" y="534"/>
                </a:cubicBezTo>
                <a:cubicBezTo>
                  <a:pt x="3978" y="557"/>
                  <a:pt x="3978" y="557"/>
                  <a:pt x="3978" y="557"/>
                </a:cubicBezTo>
                <a:cubicBezTo>
                  <a:pt x="4020" y="552"/>
                  <a:pt x="4020" y="552"/>
                  <a:pt x="4020" y="552"/>
                </a:cubicBezTo>
                <a:cubicBezTo>
                  <a:pt x="4061" y="540"/>
                  <a:pt x="4061" y="540"/>
                  <a:pt x="4061" y="540"/>
                </a:cubicBezTo>
                <a:cubicBezTo>
                  <a:pt x="4115" y="534"/>
                  <a:pt x="4115" y="534"/>
                  <a:pt x="4115" y="534"/>
                </a:cubicBezTo>
                <a:cubicBezTo>
                  <a:pt x="4138" y="563"/>
                  <a:pt x="4138" y="563"/>
                  <a:pt x="4138" y="563"/>
                </a:cubicBezTo>
                <a:cubicBezTo>
                  <a:pt x="4138" y="563"/>
                  <a:pt x="4103" y="575"/>
                  <a:pt x="4091" y="575"/>
                </a:cubicBezTo>
                <a:cubicBezTo>
                  <a:pt x="4044" y="575"/>
                  <a:pt x="4044" y="575"/>
                  <a:pt x="4044" y="575"/>
                </a:cubicBezTo>
                <a:cubicBezTo>
                  <a:pt x="4008" y="593"/>
                  <a:pt x="4008" y="593"/>
                  <a:pt x="4008" y="593"/>
                </a:cubicBezTo>
                <a:cubicBezTo>
                  <a:pt x="4056" y="623"/>
                  <a:pt x="4056" y="623"/>
                  <a:pt x="4056" y="623"/>
                </a:cubicBezTo>
                <a:cubicBezTo>
                  <a:pt x="4085" y="658"/>
                  <a:pt x="4085" y="658"/>
                  <a:pt x="4085" y="658"/>
                </a:cubicBezTo>
                <a:cubicBezTo>
                  <a:pt x="4168" y="676"/>
                  <a:pt x="4168" y="676"/>
                  <a:pt x="4168" y="676"/>
                </a:cubicBezTo>
                <a:cubicBezTo>
                  <a:pt x="4227" y="670"/>
                  <a:pt x="4227" y="670"/>
                  <a:pt x="4227" y="670"/>
                </a:cubicBezTo>
                <a:cubicBezTo>
                  <a:pt x="4287" y="682"/>
                  <a:pt x="4287" y="682"/>
                  <a:pt x="4287" y="682"/>
                </a:cubicBezTo>
                <a:lnTo>
                  <a:pt x="4304" y="658"/>
                </a:lnTo>
                <a:close/>
                <a:moveTo>
                  <a:pt x="4156" y="759"/>
                </a:moveTo>
                <a:lnTo>
                  <a:pt x="4156" y="759"/>
                </a:lnTo>
                <a:cubicBezTo>
                  <a:pt x="4133" y="800"/>
                  <a:pt x="4133" y="800"/>
                  <a:pt x="4133" y="800"/>
                </a:cubicBezTo>
                <a:cubicBezTo>
                  <a:pt x="4215" y="806"/>
                  <a:pt x="4215" y="806"/>
                  <a:pt x="4215" y="806"/>
                </a:cubicBezTo>
                <a:cubicBezTo>
                  <a:pt x="4263" y="789"/>
                  <a:pt x="4263" y="789"/>
                  <a:pt x="4263" y="789"/>
                </a:cubicBezTo>
                <a:cubicBezTo>
                  <a:pt x="4263" y="789"/>
                  <a:pt x="4233" y="753"/>
                  <a:pt x="4222" y="747"/>
                </a:cubicBezTo>
                <a:lnTo>
                  <a:pt x="4156" y="759"/>
                </a:lnTo>
                <a:close/>
                <a:moveTo>
                  <a:pt x="4204" y="1103"/>
                </a:moveTo>
                <a:lnTo>
                  <a:pt x="4204" y="1103"/>
                </a:lnTo>
                <a:cubicBezTo>
                  <a:pt x="4281" y="1097"/>
                  <a:pt x="4281" y="1097"/>
                  <a:pt x="4281" y="1097"/>
                </a:cubicBezTo>
                <a:cubicBezTo>
                  <a:pt x="4316" y="1073"/>
                  <a:pt x="4316" y="1073"/>
                  <a:pt x="4316" y="1073"/>
                </a:cubicBezTo>
                <a:cubicBezTo>
                  <a:pt x="4316" y="1073"/>
                  <a:pt x="4352" y="1103"/>
                  <a:pt x="4370" y="1109"/>
                </a:cubicBezTo>
                <a:cubicBezTo>
                  <a:pt x="4381" y="1121"/>
                  <a:pt x="4453" y="1115"/>
                  <a:pt x="4453" y="1115"/>
                </a:cubicBezTo>
                <a:cubicBezTo>
                  <a:pt x="4547" y="1115"/>
                  <a:pt x="4547" y="1115"/>
                  <a:pt x="4547" y="1115"/>
                </a:cubicBezTo>
                <a:cubicBezTo>
                  <a:pt x="4589" y="1103"/>
                  <a:pt x="4589" y="1103"/>
                  <a:pt x="4589" y="1103"/>
                </a:cubicBezTo>
                <a:cubicBezTo>
                  <a:pt x="4607" y="1085"/>
                  <a:pt x="4607" y="1085"/>
                  <a:pt x="4607" y="1085"/>
                </a:cubicBezTo>
                <a:cubicBezTo>
                  <a:pt x="4636" y="1109"/>
                  <a:pt x="4636" y="1109"/>
                  <a:pt x="4636" y="1109"/>
                </a:cubicBezTo>
                <a:cubicBezTo>
                  <a:pt x="4684" y="1103"/>
                  <a:pt x="4684" y="1103"/>
                  <a:pt x="4684" y="1103"/>
                </a:cubicBezTo>
                <a:cubicBezTo>
                  <a:pt x="4684" y="1103"/>
                  <a:pt x="4755" y="1097"/>
                  <a:pt x="4767" y="1097"/>
                </a:cubicBezTo>
                <a:cubicBezTo>
                  <a:pt x="4785" y="1097"/>
                  <a:pt x="4773" y="1073"/>
                  <a:pt x="4773" y="1061"/>
                </a:cubicBezTo>
                <a:cubicBezTo>
                  <a:pt x="4773" y="1050"/>
                  <a:pt x="4802" y="1044"/>
                  <a:pt x="4802" y="1044"/>
                </a:cubicBezTo>
                <a:cubicBezTo>
                  <a:pt x="4797" y="996"/>
                  <a:pt x="4797" y="996"/>
                  <a:pt x="4797" y="996"/>
                </a:cubicBezTo>
                <a:cubicBezTo>
                  <a:pt x="4725" y="978"/>
                  <a:pt x="4725" y="978"/>
                  <a:pt x="4725" y="978"/>
                </a:cubicBezTo>
                <a:cubicBezTo>
                  <a:pt x="4642" y="961"/>
                  <a:pt x="4642" y="961"/>
                  <a:pt x="4642" y="961"/>
                </a:cubicBezTo>
                <a:cubicBezTo>
                  <a:pt x="4583" y="978"/>
                  <a:pt x="4583" y="978"/>
                  <a:pt x="4583" y="978"/>
                </a:cubicBezTo>
                <a:cubicBezTo>
                  <a:pt x="4494" y="1002"/>
                  <a:pt x="4494" y="1002"/>
                  <a:pt x="4494" y="1002"/>
                </a:cubicBezTo>
                <a:cubicBezTo>
                  <a:pt x="4435" y="1008"/>
                  <a:pt x="4435" y="1008"/>
                  <a:pt x="4435" y="1008"/>
                </a:cubicBezTo>
                <a:cubicBezTo>
                  <a:pt x="4358" y="990"/>
                  <a:pt x="4358" y="990"/>
                  <a:pt x="4358" y="990"/>
                </a:cubicBezTo>
                <a:cubicBezTo>
                  <a:pt x="4293" y="996"/>
                  <a:pt x="4293" y="996"/>
                  <a:pt x="4293" y="996"/>
                </a:cubicBezTo>
                <a:cubicBezTo>
                  <a:pt x="4239" y="955"/>
                  <a:pt x="4239" y="955"/>
                  <a:pt x="4239" y="955"/>
                </a:cubicBezTo>
                <a:cubicBezTo>
                  <a:pt x="4233" y="907"/>
                  <a:pt x="4233" y="907"/>
                  <a:pt x="4233" y="907"/>
                </a:cubicBezTo>
                <a:cubicBezTo>
                  <a:pt x="4210" y="872"/>
                  <a:pt x="4210" y="872"/>
                  <a:pt x="4210" y="872"/>
                </a:cubicBezTo>
                <a:cubicBezTo>
                  <a:pt x="4138" y="872"/>
                  <a:pt x="4138" y="872"/>
                  <a:pt x="4138" y="872"/>
                </a:cubicBezTo>
                <a:cubicBezTo>
                  <a:pt x="4091" y="877"/>
                  <a:pt x="4091" y="877"/>
                  <a:pt x="4091" y="877"/>
                </a:cubicBezTo>
                <a:cubicBezTo>
                  <a:pt x="4091" y="877"/>
                  <a:pt x="4109" y="925"/>
                  <a:pt x="4109" y="937"/>
                </a:cubicBezTo>
                <a:cubicBezTo>
                  <a:pt x="4115" y="949"/>
                  <a:pt x="4144" y="990"/>
                  <a:pt x="4144" y="990"/>
                </a:cubicBezTo>
                <a:cubicBezTo>
                  <a:pt x="4115" y="1032"/>
                  <a:pt x="4115" y="1032"/>
                  <a:pt x="4115" y="1032"/>
                </a:cubicBezTo>
                <a:cubicBezTo>
                  <a:pt x="4150" y="1067"/>
                  <a:pt x="4150" y="1067"/>
                  <a:pt x="4150" y="1067"/>
                </a:cubicBezTo>
                <a:lnTo>
                  <a:pt x="4204" y="1103"/>
                </a:lnTo>
                <a:close/>
                <a:moveTo>
                  <a:pt x="3806" y="1115"/>
                </a:moveTo>
                <a:lnTo>
                  <a:pt x="3806" y="1115"/>
                </a:lnTo>
                <a:cubicBezTo>
                  <a:pt x="3848" y="1115"/>
                  <a:pt x="3848" y="1115"/>
                  <a:pt x="3848" y="1115"/>
                </a:cubicBezTo>
                <a:cubicBezTo>
                  <a:pt x="3830" y="1091"/>
                  <a:pt x="3830" y="1091"/>
                  <a:pt x="3830" y="1091"/>
                </a:cubicBezTo>
                <a:lnTo>
                  <a:pt x="3806" y="1115"/>
                </a:lnTo>
                <a:close/>
                <a:moveTo>
                  <a:pt x="3895" y="1044"/>
                </a:moveTo>
                <a:lnTo>
                  <a:pt x="3895" y="1044"/>
                </a:lnTo>
                <a:cubicBezTo>
                  <a:pt x="3937" y="1079"/>
                  <a:pt x="3937" y="1079"/>
                  <a:pt x="3937" y="1079"/>
                </a:cubicBezTo>
                <a:cubicBezTo>
                  <a:pt x="3978" y="1079"/>
                  <a:pt x="3978" y="1079"/>
                  <a:pt x="3978" y="1079"/>
                </a:cubicBezTo>
                <a:cubicBezTo>
                  <a:pt x="4020" y="1097"/>
                  <a:pt x="4020" y="1097"/>
                  <a:pt x="4020" y="1097"/>
                </a:cubicBezTo>
                <a:cubicBezTo>
                  <a:pt x="4049" y="1085"/>
                  <a:pt x="4049" y="1085"/>
                  <a:pt x="4049" y="1085"/>
                </a:cubicBezTo>
                <a:cubicBezTo>
                  <a:pt x="4061" y="1038"/>
                  <a:pt x="4061" y="1038"/>
                  <a:pt x="4061" y="1038"/>
                </a:cubicBezTo>
                <a:cubicBezTo>
                  <a:pt x="4026" y="1020"/>
                  <a:pt x="4026" y="1020"/>
                  <a:pt x="4026" y="1020"/>
                </a:cubicBezTo>
                <a:cubicBezTo>
                  <a:pt x="4002" y="984"/>
                  <a:pt x="4002" y="984"/>
                  <a:pt x="4002" y="984"/>
                </a:cubicBezTo>
                <a:cubicBezTo>
                  <a:pt x="3961" y="990"/>
                  <a:pt x="3961" y="990"/>
                  <a:pt x="3961" y="990"/>
                </a:cubicBezTo>
                <a:cubicBezTo>
                  <a:pt x="3907" y="1014"/>
                  <a:pt x="3907" y="1014"/>
                  <a:pt x="3907" y="1014"/>
                </a:cubicBezTo>
                <a:lnTo>
                  <a:pt x="3895" y="1044"/>
                </a:lnTo>
                <a:close/>
                <a:moveTo>
                  <a:pt x="4032" y="919"/>
                </a:moveTo>
                <a:lnTo>
                  <a:pt x="4032" y="919"/>
                </a:lnTo>
                <a:cubicBezTo>
                  <a:pt x="4067" y="889"/>
                  <a:pt x="4067" y="889"/>
                  <a:pt x="4067" y="889"/>
                </a:cubicBezTo>
                <a:cubicBezTo>
                  <a:pt x="4061" y="866"/>
                  <a:pt x="4061" y="866"/>
                  <a:pt x="4061" y="866"/>
                </a:cubicBezTo>
                <a:cubicBezTo>
                  <a:pt x="4026" y="830"/>
                  <a:pt x="4026" y="830"/>
                  <a:pt x="4026" y="830"/>
                </a:cubicBezTo>
                <a:cubicBezTo>
                  <a:pt x="3967" y="830"/>
                  <a:pt x="3967" y="830"/>
                  <a:pt x="3967" y="830"/>
                </a:cubicBezTo>
                <a:cubicBezTo>
                  <a:pt x="3937" y="818"/>
                  <a:pt x="3937" y="818"/>
                  <a:pt x="3937" y="818"/>
                </a:cubicBezTo>
                <a:cubicBezTo>
                  <a:pt x="3883" y="824"/>
                  <a:pt x="3883" y="824"/>
                  <a:pt x="3883" y="824"/>
                </a:cubicBezTo>
                <a:cubicBezTo>
                  <a:pt x="3878" y="866"/>
                  <a:pt x="3878" y="866"/>
                  <a:pt x="3878" y="866"/>
                </a:cubicBezTo>
                <a:cubicBezTo>
                  <a:pt x="3931" y="889"/>
                  <a:pt x="3931" y="889"/>
                  <a:pt x="3931" y="889"/>
                </a:cubicBezTo>
                <a:cubicBezTo>
                  <a:pt x="3978" y="919"/>
                  <a:pt x="3978" y="919"/>
                  <a:pt x="3978" y="919"/>
                </a:cubicBezTo>
                <a:lnTo>
                  <a:pt x="4032" y="919"/>
                </a:lnTo>
                <a:close/>
                <a:moveTo>
                  <a:pt x="3919" y="783"/>
                </a:moveTo>
                <a:lnTo>
                  <a:pt x="3919" y="783"/>
                </a:lnTo>
                <a:cubicBezTo>
                  <a:pt x="3984" y="783"/>
                  <a:pt x="3984" y="783"/>
                  <a:pt x="3984" y="783"/>
                </a:cubicBezTo>
                <a:cubicBezTo>
                  <a:pt x="4026" y="771"/>
                  <a:pt x="4026" y="771"/>
                  <a:pt x="4026" y="771"/>
                </a:cubicBezTo>
                <a:cubicBezTo>
                  <a:pt x="4067" y="765"/>
                  <a:pt x="4067" y="765"/>
                  <a:pt x="4067" y="765"/>
                </a:cubicBezTo>
                <a:cubicBezTo>
                  <a:pt x="4067" y="735"/>
                  <a:pt x="4067" y="735"/>
                  <a:pt x="4067" y="735"/>
                </a:cubicBezTo>
                <a:cubicBezTo>
                  <a:pt x="4008" y="735"/>
                  <a:pt x="4008" y="735"/>
                  <a:pt x="4008" y="735"/>
                </a:cubicBezTo>
                <a:cubicBezTo>
                  <a:pt x="3949" y="735"/>
                  <a:pt x="3949" y="735"/>
                  <a:pt x="3949" y="735"/>
                </a:cubicBezTo>
                <a:cubicBezTo>
                  <a:pt x="3919" y="759"/>
                  <a:pt x="3919" y="759"/>
                  <a:pt x="3919" y="759"/>
                </a:cubicBezTo>
                <a:lnTo>
                  <a:pt x="3919" y="783"/>
                </a:lnTo>
                <a:close/>
                <a:moveTo>
                  <a:pt x="3931" y="711"/>
                </a:moveTo>
                <a:lnTo>
                  <a:pt x="3931" y="711"/>
                </a:lnTo>
                <a:cubicBezTo>
                  <a:pt x="3972" y="706"/>
                  <a:pt x="3972" y="706"/>
                  <a:pt x="3972" y="706"/>
                </a:cubicBezTo>
                <a:cubicBezTo>
                  <a:pt x="3984" y="682"/>
                  <a:pt x="3984" y="682"/>
                  <a:pt x="3984" y="682"/>
                </a:cubicBezTo>
                <a:cubicBezTo>
                  <a:pt x="3937" y="646"/>
                  <a:pt x="3937" y="646"/>
                  <a:pt x="3937" y="646"/>
                </a:cubicBezTo>
                <a:cubicBezTo>
                  <a:pt x="3872" y="640"/>
                  <a:pt x="3872" y="640"/>
                  <a:pt x="3872" y="640"/>
                </a:cubicBezTo>
                <a:cubicBezTo>
                  <a:pt x="3812" y="605"/>
                  <a:pt x="3812" y="605"/>
                  <a:pt x="3812" y="605"/>
                </a:cubicBezTo>
                <a:cubicBezTo>
                  <a:pt x="3789" y="629"/>
                  <a:pt x="3789" y="629"/>
                  <a:pt x="3789" y="629"/>
                </a:cubicBezTo>
                <a:cubicBezTo>
                  <a:pt x="3812" y="658"/>
                  <a:pt x="3812" y="658"/>
                  <a:pt x="3812" y="658"/>
                </a:cubicBezTo>
                <a:cubicBezTo>
                  <a:pt x="3830" y="711"/>
                  <a:pt x="3830" y="711"/>
                  <a:pt x="3830" y="711"/>
                </a:cubicBezTo>
                <a:cubicBezTo>
                  <a:pt x="3878" y="718"/>
                  <a:pt x="3878" y="718"/>
                  <a:pt x="3878" y="718"/>
                </a:cubicBezTo>
                <a:lnTo>
                  <a:pt x="3931" y="711"/>
                </a:lnTo>
                <a:close/>
                <a:moveTo>
                  <a:pt x="3771" y="498"/>
                </a:moveTo>
                <a:lnTo>
                  <a:pt x="3771" y="498"/>
                </a:lnTo>
                <a:cubicBezTo>
                  <a:pt x="3753" y="457"/>
                  <a:pt x="3753" y="457"/>
                  <a:pt x="3753" y="457"/>
                </a:cubicBezTo>
                <a:cubicBezTo>
                  <a:pt x="3717" y="445"/>
                  <a:pt x="3717" y="445"/>
                  <a:pt x="3717" y="445"/>
                </a:cubicBezTo>
                <a:cubicBezTo>
                  <a:pt x="3682" y="445"/>
                  <a:pt x="3682" y="445"/>
                  <a:pt x="3682" y="445"/>
                </a:cubicBezTo>
                <a:cubicBezTo>
                  <a:pt x="3682" y="480"/>
                  <a:pt x="3682" y="480"/>
                  <a:pt x="3682" y="480"/>
                </a:cubicBezTo>
                <a:cubicBezTo>
                  <a:pt x="3723" y="480"/>
                  <a:pt x="3723" y="480"/>
                  <a:pt x="3723" y="480"/>
                </a:cubicBezTo>
                <a:cubicBezTo>
                  <a:pt x="3735" y="510"/>
                  <a:pt x="3735" y="510"/>
                  <a:pt x="3735" y="510"/>
                </a:cubicBezTo>
                <a:lnTo>
                  <a:pt x="3771" y="498"/>
                </a:lnTo>
                <a:close/>
                <a:moveTo>
                  <a:pt x="3729" y="741"/>
                </a:moveTo>
                <a:lnTo>
                  <a:pt x="3729" y="741"/>
                </a:lnTo>
                <a:cubicBezTo>
                  <a:pt x="3747" y="718"/>
                  <a:pt x="3747" y="718"/>
                  <a:pt x="3747" y="718"/>
                </a:cubicBezTo>
                <a:cubicBezTo>
                  <a:pt x="3735" y="682"/>
                  <a:pt x="3735" y="682"/>
                  <a:pt x="3735" y="682"/>
                </a:cubicBezTo>
                <a:cubicBezTo>
                  <a:pt x="3706" y="658"/>
                  <a:pt x="3706" y="658"/>
                  <a:pt x="3706" y="658"/>
                </a:cubicBezTo>
                <a:cubicBezTo>
                  <a:pt x="3694" y="629"/>
                  <a:pt x="3694" y="629"/>
                  <a:pt x="3694" y="629"/>
                </a:cubicBezTo>
                <a:cubicBezTo>
                  <a:pt x="3646" y="611"/>
                  <a:pt x="3646" y="611"/>
                  <a:pt x="3646" y="611"/>
                </a:cubicBezTo>
                <a:cubicBezTo>
                  <a:pt x="3617" y="587"/>
                  <a:pt x="3617" y="587"/>
                  <a:pt x="3617" y="587"/>
                </a:cubicBezTo>
                <a:cubicBezTo>
                  <a:pt x="3581" y="593"/>
                  <a:pt x="3581" y="593"/>
                  <a:pt x="3581" y="593"/>
                </a:cubicBezTo>
                <a:cubicBezTo>
                  <a:pt x="3551" y="569"/>
                  <a:pt x="3551" y="569"/>
                  <a:pt x="3551" y="569"/>
                </a:cubicBezTo>
                <a:cubicBezTo>
                  <a:pt x="3504" y="552"/>
                  <a:pt x="3504" y="552"/>
                  <a:pt x="3504" y="552"/>
                </a:cubicBezTo>
                <a:cubicBezTo>
                  <a:pt x="3474" y="557"/>
                  <a:pt x="3474" y="557"/>
                  <a:pt x="3474" y="557"/>
                </a:cubicBezTo>
                <a:cubicBezTo>
                  <a:pt x="3385" y="569"/>
                  <a:pt x="3385" y="569"/>
                  <a:pt x="3385" y="569"/>
                </a:cubicBezTo>
                <a:cubicBezTo>
                  <a:pt x="3409" y="599"/>
                  <a:pt x="3409" y="599"/>
                  <a:pt x="3409" y="599"/>
                </a:cubicBezTo>
                <a:cubicBezTo>
                  <a:pt x="3439" y="599"/>
                  <a:pt x="3439" y="599"/>
                  <a:pt x="3439" y="599"/>
                </a:cubicBezTo>
                <a:cubicBezTo>
                  <a:pt x="3468" y="611"/>
                  <a:pt x="3468" y="611"/>
                  <a:pt x="3468" y="611"/>
                </a:cubicBezTo>
                <a:cubicBezTo>
                  <a:pt x="3480" y="646"/>
                  <a:pt x="3480" y="646"/>
                  <a:pt x="3480" y="646"/>
                </a:cubicBezTo>
                <a:cubicBezTo>
                  <a:pt x="3427" y="646"/>
                  <a:pt x="3427" y="646"/>
                  <a:pt x="3427" y="646"/>
                </a:cubicBezTo>
                <a:cubicBezTo>
                  <a:pt x="3445" y="676"/>
                  <a:pt x="3445" y="676"/>
                  <a:pt x="3445" y="676"/>
                </a:cubicBezTo>
                <a:cubicBezTo>
                  <a:pt x="3480" y="676"/>
                  <a:pt x="3480" y="676"/>
                  <a:pt x="3480" y="676"/>
                </a:cubicBezTo>
                <a:cubicBezTo>
                  <a:pt x="3498" y="694"/>
                  <a:pt x="3498" y="694"/>
                  <a:pt x="3498" y="694"/>
                </a:cubicBezTo>
                <a:cubicBezTo>
                  <a:pt x="3534" y="682"/>
                  <a:pt x="3534" y="682"/>
                  <a:pt x="3534" y="682"/>
                </a:cubicBezTo>
                <a:cubicBezTo>
                  <a:pt x="3563" y="682"/>
                  <a:pt x="3563" y="682"/>
                  <a:pt x="3563" y="682"/>
                </a:cubicBezTo>
                <a:cubicBezTo>
                  <a:pt x="3629" y="688"/>
                  <a:pt x="3629" y="688"/>
                  <a:pt x="3629" y="688"/>
                </a:cubicBezTo>
                <a:cubicBezTo>
                  <a:pt x="3682" y="729"/>
                  <a:pt x="3682" y="729"/>
                  <a:pt x="3682" y="729"/>
                </a:cubicBezTo>
                <a:lnTo>
                  <a:pt x="3729" y="741"/>
                </a:lnTo>
                <a:close/>
                <a:moveTo>
                  <a:pt x="3623" y="747"/>
                </a:moveTo>
                <a:lnTo>
                  <a:pt x="3623" y="747"/>
                </a:lnTo>
                <a:cubicBezTo>
                  <a:pt x="3587" y="723"/>
                  <a:pt x="3587" y="723"/>
                  <a:pt x="3587" y="723"/>
                </a:cubicBezTo>
                <a:cubicBezTo>
                  <a:pt x="3534" y="723"/>
                  <a:pt x="3534" y="723"/>
                  <a:pt x="3534" y="723"/>
                </a:cubicBezTo>
                <a:cubicBezTo>
                  <a:pt x="3540" y="759"/>
                  <a:pt x="3540" y="759"/>
                  <a:pt x="3540" y="759"/>
                </a:cubicBezTo>
                <a:cubicBezTo>
                  <a:pt x="3587" y="759"/>
                  <a:pt x="3587" y="759"/>
                  <a:pt x="3587" y="759"/>
                </a:cubicBezTo>
                <a:lnTo>
                  <a:pt x="3623" y="747"/>
                </a:lnTo>
                <a:close/>
                <a:moveTo>
                  <a:pt x="3599" y="996"/>
                </a:moveTo>
                <a:lnTo>
                  <a:pt x="3599" y="996"/>
                </a:lnTo>
                <a:cubicBezTo>
                  <a:pt x="3635" y="984"/>
                  <a:pt x="3635" y="984"/>
                  <a:pt x="3635" y="984"/>
                </a:cubicBezTo>
                <a:cubicBezTo>
                  <a:pt x="3658" y="978"/>
                  <a:pt x="3658" y="978"/>
                  <a:pt x="3658" y="978"/>
                </a:cubicBezTo>
                <a:cubicBezTo>
                  <a:pt x="3682" y="1008"/>
                  <a:pt x="3682" y="1008"/>
                  <a:pt x="3682" y="1008"/>
                </a:cubicBezTo>
                <a:cubicBezTo>
                  <a:pt x="3706" y="1055"/>
                  <a:pt x="3706" y="1055"/>
                  <a:pt x="3706" y="1055"/>
                </a:cubicBezTo>
                <a:cubicBezTo>
                  <a:pt x="3729" y="1044"/>
                  <a:pt x="3729" y="1044"/>
                  <a:pt x="3729" y="1044"/>
                </a:cubicBezTo>
                <a:cubicBezTo>
                  <a:pt x="3783" y="1038"/>
                  <a:pt x="3783" y="1038"/>
                  <a:pt x="3783" y="1038"/>
                </a:cubicBezTo>
                <a:cubicBezTo>
                  <a:pt x="3812" y="1032"/>
                  <a:pt x="3812" y="1032"/>
                  <a:pt x="3812" y="1032"/>
                </a:cubicBezTo>
                <a:cubicBezTo>
                  <a:pt x="3818" y="1002"/>
                  <a:pt x="3818" y="1002"/>
                  <a:pt x="3818" y="1002"/>
                </a:cubicBezTo>
                <a:cubicBezTo>
                  <a:pt x="3818" y="955"/>
                  <a:pt x="3818" y="955"/>
                  <a:pt x="3818" y="955"/>
                </a:cubicBezTo>
                <a:cubicBezTo>
                  <a:pt x="3818" y="955"/>
                  <a:pt x="3824" y="943"/>
                  <a:pt x="3836" y="937"/>
                </a:cubicBezTo>
                <a:cubicBezTo>
                  <a:pt x="3848" y="925"/>
                  <a:pt x="3824" y="901"/>
                  <a:pt x="3824" y="901"/>
                </a:cubicBezTo>
                <a:cubicBezTo>
                  <a:pt x="3824" y="901"/>
                  <a:pt x="3795" y="877"/>
                  <a:pt x="3777" y="877"/>
                </a:cubicBezTo>
                <a:cubicBezTo>
                  <a:pt x="3765" y="877"/>
                  <a:pt x="3747" y="895"/>
                  <a:pt x="3747" y="895"/>
                </a:cubicBezTo>
                <a:cubicBezTo>
                  <a:pt x="3694" y="866"/>
                  <a:pt x="3694" y="866"/>
                  <a:pt x="3694" y="866"/>
                </a:cubicBezTo>
                <a:cubicBezTo>
                  <a:pt x="3646" y="866"/>
                  <a:pt x="3646" y="866"/>
                  <a:pt x="3646" y="866"/>
                </a:cubicBezTo>
                <a:cubicBezTo>
                  <a:pt x="3682" y="889"/>
                  <a:pt x="3682" y="889"/>
                  <a:pt x="3682" y="889"/>
                </a:cubicBezTo>
                <a:cubicBezTo>
                  <a:pt x="3682" y="889"/>
                  <a:pt x="3712" y="925"/>
                  <a:pt x="3723" y="943"/>
                </a:cubicBezTo>
                <a:cubicBezTo>
                  <a:pt x="3729" y="961"/>
                  <a:pt x="3688" y="949"/>
                  <a:pt x="3688" y="949"/>
                </a:cubicBezTo>
                <a:cubicBezTo>
                  <a:pt x="3629" y="889"/>
                  <a:pt x="3629" y="889"/>
                  <a:pt x="3629" y="889"/>
                </a:cubicBezTo>
                <a:cubicBezTo>
                  <a:pt x="3587" y="889"/>
                  <a:pt x="3587" y="889"/>
                  <a:pt x="3587" y="889"/>
                </a:cubicBezTo>
                <a:cubicBezTo>
                  <a:pt x="3587" y="925"/>
                  <a:pt x="3587" y="925"/>
                  <a:pt x="3587" y="925"/>
                </a:cubicBezTo>
                <a:cubicBezTo>
                  <a:pt x="3599" y="961"/>
                  <a:pt x="3599" y="961"/>
                  <a:pt x="3599" y="961"/>
                </a:cubicBezTo>
                <a:cubicBezTo>
                  <a:pt x="3551" y="931"/>
                  <a:pt x="3551" y="931"/>
                  <a:pt x="3551" y="931"/>
                </a:cubicBezTo>
                <a:cubicBezTo>
                  <a:pt x="3522" y="877"/>
                  <a:pt x="3522" y="877"/>
                  <a:pt x="3522" y="877"/>
                </a:cubicBezTo>
                <a:cubicBezTo>
                  <a:pt x="3451" y="848"/>
                  <a:pt x="3451" y="848"/>
                  <a:pt x="3451" y="848"/>
                </a:cubicBezTo>
                <a:cubicBezTo>
                  <a:pt x="3445" y="895"/>
                  <a:pt x="3445" y="895"/>
                  <a:pt x="3445" y="895"/>
                </a:cubicBezTo>
                <a:cubicBezTo>
                  <a:pt x="3468" y="925"/>
                  <a:pt x="3468" y="925"/>
                  <a:pt x="3468" y="925"/>
                </a:cubicBezTo>
                <a:cubicBezTo>
                  <a:pt x="3468" y="925"/>
                  <a:pt x="3528" y="966"/>
                  <a:pt x="3534" y="978"/>
                </a:cubicBezTo>
                <a:lnTo>
                  <a:pt x="3599" y="996"/>
                </a:lnTo>
                <a:close/>
                <a:moveTo>
                  <a:pt x="3433" y="1020"/>
                </a:moveTo>
                <a:lnTo>
                  <a:pt x="3433" y="1020"/>
                </a:lnTo>
                <a:cubicBezTo>
                  <a:pt x="3445" y="1050"/>
                  <a:pt x="3445" y="1050"/>
                  <a:pt x="3445" y="1050"/>
                </a:cubicBezTo>
                <a:cubicBezTo>
                  <a:pt x="3480" y="1050"/>
                  <a:pt x="3480" y="1050"/>
                  <a:pt x="3480" y="1050"/>
                </a:cubicBezTo>
                <a:cubicBezTo>
                  <a:pt x="3480" y="1050"/>
                  <a:pt x="3492" y="1032"/>
                  <a:pt x="3492" y="1026"/>
                </a:cubicBezTo>
                <a:cubicBezTo>
                  <a:pt x="3492" y="1014"/>
                  <a:pt x="3451" y="996"/>
                  <a:pt x="3451" y="1008"/>
                </a:cubicBezTo>
                <a:cubicBezTo>
                  <a:pt x="3457" y="1020"/>
                  <a:pt x="3433" y="1020"/>
                  <a:pt x="3433" y="1020"/>
                </a:cubicBezTo>
                <a:close/>
                <a:moveTo>
                  <a:pt x="3451" y="806"/>
                </a:moveTo>
                <a:lnTo>
                  <a:pt x="3451" y="806"/>
                </a:lnTo>
                <a:cubicBezTo>
                  <a:pt x="3415" y="759"/>
                  <a:pt x="3415" y="759"/>
                  <a:pt x="3415" y="759"/>
                </a:cubicBezTo>
                <a:cubicBezTo>
                  <a:pt x="3368" y="729"/>
                  <a:pt x="3368" y="729"/>
                  <a:pt x="3368" y="729"/>
                </a:cubicBezTo>
                <a:cubicBezTo>
                  <a:pt x="3368" y="729"/>
                  <a:pt x="3362" y="753"/>
                  <a:pt x="3374" y="771"/>
                </a:cubicBezTo>
                <a:cubicBezTo>
                  <a:pt x="3380" y="789"/>
                  <a:pt x="3421" y="818"/>
                  <a:pt x="3421" y="818"/>
                </a:cubicBezTo>
                <a:lnTo>
                  <a:pt x="3451" y="806"/>
                </a:lnTo>
                <a:close/>
                <a:moveTo>
                  <a:pt x="4939" y="1832"/>
                </a:moveTo>
                <a:lnTo>
                  <a:pt x="4939" y="1832"/>
                </a:lnTo>
                <a:cubicBezTo>
                  <a:pt x="4986" y="1838"/>
                  <a:pt x="4986" y="1838"/>
                  <a:pt x="4986" y="1838"/>
                </a:cubicBezTo>
                <a:cubicBezTo>
                  <a:pt x="5040" y="1826"/>
                  <a:pt x="5040" y="1826"/>
                  <a:pt x="5040" y="1826"/>
                </a:cubicBezTo>
                <a:cubicBezTo>
                  <a:pt x="5063" y="1785"/>
                  <a:pt x="5063" y="1785"/>
                  <a:pt x="5063" y="1785"/>
                </a:cubicBezTo>
                <a:cubicBezTo>
                  <a:pt x="5040" y="1743"/>
                  <a:pt x="5040" y="1743"/>
                  <a:pt x="5040" y="1743"/>
                </a:cubicBezTo>
                <a:cubicBezTo>
                  <a:pt x="5040" y="1743"/>
                  <a:pt x="4969" y="1743"/>
                  <a:pt x="4957" y="1743"/>
                </a:cubicBezTo>
                <a:cubicBezTo>
                  <a:pt x="4951" y="1743"/>
                  <a:pt x="4915" y="1797"/>
                  <a:pt x="4915" y="1797"/>
                </a:cubicBezTo>
                <a:lnTo>
                  <a:pt x="4939" y="1832"/>
                </a:lnTo>
                <a:close/>
                <a:moveTo>
                  <a:pt x="4020" y="1346"/>
                </a:moveTo>
                <a:lnTo>
                  <a:pt x="4020" y="1346"/>
                </a:lnTo>
                <a:cubicBezTo>
                  <a:pt x="4056" y="1322"/>
                  <a:pt x="4056" y="1322"/>
                  <a:pt x="4056" y="1322"/>
                </a:cubicBezTo>
                <a:cubicBezTo>
                  <a:pt x="4061" y="1281"/>
                  <a:pt x="4061" y="1281"/>
                  <a:pt x="4061" y="1281"/>
                </a:cubicBezTo>
                <a:cubicBezTo>
                  <a:pt x="4115" y="1293"/>
                  <a:pt x="4115" y="1293"/>
                  <a:pt x="4115" y="1293"/>
                </a:cubicBezTo>
                <a:cubicBezTo>
                  <a:pt x="4150" y="1269"/>
                  <a:pt x="4150" y="1269"/>
                  <a:pt x="4150" y="1269"/>
                </a:cubicBezTo>
                <a:cubicBezTo>
                  <a:pt x="4180" y="1221"/>
                  <a:pt x="4180" y="1221"/>
                  <a:pt x="4180" y="1221"/>
                </a:cubicBezTo>
                <a:cubicBezTo>
                  <a:pt x="4215" y="1186"/>
                  <a:pt x="4215" y="1186"/>
                  <a:pt x="4215" y="1186"/>
                </a:cubicBezTo>
                <a:cubicBezTo>
                  <a:pt x="4215" y="1186"/>
                  <a:pt x="4180" y="1162"/>
                  <a:pt x="4162" y="1162"/>
                </a:cubicBezTo>
                <a:cubicBezTo>
                  <a:pt x="4109" y="1162"/>
                  <a:pt x="4109" y="1162"/>
                  <a:pt x="4109" y="1162"/>
                </a:cubicBezTo>
                <a:cubicBezTo>
                  <a:pt x="4061" y="1144"/>
                  <a:pt x="4061" y="1144"/>
                  <a:pt x="4061" y="1144"/>
                </a:cubicBezTo>
                <a:cubicBezTo>
                  <a:pt x="4061" y="1144"/>
                  <a:pt x="3996" y="1144"/>
                  <a:pt x="3984" y="1144"/>
                </a:cubicBezTo>
                <a:cubicBezTo>
                  <a:pt x="3972" y="1144"/>
                  <a:pt x="3984" y="1168"/>
                  <a:pt x="3984" y="1186"/>
                </a:cubicBezTo>
                <a:cubicBezTo>
                  <a:pt x="3984" y="1198"/>
                  <a:pt x="3949" y="1210"/>
                  <a:pt x="3949" y="1210"/>
                </a:cubicBezTo>
                <a:cubicBezTo>
                  <a:pt x="3949" y="1281"/>
                  <a:pt x="3949" y="1281"/>
                  <a:pt x="3949" y="1281"/>
                </a:cubicBezTo>
                <a:cubicBezTo>
                  <a:pt x="3949" y="1281"/>
                  <a:pt x="3961" y="1346"/>
                  <a:pt x="3961" y="1358"/>
                </a:cubicBezTo>
                <a:lnTo>
                  <a:pt x="4020" y="1346"/>
                </a:lnTo>
                <a:close/>
                <a:moveTo>
                  <a:pt x="3765" y="1435"/>
                </a:moveTo>
                <a:lnTo>
                  <a:pt x="3765" y="1435"/>
                </a:lnTo>
                <a:cubicBezTo>
                  <a:pt x="3777" y="1435"/>
                  <a:pt x="3806" y="1405"/>
                  <a:pt x="3806" y="1405"/>
                </a:cubicBezTo>
                <a:cubicBezTo>
                  <a:pt x="3872" y="1399"/>
                  <a:pt x="3872" y="1399"/>
                  <a:pt x="3872" y="1399"/>
                </a:cubicBezTo>
                <a:cubicBezTo>
                  <a:pt x="3895" y="1352"/>
                  <a:pt x="3895" y="1352"/>
                  <a:pt x="3895" y="1352"/>
                </a:cubicBezTo>
                <a:cubicBezTo>
                  <a:pt x="3878" y="1316"/>
                  <a:pt x="3878" y="1316"/>
                  <a:pt x="3878" y="1316"/>
                </a:cubicBezTo>
                <a:cubicBezTo>
                  <a:pt x="3836" y="1281"/>
                  <a:pt x="3836" y="1281"/>
                  <a:pt x="3836" y="1281"/>
                </a:cubicBezTo>
                <a:cubicBezTo>
                  <a:pt x="3801" y="1263"/>
                  <a:pt x="3801" y="1263"/>
                  <a:pt x="3801" y="1263"/>
                </a:cubicBezTo>
                <a:cubicBezTo>
                  <a:pt x="3848" y="1239"/>
                  <a:pt x="3848" y="1239"/>
                  <a:pt x="3848" y="1239"/>
                </a:cubicBezTo>
                <a:cubicBezTo>
                  <a:pt x="3848" y="1239"/>
                  <a:pt x="3860" y="1227"/>
                  <a:pt x="3848" y="1210"/>
                </a:cubicBezTo>
                <a:cubicBezTo>
                  <a:pt x="3836" y="1198"/>
                  <a:pt x="3806" y="1174"/>
                  <a:pt x="3806" y="1174"/>
                </a:cubicBezTo>
                <a:cubicBezTo>
                  <a:pt x="3789" y="1150"/>
                  <a:pt x="3789" y="1150"/>
                  <a:pt x="3789" y="1150"/>
                </a:cubicBezTo>
                <a:cubicBezTo>
                  <a:pt x="3741" y="1156"/>
                  <a:pt x="3741" y="1156"/>
                  <a:pt x="3741" y="1156"/>
                </a:cubicBezTo>
                <a:cubicBezTo>
                  <a:pt x="3735" y="1186"/>
                  <a:pt x="3735" y="1186"/>
                  <a:pt x="3735" y="1186"/>
                </a:cubicBezTo>
                <a:cubicBezTo>
                  <a:pt x="3717" y="1186"/>
                  <a:pt x="3717" y="1186"/>
                  <a:pt x="3717" y="1186"/>
                </a:cubicBezTo>
                <a:cubicBezTo>
                  <a:pt x="3676" y="1174"/>
                  <a:pt x="3676" y="1174"/>
                  <a:pt x="3676" y="1174"/>
                </a:cubicBezTo>
                <a:cubicBezTo>
                  <a:pt x="3635" y="1186"/>
                  <a:pt x="3635" y="1186"/>
                  <a:pt x="3635" y="1186"/>
                </a:cubicBezTo>
                <a:cubicBezTo>
                  <a:pt x="3640" y="1215"/>
                  <a:pt x="3640" y="1215"/>
                  <a:pt x="3640" y="1215"/>
                </a:cubicBezTo>
                <a:cubicBezTo>
                  <a:pt x="3676" y="1251"/>
                  <a:pt x="3676" y="1251"/>
                  <a:pt x="3676" y="1251"/>
                </a:cubicBezTo>
                <a:cubicBezTo>
                  <a:pt x="3664" y="1287"/>
                  <a:pt x="3664" y="1287"/>
                  <a:pt x="3664" y="1287"/>
                </a:cubicBezTo>
                <a:cubicBezTo>
                  <a:pt x="3664" y="1287"/>
                  <a:pt x="3646" y="1304"/>
                  <a:pt x="3635" y="1299"/>
                </a:cubicBezTo>
                <a:cubicBezTo>
                  <a:pt x="3623" y="1293"/>
                  <a:pt x="3593" y="1269"/>
                  <a:pt x="3593" y="1269"/>
                </a:cubicBezTo>
                <a:cubicBezTo>
                  <a:pt x="3563" y="1269"/>
                  <a:pt x="3563" y="1269"/>
                  <a:pt x="3563" y="1269"/>
                </a:cubicBezTo>
                <a:cubicBezTo>
                  <a:pt x="3557" y="1304"/>
                  <a:pt x="3557" y="1304"/>
                  <a:pt x="3557" y="1304"/>
                </a:cubicBezTo>
                <a:cubicBezTo>
                  <a:pt x="3599" y="1328"/>
                  <a:pt x="3599" y="1328"/>
                  <a:pt x="3599" y="1328"/>
                </a:cubicBezTo>
                <a:cubicBezTo>
                  <a:pt x="3629" y="1346"/>
                  <a:pt x="3629" y="1346"/>
                  <a:pt x="3629" y="1346"/>
                </a:cubicBezTo>
                <a:cubicBezTo>
                  <a:pt x="3676" y="1358"/>
                  <a:pt x="3676" y="1358"/>
                  <a:pt x="3676" y="1358"/>
                </a:cubicBezTo>
                <a:cubicBezTo>
                  <a:pt x="3676" y="1358"/>
                  <a:pt x="3700" y="1393"/>
                  <a:pt x="3700" y="1405"/>
                </a:cubicBezTo>
                <a:cubicBezTo>
                  <a:pt x="3700" y="1417"/>
                  <a:pt x="3765" y="1435"/>
                  <a:pt x="3765" y="1435"/>
                </a:cubicBezTo>
                <a:close/>
                <a:moveTo>
                  <a:pt x="3445" y="1257"/>
                </a:moveTo>
                <a:lnTo>
                  <a:pt x="3445" y="1257"/>
                </a:lnTo>
                <a:cubicBezTo>
                  <a:pt x="3457" y="1215"/>
                  <a:pt x="3457" y="1215"/>
                  <a:pt x="3457" y="1215"/>
                </a:cubicBezTo>
                <a:cubicBezTo>
                  <a:pt x="3433" y="1192"/>
                  <a:pt x="3433" y="1192"/>
                  <a:pt x="3433" y="1192"/>
                </a:cubicBezTo>
                <a:cubicBezTo>
                  <a:pt x="3344" y="1180"/>
                  <a:pt x="3344" y="1180"/>
                  <a:pt x="3344" y="1180"/>
                </a:cubicBezTo>
                <a:cubicBezTo>
                  <a:pt x="3326" y="1204"/>
                  <a:pt x="3326" y="1204"/>
                  <a:pt x="3326" y="1204"/>
                </a:cubicBezTo>
                <a:cubicBezTo>
                  <a:pt x="3326" y="1204"/>
                  <a:pt x="3362" y="1233"/>
                  <a:pt x="3374" y="1239"/>
                </a:cubicBezTo>
                <a:cubicBezTo>
                  <a:pt x="3385" y="1239"/>
                  <a:pt x="3415" y="1281"/>
                  <a:pt x="3415" y="1281"/>
                </a:cubicBezTo>
                <a:lnTo>
                  <a:pt x="3445" y="1257"/>
                </a:lnTo>
                <a:close/>
                <a:moveTo>
                  <a:pt x="3261" y="1192"/>
                </a:moveTo>
                <a:lnTo>
                  <a:pt x="3261" y="1192"/>
                </a:lnTo>
                <a:cubicBezTo>
                  <a:pt x="3237" y="1210"/>
                  <a:pt x="3237" y="1210"/>
                  <a:pt x="3237" y="1210"/>
                </a:cubicBezTo>
                <a:cubicBezTo>
                  <a:pt x="3279" y="1215"/>
                  <a:pt x="3279" y="1215"/>
                  <a:pt x="3279" y="1215"/>
                </a:cubicBezTo>
                <a:cubicBezTo>
                  <a:pt x="3291" y="1186"/>
                  <a:pt x="3291" y="1186"/>
                  <a:pt x="3291" y="1186"/>
                </a:cubicBezTo>
                <a:lnTo>
                  <a:pt x="3261" y="1192"/>
                </a:lnTo>
                <a:close/>
                <a:moveTo>
                  <a:pt x="2982" y="670"/>
                </a:moveTo>
                <a:lnTo>
                  <a:pt x="2982" y="670"/>
                </a:lnTo>
                <a:cubicBezTo>
                  <a:pt x="3030" y="670"/>
                  <a:pt x="3030" y="670"/>
                  <a:pt x="3030" y="670"/>
                </a:cubicBezTo>
                <a:cubicBezTo>
                  <a:pt x="3101" y="670"/>
                  <a:pt x="3101" y="670"/>
                  <a:pt x="3101" y="670"/>
                </a:cubicBezTo>
                <a:cubicBezTo>
                  <a:pt x="3184" y="670"/>
                  <a:pt x="3184" y="670"/>
                  <a:pt x="3184" y="670"/>
                </a:cubicBezTo>
                <a:cubicBezTo>
                  <a:pt x="3184" y="670"/>
                  <a:pt x="3190" y="646"/>
                  <a:pt x="3172" y="640"/>
                </a:cubicBezTo>
                <a:cubicBezTo>
                  <a:pt x="3160" y="640"/>
                  <a:pt x="3119" y="623"/>
                  <a:pt x="3119" y="623"/>
                </a:cubicBezTo>
                <a:cubicBezTo>
                  <a:pt x="3065" y="629"/>
                  <a:pt x="3065" y="629"/>
                  <a:pt x="3065" y="629"/>
                </a:cubicBezTo>
                <a:cubicBezTo>
                  <a:pt x="3024" y="640"/>
                  <a:pt x="3024" y="640"/>
                  <a:pt x="3024" y="640"/>
                </a:cubicBezTo>
                <a:lnTo>
                  <a:pt x="2982" y="670"/>
                </a:lnTo>
                <a:close/>
                <a:moveTo>
                  <a:pt x="3036" y="800"/>
                </a:moveTo>
                <a:lnTo>
                  <a:pt x="3036" y="800"/>
                </a:lnTo>
                <a:cubicBezTo>
                  <a:pt x="3071" y="789"/>
                  <a:pt x="3071" y="789"/>
                  <a:pt x="3071" y="789"/>
                </a:cubicBezTo>
                <a:cubicBezTo>
                  <a:pt x="3131" y="783"/>
                  <a:pt x="3131" y="783"/>
                  <a:pt x="3131" y="783"/>
                </a:cubicBezTo>
                <a:cubicBezTo>
                  <a:pt x="3148" y="759"/>
                  <a:pt x="3148" y="759"/>
                  <a:pt x="3148" y="759"/>
                </a:cubicBezTo>
                <a:cubicBezTo>
                  <a:pt x="3119" y="735"/>
                  <a:pt x="3119" y="735"/>
                  <a:pt x="3119" y="735"/>
                </a:cubicBezTo>
                <a:cubicBezTo>
                  <a:pt x="3148" y="729"/>
                  <a:pt x="3148" y="729"/>
                  <a:pt x="3148" y="729"/>
                </a:cubicBezTo>
                <a:cubicBezTo>
                  <a:pt x="3166" y="706"/>
                  <a:pt x="3166" y="706"/>
                  <a:pt x="3166" y="706"/>
                </a:cubicBezTo>
                <a:cubicBezTo>
                  <a:pt x="3131" y="706"/>
                  <a:pt x="3131" y="706"/>
                  <a:pt x="3131" y="706"/>
                </a:cubicBezTo>
                <a:cubicBezTo>
                  <a:pt x="3059" y="706"/>
                  <a:pt x="3059" y="706"/>
                  <a:pt x="3059" y="706"/>
                </a:cubicBezTo>
                <a:cubicBezTo>
                  <a:pt x="3018" y="718"/>
                  <a:pt x="3018" y="718"/>
                  <a:pt x="3018" y="718"/>
                </a:cubicBezTo>
                <a:cubicBezTo>
                  <a:pt x="2976" y="741"/>
                  <a:pt x="2976" y="741"/>
                  <a:pt x="2976" y="741"/>
                </a:cubicBezTo>
                <a:cubicBezTo>
                  <a:pt x="3012" y="795"/>
                  <a:pt x="3012" y="795"/>
                  <a:pt x="3012" y="795"/>
                </a:cubicBezTo>
                <a:lnTo>
                  <a:pt x="3036" y="800"/>
                </a:lnTo>
                <a:close/>
                <a:moveTo>
                  <a:pt x="2941" y="747"/>
                </a:moveTo>
                <a:lnTo>
                  <a:pt x="2941" y="747"/>
                </a:lnTo>
                <a:cubicBezTo>
                  <a:pt x="2935" y="711"/>
                  <a:pt x="2935" y="711"/>
                  <a:pt x="2935" y="711"/>
                </a:cubicBezTo>
                <a:cubicBezTo>
                  <a:pt x="2887" y="694"/>
                  <a:pt x="2887" y="694"/>
                  <a:pt x="2887" y="694"/>
                </a:cubicBezTo>
                <a:cubicBezTo>
                  <a:pt x="2864" y="694"/>
                  <a:pt x="2864" y="694"/>
                  <a:pt x="2864" y="694"/>
                </a:cubicBezTo>
                <a:cubicBezTo>
                  <a:pt x="2876" y="723"/>
                  <a:pt x="2876" y="723"/>
                  <a:pt x="2876" y="723"/>
                </a:cubicBezTo>
                <a:cubicBezTo>
                  <a:pt x="2893" y="741"/>
                  <a:pt x="2893" y="741"/>
                  <a:pt x="2893" y="741"/>
                </a:cubicBezTo>
                <a:lnTo>
                  <a:pt x="2941" y="747"/>
                </a:lnTo>
                <a:close/>
                <a:moveTo>
                  <a:pt x="2881" y="889"/>
                </a:moveTo>
                <a:lnTo>
                  <a:pt x="2881" y="889"/>
                </a:lnTo>
                <a:cubicBezTo>
                  <a:pt x="2828" y="907"/>
                  <a:pt x="2828" y="907"/>
                  <a:pt x="2828" y="907"/>
                </a:cubicBezTo>
                <a:cubicBezTo>
                  <a:pt x="2799" y="949"/>
                  <a:pt x="2799" y="949"/>
                  <a:pt x="2799" y="949"/>
                </a:cubicBezTo>
                <a:cubicBezTo>
                  <a:pt x="2769" y="972"/>
                  <a:pt x="2769" y="972"/>
                  <a:pt x="2769" y="972"/>
                </a:cubicBezTo>
                <a:cubicBezTo>
                  <a:pt x="2739" y="1008"/>
                  <a:pt x="2739" y="1008"/>
                  <a:pt x="2739" y="1008"/>
                </a:cubicBezTo>
                <a:cubicBezTo>
                  <a:pt x="2745" y="1038"/>
                  <a:pt x="2745" y="1038"/>
                  <a:pt x="2745" y="1038"/>
                </a:cubicBezTo>
                <a:cubicBezTo>
                  <a:pt x="2804" y="1044"/>
                  <a:pt x="2804" y="1044"/>
                  <a:pt x="2804" y="1044"/>
                </a:cubicBezTo>
                <a:cubicBezTo>
                  <a:pt x="2864" y="1055"/>
                  <a:pt x="2864" y="1055"/>
                  <a:pt x="2864" y="1055"/>
                </a:cubicBezTo>
                <a:cubicBezTo>
                  <a:pt x="2911" y="1050"/>
                  <a:pt x="2911" y="1050"/>
                  <a:pt x="2911" y="1050"/>
                </a:cubicBezTo>
                <a:cubicBezTo>
                  <a:pt x="2953" y="1032"/>
                  <a:pt x="2953" y="1032"/>
                  <a:pt x="2953" y="1032"/>
                </a:cubicBezTo>
                <a:cubicBezTo>
                  <a:pt x="3030" y="1044"/>
                  <a:pt x="3030" y="1044"/>
                  <a:pt x="3030" y="1044"/>
                </a:cubicBezTo>
                <a:cubicBezTo>
                  <a:pt x="3077" y="1044"/>
                  <a:pt x="3077" y="1044"/>
                  <a:pt x="3077" y="1044"/>
                </a:cubicBezTo>
                <a:cubicBezTo>
                  <a:pt x="3059" y="1061"/>
                  <a:pt x="3018" y="1061"/>
                  <a:pt x="3018" y="1061"/>
                </a:cubicBezTo>
                <a:cubicBezTo>
                  <a:pt x="2965" y="1061"/>
                  <a:pt x="2965" y="1061"/>
                  <a:pt x="2965" y="1061"/>
                </a:cubicBezTo>
                <a:cubicBezTo>
                  <a:pt x="2929" y="1079"/>
                  <a:pt x="2929" y="1079"/>
                  <a:pt x="2929" y="1079"/>
                </a:cubicBezTo>
                <a:cubicBezTo>
                  <a:pt x="2935" y="1109"/>
                  <a:pt x="2935" y="1109"/>
                  <a:pt x="2935" y="1109"/>
                </a:cubicBezTo>
                <a:cubicBezTo>
                  <a:pt x="2965" y="1121"/>
                  <a:pt x="2965" y="1121"/>
                  <a:pt x="2965" y="1121"/>
                </a:cubicBezTo>
                <a:cubicBezTo>
                  <a:pt x="3036" y="1121"/>
                  <a:pt x="3036" y="1121"/>
                  <a:pt x="3036" y="1121"/>
                </a:cubicBezTo>
                <a:cubicBezTo>
                  <a:pt x="3107" y="1097"/>
                  <a:pt x="3107" y="1097"/>
                  <a:pt x="3107" y="1097"/>
                </a:cubicBezTo>
                <a:cubicBezTo>
                  <a:pt x="3154" y="1061"/>
                  <a:pt x="3154" y="1061"/>
                  <a:pt x="3154" y="1061"/>
                </a:cubicBezTo>
                <a:cubicBezTo>
                  <a:pt x="3208" y="1055"/>
                  <a:pt x="3208" y="1055"/>
                  <a:pt x="3208" y="1055"/>
                </a:cubicBezTo>
                <a:cubicBezTo>
                  <a:pt x="3273" y="1055"/>
                  <a:pt x="3273" y="1055"/>
                  <a:pt x="3273" y="1055"/>
                </a:cubicBezTo>
                <a:cubicBezTo>
                  <a:pt x="3344" y="1055"/>
                  <a:pt x="3344" y="1055"/>
                  <a:pt x="3344" y="1055"/>
                </a:cubicBezTo>
                <a:cubicBezTo>
                  <a:pt x="3368" y="1026"/>
                  <a:pt x="3368" y="1026"/>
                  <a:pt x="3368" y="1026"/>
                </a:cubicBezTo>
                <a:cubicBezTo>
                  <a:pt x="3385" y="961"/>
                  <a:pt x="3385" y="961"/>
                  <a:pt x="3385" y="961"/>
                </a:cubicBezTo>
                <a:cubicBezTo>
                  <a:pt x="3362" y="943"/>
                  <a:pt x="3362" y="943"/>
                  <a:pt x="3362" y="943"/>
                </a:cubicBezTo>
                <a:cubicBezTo>
                  <a:pt x="3332" y="943"/>
                  <a:pt x="3332" y="943"/>
                  <a:pt x="3332" y="943"/>
                </a:cubicBezTo>
                <a:cubicBezTo>
                  <a:pt x="3326" y="966"/>
                  <a:pt x="3326" y="966"/>
                  <a:pt x="3326" y="966"/>
                </a:cubicBezTo>
                <a:cubicBezTo>
                  <a:pt x="3285" y="955"/>
                  <a:pt x="3285" y="955"/>
                  <a:pt x="3285" y="955"/>
                </a:cubicBezTo>
                <a:cubicBezTo>
                  <a:pt x="3237" y="913"/>
                  <a:pt x="3237" y="913"/>
                  <a:pt x="3237" y="913"/>
                </a:cubicBezTo>
                <a:cubicBezTo>
                  <a:pt x="3237" y="884"/>
                  <a:pt x="3237" y="884"/>
                  <a:pt x="3237" y="884"/>
                </a:cubicBezTo>
                <a:cubicBezTo>
                  <a:pt x="3219" y="854"/>
                  <a:pt x="3219" y="854"/>
                  <a:pt x="3219" y="854"/>
                </a:cubicBezTo>
                <a:cubicBezTo>
                  <a:pt x="3178" y="854"/>
                  <a:pt x="3178" y="854"/>
                  <a:pt x="3178" y="854"/>
                </a:cubicBezTo>
                <a:cubicBezTo>
                  <a:pt x="3160" y="872"/>
                  <a:pt x="3160" y="872"/>
                  <a:pt x="3160" y="872"/>
                </a:cubicBezTo>
                <a:cubicBezTo>
                  <a:pt x="3131" y="877"/>
                  <a:pt x="3131" y="877"/>
                  <a:pt x="3131" y="877"/>
                </a:cubicBezTo>
                <a:cubicBezTo>
                  <a:pt x="3131" y="901"/>
                  <a:pt x="3131" y="901"/>
                  <a:pt x="3131" y="901"/>
                </a:cubicBezTo>
                <a:cubicBezTo>
                  <a:pt x="3166" y="925"/>
                  <a:pt x="3166" y="925"/>
                  <a:pt x="3166" y="925"/>
                </a:cubicBezTo>
                <a:cubicBezTo>
                  <a:pt x="3166" y="949"/>
                  <a:pt x="3160" y="966"/>
                  <a:pt x="3160" y="966"/>
                </a:cubicBezTo>
                <a:cubicBezTo>
                  <a:pt x="3202" y="972"/>
                  <a:pt x="3202" y="972"/>
                  <a:pt x="3202" y="972"/>
                </a:cubicBezTo>
                <a:cubicBezTo>
                  <a:pt x="3202" y="972"/>
                  <a:pt x="3213" y="996"/>
                  <a:pt x="3202" y="996"/>
                </a:cubicBezTo>
                <a:cubicBezTo>
                  <a:pt x="3190" y="1002"/>
                  <a:pt x="3166" y="1002"/>
                  <a:pt x="3166" y="1002"/>
                </a:cubicBezTo>
                <a:cubicBezTo>
                  <a:pt x="3107" y="1002"/>
                  <a:pt x="3107" y="1002"/>
                  <a:pt x="3107" y="1002"/>
                </a:cubicBezTo>
                <a:cubicBezTo>
                  <a:pt x="3071" y="978"/>
                  <a:pt x="3071" y="978"/>
                  <a:pt x="3071" y="978"/>
                </a:cubicBezTo>
                <a:cubicBezTo>
                  <a:pt x="3036" y="931"/>
                  <a:pt x="3036" y="931"/>
                  <a:pt x="3036" y="931"/>
                </a:cubicBezTo>
                <a:cubicBezTo>
                  <a:pt x="2988" y="913"/>
                  <a:pt x="2988" y="913"/>
                  <a:pt x="2988" y="913"/>
                </a:cubicBezTo>
                <a:cubicBezTo>
                  <a:pt x="2953" y="913"/>
                  <a:pt x="2953" y="913"/>
                  <a:pt x="2953" y="913"/>
                </a:cubicBezTo>
                <a:cubicBezTo>
                  <a:pt x="2911" y="895"/>
                  <a:pt x="2911" y="895"/>
                  <a:pt x="2911" y="895"/>
                </a:cubicBezTo>
                <a:lnTo>
                  <a:pt x="2881" y="889"/>
                </a:lnTo>
                <a:close/>
                <a:moveTo>
                  <a:pt x="2899" y="836"/>
                </a:moveTo>
                <a:lnTo>
                  <a:pt x="2899" y="836"/>
                </a:lnTo>
                <a:cubicBezTo>
                  <a:pt x="2905" y="860"/>
                  <a:pt x="2905" y="860"/>
                  <a:pt x="2905" y="860"/>
                </a:cubicBezTo>
                <a:cubicBezTo>
                  <a:pt x="2965" y="866"/>
                  <a:pt x="2965" y="866"/>
                  <a:pt x="2965" y="866"/>
                </a:cubicBezTo>
                <a:cubicBezTo>
                  <a:pt x="2965" y="836"/>
                  <a:pt x="2965" y="836"/>
                  <a:pt x="2965" y="836"/>
                </a:cubicBezTo>
                <a:cubicBezTo>
                  <a:pt x="2965" y="836"/>
                  <a:pt x="2899" y="848"/>
                  <a:pt x="2899" y="836"/>
                </a:cubicBezTo>
                <a:close/>
                <a:moveTo>
                  <a:pt x="2668" y="955"/>
                </a:moveTo>
                <a:lnTo>
                  <a:pt x="2668" y="955"/>
                </a:lnTo>
                <a:cubicBezTo>
                  <a:pt x="2644" y="990"/>
                  <a:pt x="2644" y="990"/>
                  <a:pt x="2644" y="990"/>
                </a:cubicBezTo>
                <a:cubicBezTo>
                  <a:pt x="2698" y="1002"/>
                  <a:pt x="2698" y="1002"/>
                  <a:pt x="2698" y="1002"/>
                </a:cubicBezTo>
                <a:cubicBezTo>
                  <a:pt x="2721" y="943"/>
                  <a:pt x="2721" y="943"/>
                  <a:pt x="2721" y="943"/>
                </a:cubicBezTo>
                <a:lnTo>
                  <a:pt x="2668" y="955"/>
                </a:lnTo>
                <a:close/>
                <a:moveTo>
                  <a:pt x="2763" y="884"/>
                </a:moveTo>
                <a:lnTo>
                  <a:pt x="2763" y="884"/>
                </a:lnTo>
                <a:cubicBezTo>
                  <a:pt x="2810" y="872"/>
                  <a:pt x="2810" y="872"/>
                  <a:pt x="2810" y="872"/>
                </a:cubicBezTo>
                <a:cubicBezTo>
                  <a:pt x="2822" y="812"/>
                  <a:pt x="2822" y="812"/>
                  <a:pt x="2822" y="812"/>
                </a:cubicBezTo>
                <a:cubicBezTo>
                  <a:pt x="2840" y="777"/>
                  <a:pt x="2840" y="777"/>
                  <a:pt x="2840" y="777"/>
                </a:cubicBezTo>
                <a:cubicBezTo>
                  <a:pt x="2781" y="765"/>
                  <a:pt x="2781" y="765"/>
                  <a:pt x="2781" y="765"/>
                </a:cubicBezTo>
                <a:cubicBezTo>
                  <a:pt x="2745" y="795"/>
                  <a:pt x="2745" y="795"/>
                  <a:pt x="2745" y="795"/>
                </a:cubicBezTo>
                <a:cubicBezTo>
                  <a:pt x="2680" y="795"/>
                  <a:pt x="2680" y="795"/>
                  <a:pt x="2680" y="795"/>
                </a:cubicBezTo>
                <a:cubicBezTo>
                  <a:pt x="2638" y="789"/>
                  <a:pt x="2638" y="789"/>
                  <a:pt x="2638" y="789"/>
                </a:cubicBezTo>
                <a:cubicBezTo>
                  <a:pt x="2638" y="789"/>
                  <a:pt x="2609" y="836"/>
                  <a:pt x="2597" y="848"/>
                </a:cubicBezTo>
                <a:cubicBezTo>
                  <a:pt x="2591" y="860"/>
                  <a:pt x="2555" y="889"/>
                  <a:pt x="2555" y="889"/>
                </a:cubicBezTo>
                <a:cubicBezTo>
                  <a:pt x="2502" y="889"/>
                  <a:pt x="2502" y="889"/>
                  <a:pt x="2502" y="889"/>
                </a:cubicBezTo>
                <a:cubicBezTo>
                  <a:pt x="2455" y="913"/>
                  <a:pt x="2455" y="913"/>
                  <a:pt x="2455" y="913"/>
                </a:cubicBezTo>
                <a:cubicBezTo>
                  <a:pt x="2478" y="949"/>
                  <a:pt x="2478" y="949"/>
                  <a:pt x="2478" y="949"/>
                </a:cubicBezTo>
                <a:cubicBezTo>
                  <a:pt x="2532" y="966"/>
                  <a:pt x="2532" y="966"/>
                  <a:pt x="2532" y="966"/>
                </a:cubicBezTo>
                <a:cubicBezTo>
                  <a:pt x="2555" y="937"/>
                  <a:pt x="2555" y="937"/>
                  <a:pt x="2555" y="937"/>
                </a:cubicBezTo>
                <a:cubicBezTo>
                  <a:pt x="2591" y="961"/>
                  <a:pt x="2591" y="961"/>
                  <a:pt x="2591" y="961"/>
                </a:cubicBezTo>
                <a:cubicBezTo>
                  <a:pt x="2621" y="943"/>
                  <a:pt x="2621" y="943"/>
                  <a:pt x="2621" y="943"/>
                </a:cubicBezTo>
                <a:cubicBezTo>
                  <a:pt x="2626" y="919"/>
                  <a:pt x="2626" y="919"/>
                  <a:pt x="2626" y="919"/>
                </a:cubicBezTo>
                <a:cubicBezTo>
                  <a:pt x="2662" y="919"/>
                  <a:pt x="2662" y="919"/>
                  <a:pt x="2662" y="919"/>
                </a:cubicBezTo>
                <a:cubicBezTo>
                  <a:pt x="2674" y="884"/>
                  <a:pt x="2674" y="884"/>
                  <a:pt x="2674" y="884"/>
                </a:cubicBezTo>
                <a:cubicBezTo>
                  <a:pt x="2710" y="860"/>
                  <a:pt x="2710" y="860"/>
                  <a:pt x="2710" y="860"/>
                </a:cubicBezTo>
                <a:cubicBezTo>
                  <a:pt x="2733" y="895"/>
                  <a:pt x="2733" y="895"/>
                  <a:pt x="2733" y="895"/>
                </a:cubicBezTo>
                <a:lnTo>
                  <a:pt x="2763" y="884"/>
                </a:lnTo>
                <a:close/>
                <a:moveTo>
                  <a:pt x="2799" y="1631"/>
                </a:moveTo>
                <a:lnTo>
                  <a:pt x="2799" y="1631"/>
                </a:lnTo>
                <a:cubicBezTo>
                  <a:pt x="2876" y="1636"/>
                  <a:pt x="2876" y="1636"/>
                  <a:pt x="2876" y="1636"/>
                </a:cubicBezTo>
                <a:cubicBezTo>
                  <a:pt x="2935" y="1636"/>
                  <a:pt x="2935" y="1636"/>
                  <a:pt x="2935" y="1636"/>
                </a:cubicBezTo>
                <a:cubicBezTo>
                  <a:pt x="2965" y="1690"/>
                  <a:pt x="2965" y="1690"/>
                  <a:pt x="2965" y="1690"/>
                </a:cubicBezTo>
                <a:cubicBezTo>
                  <a:pt x="3006" y="1714"/>
                  <a:pt x="3006" y="1714"/>
                  <a:pt x="3006" y="1714"/>
                </a:cubicBezTo>
                <a:cubicBezTo>
                  <a:pt x="3083" y="1714"/>
                  <a:pt x="3083" y="1714"/>
                  <a:pt x="3083" y="1714"/>
                </a:cubicBezTo>
                <a:cubicBezTo>
                  <a:pt x="3154" y="1708"/>
                  <a:pt x="3154" y="1708"/>
                  <a:pt x="3154" y="1708"/>
                </a:cubicBezTo>
                <a:cubicBezTo>
                  <a:pt x="3202" y="1684"/>
                  <a:pt x="3202" y="1684"/>
                  <a:pt x="3202" y="1684"/>
                </a:cubicBezTo>
                <a:cubicBezTo>
                  <a:pt x="3255" y="1666"/>
                  <a:pt x="3255" y="1666"/>
                  <a:pt x="3255" y="1666"/>
                </a:cubicBezTo>
                <a:cubicBezTo>
                  <a:pt x="3302" y="1642"/>
                  <a:pt x="3302" y="1642"/>
                  <a:pt x="3302" y="1642"/>
                </a:cubicBezTo>
                <a:cubicBezTo>
                  <a:pt x="3332" y="1625"/>
                  <a:pt x="3332" y="1625"/>
                  <a:pt x="3332" y="1625"/>
                </a:cubicBezTo>
                <a:cubicBezTo>
                  <a:pt x="3356" y="1642"/>
                  <a:pt x="3356" y="1642"/>
                  <a:pt x="3356" y="1642"/>
                </a:cubicBezTo>
                <a:cubicBezTo>
                  <a:pt x="3385" y="1636"/>
                  <a:pt x="3385" y="1636"/>
                  <a:pt x="3385" y="1636"/>
                </a:cubicBezTo>
                <a:cubicBezTo>
                  <a:pt x="3468" y="1678"/>
                  <a:pt x="3468" y="1678"/>
                  <a:pt x="3468" y="1678"/>
                </a:cubicBezTo>
                <a:cubicBezTo>
                  <a:pt x="3522" y="1678"/>
                  <a:pt x="3522" y="1678"/>
                  <a:pt x="3522" y="1678"/>
                </a:cubicBezTo>
                <a:cubicBezTo>
                  <a:pt x="3569" y="1672"/>
                  <a:pt x="3569" y="1672"/>
                  <a:pt x="3569" y="1672"/>
                </a:cubicBezTo>
                <a:cubicBezTo>
                  <a:pt x="3587" y="1636"/>
                  <a:pt x="3587" y="1636"/>
                  <a:pt x="3587" y="1636"/>
                </a:cubicBezTo>
                <a:cubicBezTo>
                  <a:pt x="3551" y="1607"/>
                  <a:pt x="3551" y="1607"/>
                  <a:pt x="3551" y="1607"/>
                </a:cubicBezTo>
                <a:cubicBezTo>
                  <a:pt x="3581" y="1601"/>
                  <a:pt x="3581" y="1601"/>
                  <a:pt x="3581" y="1601"/>
                </a:cubicBezTo>
                <a:cubicBezTo>
                  <a:pt x="3629" y="1595"/>
                  <a:pt x="3629" y="1595"/>
                  <a:pt x="3629" y="1595"/>
                </a:cubicBezTo>
                <a:cubicBezTo>
                  <a:pt x="3640" y="1571"/>
                  <a:pt x="3640" y="1571"/>
                  <a:pt x="3640" y="1571"/>
                </a:cubicBezTo>
                <a:cubicBezTo>
                  <a:pt x="3593" y="1542"/>
                  <a:pt x="3593" y="1542"/>
                  <a:pt x="3593" y="1542"/>
                </a:cubicBezTo>
                <a:cubicBezTo>
                  <a:pt x="3498" y="1506"/>
                  <a:pt x="3498" y="1506"/>
                  <a:pt x="3498" y="1506"/>
                </a:cubicBezTo>
                <a:cubicBezTo>
                  <a:pt x="3451" y="1459"/>
                  <a:pt x="3451" y="1459"/>
                  <a:pt x="3451" y="1459"/>
                </a:cubicBezTo>
                <a:cubicBezTo>
                  <a:pt x="3462" y="1411"/>
                  <a:pt x="3462" y="1411"/>
                  <a:pt x="3462" y="1411"/>
                </a:cubicBezTo>
                <a:cubicBezTo>
                  <a:pt x="3415" y="1382"/>
                  <a:pt x="3415" y="1382"/>
                  <a:pt x="3415" y="1382"/>
                </a:cubicBezTo>
                <a:cubicBezTo>
                  <a:pt x="3409" y="1316"/>
                  <a:pt x="3409" y="1316"/>
                  <a:pt x="3409" y="1316"/>
                </a:cubicBezTo>
                <a:cubicBezTo>
                  <a:pt x="3374" y="1269"/>
                  <a:pt x="3374" y="1269"/>
                  <a:pt x="3374" y="1269"/>
                </a:cubicBezTo>
                <a:cubicBezTo>
                  <a:pt x="3314" y="1245"/>
                  <a:pt x="3314" y="1245"/>
                  <a:pt x="3314" y="1245"/>
                </a:cubicBezTo>
                <a:cubicBezTo>
                  <a:pt x="3261" y="1245"/>
                  <a:pt x="3261" y="1245"/>
                  <a:pt x="3261" y="1245"/>
                </a:cubicBezTo>
                <a:cubicBezTo>
                  <a:pt x="3261" y="1293"/>
                  <a:pt x="3261" y="1293"/>
                  <a:pt x="3261" y="1293"/>
                </a:cubicBezTo>
                <a:cubicBezTo>
                  <a:pt x="3267" y="1328"/>
                  <a:pt x="3267" y="1328"/>
                  <a:pt x="3267" y="1328"/>
                </a:cubicBezTo>
                <a:cubicBezTo>
                  <a:pt x="3297" y="1376"/>
                  <a:pt x="3297" y="1376"/>
                  <a:pt x="3297" y="1376"/>
                </a:cubicBezTo>
                <a:cubicBezTo>
                  <a:pt x="3279" y="1393"/>
                  <a:pt x="3279" y="1393"/>
                  <a:pt x="3279" y="1393"/>
                </a:cubicBezTo>
                <a:cubicBezTo>
                  <a:pt x="3255" y="1393"/>
                  <a:pt x="3255" y="1393"/>
                  <a:pt x="3255" y="1393"/>
                </a:cubicBezTo>
                <a:cubicBezTo>
                  <a:pt x="3231" y="1370"/>
                  <a:pt x="3231" y="1370"/>
                  <a:pt x="3231" y="1370"/>
                </a:cubicBezTo>
                <a:cubicBezTo>
                  <a:pt x="3225" y="1340"/>
                  <a:pt x="3225" y="1340"/>
                  <a:pt x="3225" y="1340"/>
                </a:cubicBezTo>
                <a:cubicBezTo>
                  <a:pt x="3213" y="1310"/>
                  <a:pt x="3213" y="1310"/>
                  <a:pt x="3213" y="1310"/>
                </a:cubicBezTo>
                <a:cubicBezTo>
                  <a:pt x="3172" y="1263"/>
                  <a:pt x="3172" y="1263"/>
                  <a:pt x="3172" y="1263"/>
                </a:cubicBezTo>
                <a:cubicBezTo>
                  <a:pt x="3125" y="1263"/>
                  <a:pt x="3125" y="1263"/>
                  <a:pt x="3125" y="1263"/>
                </a:cubicBezTo>
                <a:cubicBezTo>
                  <a:pt x="3136" y="1293"/>
                  <a:pt x="3136" y="1293"/>
                  <a:pt x="3136" y="1293"/>
                </a:cubicBezTo>
                <a:cubicBezTo>
                  <a:pt x="3154" y="1316"/>
                  <a:pt x="3154" y="1316"/>
                  <a:pt x="3154" y="1316"/>
                </a:cubicBezTo>
                <a:cubicBezTo>
                  <a:pt x="3107" y="1316"/>
                  <a:pt x="3107" y="1316"/>
                  <a:pt x="3107" y="1316"/>
                </a:cubicBezTo>
                <a:cubicBezTo>
                  <a:pt x="3107" y="1340"/>
                  <a:pt x="3107" y="1340"/>
                  <a:pt x="3107" y="1340"/>
                </a:cubicBezTo>
                <a:cubicBezTo>
                  <a:pt x="3065" y="1346"/>
                  <a:pt x="3065" y="1346"/>
                  <a:pt x="3065" y="1346"/>
                </a:cubicBezTo>
                <a:cubicBezTo>
                  <a:pt x="3071" y="1322"/>
                  <a:pt x="3071" y="1322"/>
                  <a:pt x="3071" y="1322"/>
                </a:cubicBezTo>
                <a:cubicBezTo>
                  <a:pt x="3083" y="1287"/>
                  <a:pt x="3083" y="1287"/>
                  <a:pt x="3083" y="1287"/>
                </a:cubicBezTo>
                <a:cubicBezTo>
                  <a:pt x="3047" y="1287"/>
                  <a:pt x="3047" y="1287"/>
                  <a:pt x="3047" y="1287"/>
                </a:cubicBezTo>
                <a:cubicBezTo>
                  <a:pt x="3006" y="1269"/>
                  <a:pt x="3006" y="1269"/>
                  <a:pt x="3006" y="1269"/>
                </a:cubicBezTo>
                <a:cubicBezTo>
                  <a:pt x="2965" y="1275"/>
                  <a:pt x="2965" y="1275"/>
                  <a:pt x="2965" y="1275"/>
                </a:cubicBezTo>
                <a:cubicBezTo>
                  <a:pt x="2958" y="1304"/>
                  <a:pt x="2958" y="1304"/>
                  <a:pt x="2958" y="1304"/>
                </a:cubicBezTo>
                <a:cubicBezTo>
                  <a:pt x="2923" y="1299"/>
                  <a:pt x="2923" y="1299"/>
                  <a:pt x="2923" y="1299"/>
                </a:cubicBezTo>
                <a:cubicBezTo>
                  <a:pt x="2935" y="1281"/>
                  <a:pt x="2935" y="1281"/>
                  <a:pt x="2935" y="1281"/>
                </a:cubicBezTo>
                <a:cubicBezTo>
                  <a:pt x="2923" y="1239"/>
                  <a:pt x="2923" y="1239"/>
                  <a:pt x="2923" y="1239"/>
                </a:cubicBezTo>
                <a:cubicBezTo>
                  <a:pt x="2899" y="1233"/>
                  <a:pt x="2899" y="1233"/>
                  <a:pt x="2899" y="1233"/>
                </a:cubicBezTo>
                <a:cubicBezTo>
                  <a:pt x="2852" y="1233"/>
                  <a:pt x="2852" y="1233"/>
                  <a:pt x="2852" y="1233"/>
                </a:cubicBezTo>
                <a:cubicBezTo>
                  <a:pt x="2816" y="1263"/>
                  <a:pt x="2816" y="1263"/>
                  <a:pt x="2816" y="1263"/>
                </a:cubicBezTo>
                <a:cubicBezTo>
                  <a:pt x="2781" y="1275"/>
                  <a:pt x="2781" y="1275"/>
                  <a:pt x="2781" y="1275"/>
                </a:cubicBezTo>
                <a:cubicBezTo>
                  <a:pt x="2733" y="1287"/>
                  <a:pt x="2733" y="1287"/>
                  <a:pt x="2733" y="1287"/>
                </a:cubicBezTo>
                <a:cubicBezTo>
                  <a:pt x="2698" y="1310"/>
                  <a:pt x="2698" y="1310"/>
                  <a:pt x="2698" y="1310"/>
                </a:cubicBezTo>
                <a:cubicBezTo>
                  <a:pt x="2704" y="1352"/>
                  <a:pt x="2704" y="1352"/>
                  <a:pt x="2704" y="1352"/>
                </a:cubicBezTo>
                <a:cubicBezTo>
                  <a:pt x="2656" y="1382"/>
                  <a:pt x="2656" y="1382"/>
                  <a:pt x="2656" y="1382"/>
                </a:cubicBezTo>
                <a:cubicBezTo>
                  <a:pt x="2656" y="1405"/>
                  <a:pt x="2656" y="1405"/>
                  <a:pt x="2656" y="1405"/>
                </a:cubicBezTo>
                <a:cubicBezTo>
                  <a:pt x="2692" y="1405"/>
                  <a:pt x="2692" y="1405"/>
                  <a:pt x="2692" y="1405"/>
                </a:cubicBezTo>
                <a:cubicBezTo>
                  <a:pt x="2715" y="1423"/>
                  <a:pt x="2715" y="1423"/>
                  <a:pt x="2715" y="1423"/>
                </a:cubicBezTo>
                <a:cubicBezTo>
                  <a:pt x="2757" y="1411"/>
                  <a:pt x="2757" y="1411"/>
                  <a:pt x="2757" y="1411"/>
                </a:cubicBezTo>
                <a:cubicBezTo>
                  <a:pt x="2810" y="1405"/>
                  <a:pt x="2810" y="1405"/>
                  <a:pt x="2810" y="1405"/>
                </a:cubicBezTo>
                <a:cubicBezTo>
                  <a:pt x="2846" y="1429"/>
                  <a:pt x="2846" y="1429"/>
                  <a:pt x="2846" y="1429"/>
                </a:cubicBezTo>
                <a:cubicBezTo>
                  <a:pt x="2792" y="1447"/>
                  <a:pt x="2792" y="1447"/>
                  <a:pt x="2792" y="1447"/>
                </a:cubicBezTo>
                <a:cubicBezTo>
                  <a:pt x="2745" y="1459"/>
                  <a:pt x="2745" y="1459"/>
                  <a:pt x="2745" y="1459"/>
                </a:cubicBezTo>
                <a:cubicBezTo>
                  <a:pt x="2721" y="1482"/>
                  <a:pt x="2721" y="1482"/>
                  <a:pt x="2721" y="1482"/>
                </a:cubicBezTo>
                <a:cubicBezTo>
                  <a:pt x="2787" y="1506"/>
                  <a:pt x="2787" y="1506"/>
                  <a:pt x="2787" y="1506"/>
                </a:cubicBezTo>
                <a:cubicBezTo>
                  <a:pt x="2846" y="1506"/>
                  <a:pt x="2846" y="1506"/>
                  <a:pt x="2846" y="1506"/>
                </a:cubicBezTo>
                <a:cubicBezTo>
                  <a:pt x="2917" y="1500"/>
                  <a:pt x="2917" y="1500"/>
                  <a:pt x="2917" y="1500"/>
                </a:cubicBezTo>
                <a:cubicBezTo>
                  <a:pt x="2976" y="1500"/>
                  <a:pt x="2976" y="1500"/>
                  <a:pt x="2976" y="1500"/>
                </a:cubicBezTo>
                <a:cubicBezTo>
                  <a:pt x="2976" y="1500"/>
                  <a:pt x="3012" y="1518"/>
                  <a:pt x="3024" y="1518"/>
                </a:cubicBezTo>
                <a:cubicBezTo>
                  <a:pt x="3036" y="1524"/>
                  <a:pt x="3018" y="1548"/>
                  <a:pt x="3018" y="1548"/>
                </a:cubicBezTo>
                <a:cubicBezTo>
                  <a:pt x="2917" y="1548"/>
                  <a:pt x="2917" y="1548"/>
                  <a:pt x="2917" y="1548"/>
                </a:cubicBezTo>
                <a:cubicBezTo>
                  <a:pt x="2828" y="1548"/>
                  <a:pt x="2828" y="1548"/>
                  <a:pt x="2828" y="1548"/>
                </a:cubicBezTo>
                <a:cubicBezTo>
                  <a:pt x="2763" y="1571"/>
                  <a:pt x="2763" y="1571"/>
                  <a:pt x="2763" y="1571"/>
                </a:cubicBezTo>
                <a:lnTo>
                  <a:pt x="2799" y="1631"/>
                </a:lnTo>
                <a:close/>
                <a:moveTo>
                  <a:pt x="3279" y="1743"/>
                </a:moveTo>
                <a:lnTo>
                  <a:pt x="3279" y="1743"/>
                </a:lnTo>
                <a:cubicBezTo>
                  <a:pt x="3326" y="1720"/>
                  <a:pt x="3326" y="1720"/>
                  <a:pt x="3326" y="1720"/>
                </a:cubicBezTo>
                <a:cubicBezTo>
                  <a:pt x="3368" y="1714"/>
                  <a:pt x="3368" y="1714"/>
                  <a:pt x="3368" y="1714"/>
                </a:cubicBezTo>
                <a:cubicBezTo>
                  <a:pt x="3374" y="1672"/>
                  <a:pt x="3374" y="1672"/>
                  <a:pt x="3374" y="1672"/>
                </a:cubicBezTo>
                <a:cubicBezTo>
                  <a:pt x="3297" y="1696"/>
                  <a:pt x="3297" y="1696"/>
                  <a:pt x="3297" y="1696"/>
                </a:cubicBezTo>
                <a:cubicBezTo>
                  <a:pt x="3219" y="1731"/>
                  <a:pt x="3219" y="1731"/>
                  <a:pt x="3219" y="1731"/>
                </a:cubicBezTo>
                <a:lnTo>
                  <a:pt x="3279" y="1743"/>
                </a:lnTo>
                <a:close/>
                <a:moveTo>
                  <a:pt x="2484" y="1435"/>
                </a:moveTo>
                <a:lnTo>
                  <a:pt x="2484" y="1435"/>
                </a:lnTo>
                <a:cubicBezTo>
                  <a:pt x="2544" y="1435"/>
                  <a:pt x="2544" y="1435"/>
                  <a:pt x="2544" y="1435"/>
                </a:cubicBezTo>
                <a:cubicBezTo>
                  <a:pt x="2579" y="1405"/>
                  <a:pt x="2579" y="1405"/>
                  <a:pt x="2579" y="1405"/>
                </a:cubicBezTo>
                <a:cubicBezTo>
                  <a:pt x="2591" y="1352"/>
                  <a:pt x="2591" y="1352"/>
                  <a:pt x="2591" y="1352"/>
                </a:cubicBezTo>
                <a:cubicBezTo>
                  <a:pt x="2591" y="1352"/>
                  <a:pt x="2644" y="1328"/>
                  <a:pt x="2644" y="1316"/>
                </a:cubicBezTo>
                <a:cubicBezTo>
                  <a:pt x="2650" y="1304"/>
                  <a:pt x="2686" y="1281"/>
                  <a:pt x="2686" y="1281"/>
                </a:cubicBezTo>
                <a:cubicBezTo>
                  <a:pt x="2787" y="1239"/>
                  <a:pt x="2787" y="1239"/>
                  <a:pt x="2787" y="1239"/>
                </a:cubicBezTo>
                <a:cubicBezTo>
                  <a:pt x="2852" y="1221"/>
                  <a:pt x="2852" y="1221"/>
                  <a:pt x="2852" y="1221"/>
                </a:cubicBezTo>
                <a:cubicBezTo>
                  <a:pt x="2846" y="1186"/>
                  <a:pt x="2846" y="1186"/>
                  <a:pt x="2846" y="1186"/>
                </a:cubicBezTo>
                <a:cubicBezTo>
                  <a:pt x="2763" y="1138"/>
                  <a:pt x="2763" y="1138"/>
                  <a:pt x="2763" y="1138"/>
                </a:cubicBezTo>
                <a:cubicBezTo>
                  <a:pt x="2721" y="1132"/>
                  <a:pt x="2721" y="1132"/>
                  <a:pt x="2721" y="1132"/>
                </a:cubicBezTo>
                <a:cubicBezTo>
                  <a:pt x="2662" y="1156"/>
                  <a:pt x="2662" y="1156"/>
                  <a:pt x="2662" y="1156"/>
                </a:cubicBezTo>
                <a:cubicBezTo>
                  <a:pt x="2603" y="1132"/>
                  <a:pt x="2603" y="1132"/>
                  <a:pt x="2603" y="1132"/>
                </a:cubicBezTo>
                <a:cubicBezTo>
                  <a:pt x="2538" y="1109"/>
                  <a:pt x="2538" y="1109"/>
                  <a:pt x="2538" y="1109"/>
                </a:cubicBezTo>
                <a:cubicBezTo>
                  <a:pt x="2460" y="1109"/>
                  <a:pt x="2460" y="1109"/>
                  <a:pt x="2460" y="1109"/>
                </a:cubicBezTo>
                <a:cubicBezTo>
                  <a:pt x="2360" y="1115"/>
                  <a:pt x="2360" y="1115"/>
                  <a:pt x="2360" y="1115"/>
                </a:cubicBezTo>
                <a:cubicBezTo>
                  <a:pt x="2360" y="1144"/>
                  <a:pt x="2360" y="1144"/>
                  <a:pt x="2360" y="1144"/>
                </a:cubicBezTo>
                <a:cubicBezTo>
                  <a:pt x="2378" y="1192"/>
                  <a:pt x="2378" y="1192"/>
                  <a:pt x="2378" y="1192"/>
                </a:cubicBezTo>
                <a:cubicBezTo>
                  <a:pt x="2360" y="1269"/>
                  <a:pt x="2360" y="1269"/>
                  <a:pt x="2360" y="1269"/>
                </a:cubicBezTo>
                <a:cubicBezTo>
                  <a:pt x="2277" y="1370"/>
                  <a:pt x="2277" y="1370"/>
                  <a:pt x="2277" y="1370"/>
                </a:cubicBezTo>
                <a:cubicBezTo>
                  <a:pt x="2378" y="1399"/>
                  <a:pt x="2378" y="1399"/>
                  <a:pt x="2378" y="1399"/>
                </a:cubicBezTo>
                <a:cubicBezTo>
                  <a:pt x="2431" y="1476"/>
                  <a:pt x="2431" y="1476"/>
                  <a:pt x="2431" y="1476"/>
                </a:cubicBezTo>
                <a:lnTo>
                  <a:pt x="2484" y="1435"/>
                </a:lnTo>
                <a:close/>
                <a:moveTo>
                  <a:pt x="107" y="2466"/>
                </a:moveTo>
                <a:lnTo>
                  <a:pt x="107" y="2466"/>
                </a:lnTo>
                <a:cubicBezTo>
                  <a:pt x="89" y="2425"/>
                  <a:pt x="89" y="2425"/>
                  <a:pt x="89" y="2425"/>
                </a:cubicBezTo>
                <a:cubicBezTo>
                  <a:pt x="41" y="2425"/>
                  <a:pt x="41" y="2425"/>
                  <a:pt x="41" y="2425"/>
                </a:cubicBezTo>
                <a:cubicBezTo>
                  <a:pt x="24" y="2443"/>
                  <a:pt x="24" y="2443"/>
                  <a:pt x="24" y="2443"/>
                </a:cubicBezTo>
                <a:cubicBezTo>
                  <a:pt x="30" y="2478"/>
                  <a:pt x="30" y="2478"/>
                  <a:pt x="30" y="2478"/>
                </a:cubicBezTo>
                <a:cubicBezTo>
                  <a:pt x="83" y="2478"/>
                  <a:pt x="83" y="2478"/>
                  <a:pt x="83" y="2478"/>
                </a:cubicBezTo>
                <a:lnTo>
                  <a:pt x="107" y="2466"/>
                </a:lnTo>
                <a:close/>
                <a:moveTo>
                  <a:pt x="1061" y="2407"/>
                </a:moveTo>
                <a:lnTo>
                  <a:pt x="1061" y="2407"/>
                </a:lnTo>
                <a:cubicBezTo>
                  <a:pt x="1061" y="2407"/>
                  <a:pt x="1049" y="2395"/>
                  <a:pt x="1049" y="2384"/>
                </a:cubicBezTo>
                <a:cubicBezTo>
                  <a:pt x="1049" y="2372"/>
                  <a:pt x="1079" y="2372"/>
                  <a:pt x="1079" y="2372"/>
                </a:cubicBezTo>
                <a:cubicBezTo>
                  <a:pt x="1150" y="2378"/>
                  <a:pt x="1150" y="2378"/>
                  <a:pt x="1150" y="2378"/>
                </a:cubicBezTo>
                <a:cubicBezTo>
                  <a:pt x="1210" y="2419"/>
                  <a:pt x="1210" y="2419"/>
                  <a:pt x="1210" y="2419"/>
                </a:cubicBezTo>
                <a:cubicBezTo>
                  <a:pt x="1275" y="2455"/>
                  <a:pt x="1275" y="2455"/>
                  <a:pt x="1275" y="2455"/>
                </a:cubicBezTo>
                <a:cubicBezTo>
                  <a:pt x="1346" y="2473"/>
                  <a:pt x="1346" y="2473"/>
                  <a:pt x="1346" y="2473"/>
                </a:cubicBezTo>
                <a:cubicBezTo>
                  <a:pt x="1405" y="2455"/>
                  <a:pt x="1405" y="2455"/>
                  <a:pt x="1405" y="2455"/>
                </a:cubicBezTo>
                <a:cubicBezTo>
                  <a:pt x="1453" y="2478"/>
                  <a:pt x="1453" y="2478"/>
                  <a:pt x="1453" y="2478"/>
                </a:cubicBezTo>
                <a:cubicBezTo>
                  <a:pt x="1494" y="2478"/>
                  <a:pt x="1494" y="2478"/>
                  <a:pt x="1494" y="2478"/>
                </a:cubicBezTo>
                <a:cubicBezTo>
                  <a:pt x="1542" y="2514"/>
                  <a:pt x="1542" y="2514"/>
                  <a:pt x="1542" y="2514"/>
                </a:cubicBezTo>
                <a:cubicBezTo>
                  <a:pt x="1613" y="2550"/>
                  <a:pt x="1613" y="2550"/>
                  <a:pt x="1613" y="2550"/>
                </a:cubicBezTo>
                <a:cubicBezTo>
                  <a:pt x="1648" y="2585"/>
                  <a:pt x="1648" y="2585"/>
                  <a:pt x="1648" y="2585"/>
                </a:cubicBezTo>
                <a:cubicBezTo>
                  <a:pt x="1648" y="2585"/>
                  <a:pt x="1696" y="2603"/>
                  <a:pt x="1708" y="2603"/>
                </a:cubicBezTo>
                <a:cubicBezTo>
                  <a:pt x="1719" y="2603"/>
                  <a:pt x="1731" y="2591"/>
                  <a:pt x="1731" y="2591"/>
                </a:cubicBezTo>
                <a:cubicBezTo>
                  <a:pt x="1779" y="2615"/>
                  <a:pt x="1779" y="2615"/>
                  <a:pt x="1779" y="2615"/>
                </a:cubicBezTo>
                <a:cubicBezTo>
                  <a:pt x="1802" y="2656"/>
                  <a:pt x="1802" y="2656"/>
                  <a:pt x="1802" y="2656"/>
                </a:cubicBezTo>
                <a:cubicBezTo>
                  <a:pt x="1874" y="2674"/>
                  <a:pt x="1874" y="2674"/>
                  <a:pt x="1874" y="2674"/>
                </a:cubicBezTo>
                <a:cubicBezTo>
                  <a:pt x="1862" y="2710"/>
                  <a:pt x="1862" y="2710"/>
                  <a:pt x="1862" y="2710"/>
                </a:cubicBezTo>
                <a:cubicBezTo>
                  <a:pt x="1921" y="2733"/>
                  <a:pt x="1921" y="2733"/>
                  <a:pt x="1921" y="2733"/>
                </a:cubicBezTo>
                <a:cubicBezTo>
                  <a:pt x="1909" y="2769"/>
                  <a:pt x="1909" y="2769"/>
                  <a:pt x="1909" y="2769"/>
                </a:cubicBezTo>
                <a:cubicBezTo>
                  <a:pt x="1951" y="2787"/>
                  <a:pt x="1951" y="2787"/>
                  <a:pt x="1951" y="2787"/>
                </a:cubicBezTo>
                <a:cubicBezTo>
                  <a:pt x="1992" y="2793"/>
                  <a:pt x="1992" y="2793"/>
                  <a:pt x="1992" y="2793"/>
                </a:cubicBezTo>
                <a:cubicBezTo>
                  <a:pt x="1992" y="2828"/>
                  <a:pt x="1992" y="2828"/>
                  <a:pt x="1992" y="2828"/>
                </a:cubicBezTo>
                <a:cubicBezTo>
                  <a:pt x="2028" y="2876"/>
                  <a:pt x="2028" y="2876"/>
                  <a:pt x="2028" y="2876"/>
                </a:cubicBezTo>
                <a:cubicBezTo>
                  <a:pt x="2034" y="2923"/>
                  <a:pt x="2034" y="2923"/>
                  <a:pt x="2034" y="2923"/>
                </a:cubicBezTo>
                <a:cubicBezTo>
                  <a:pt x="2051" y="2965"/>
                  <a:pt x="2051" y="2965"/>
                  <a:pt x="2051" y="2965"/>
                </a:cubicBezTo>
                <a:cubicBezTo>
                  <a:pt x="2105" y="2971"/>
                  <a:pt x="2105" y="2971"/>
                  <a:pt x="2105" y="2971"/>
                </a:cubicBezTo>
                <a:cubicBezTo>
                  <a:pt x="2117" y="3030"/>
                  <a:pt x="2117" y="3030"/>
                  <a:pt x="2117" y="3030"/>
                </a:cubicBezTo>
                <a:cubicBezTo>
                  <a:pt x="2170" y="3077"/>
                  <a:pt x="2170" y="3077"/>
                  <a:pt x="2170" y="3077"/>
                </a:cubicBezTo>
                <a:cubicBezTo>
                  <a:pt x="2182" y="3113"/>
                  <a:pt x="2182" y="3113"/>
                  <a:pt x="2182" y="3113"/>
                </a:cubicBezTo>
                <a:cubicBezTo>
                  <a:pt x="2241" y="3142"/>
                  <a:pt x="2241" y="3142"/>
                  <a:pt x="2241" y="3142"/>
                </a:cubicBezTo>
                <a:cubicBezTo>
                  <a:pt x="2294" y="3166"/>
                  <a:pt x="2294" y="3166"/>
                  <a:pt x="2294" y="3166"/>
                </a:cubicBezTo>
                <a:cubicBezTo>
                  <a:pt x="2336" y="3178"/>
                  <a:pt x="2336" y="3178"/>
                  <a:pt x="2336" y="3178"/>
                </a:cubicBezTo>
                <a:cubicBezTo>
                  <a:pt x="2348" y="3208"/>
                  <a:pt x="2348" y="3208"/>
                  <a:pt x="2348" y="3208"/>
                </a:cubicBezTo>
                <a:cubicBezTo>
                  <a:pt x="2407" y="3243"/>
                  <a:pt x="2407" y="3243"/>
                  <a:pt x="2407" y="3243"/>
                </a:cubicBezTo>
                <a:cubicBezTo>
                  <a:pt x="2449" y="3273"/>
                  <a:pt x="2449" y="3273"/>
                  <a:pt x="2449" y="3273"/>
                </a:cubicBezTo>
                <a:cubicBezTo>
                  <a:pt x="2472" y="3344"/>
                  <a:pt x="2472" y="3344"/>
                  <a:pt x="2472" y="3344"/>
                </a:cubicBezTo>
                <a:cubicBezTo>
                  <a:pt x="2472" y="3397"/>
                  <a:pt x="2472" y="3397"/>
                  <a:pt x="2472" y="3397"/>
                </a:cubicBezTo>
                <a:cubicBezTo>
                  <a:pt x="2437" y="3362"/>
                  <a:pt x="2437" y="3362"/>
                  <a:pt x="2437" y="3362"/>
                </a:cubicBezTo>
                <a:cubicBezTo>
                  <a:pt x="2401" y="3320"/>
                  <a:pt x="2401" y="3320"/>
                  <a:pt x="2401" y="3320"/>
                </a:cubicBezTo>
                <a:cubicBezTo>
                  <a:pt x="2395" y="3291"/>
                  <a:pt x="2395" y="3291"/>
                  <a:pt x="2395" y="3291"/>
                </a:cubicBezTo>
                <a:cubicBezTo>
                  <a:pt x="2348" y="3261"/>
                  <a:pt x="2348" y="3261"/>
                  <a:pt x="2348" y="3261"/>
                </a:cubicBezTo>
                <a:cubicBezTo>
                  <a:pt x="2318" y="3249"/>
                  <a:pt x="2318" y="3249"/>
                  <a:pt x="2318" y="3249"/>
                </a:cubicBezTo>
                <a:cubicBezTo>
                  <a:pt x="2312" y="3202"/>
                  <a:pt x="2312" y="3202"/>
                  <a:pt x="2312" y="3202"/>
                </a:cubicBezTo>
                <a:cubicBezTo>
                  <a:pt x="2271" y="3202"/>
                  <a:pt x="2271" y="3202"/>
                  <a:pt x="2271" y="3202"/>
                </a:cubicBezTo>
                <a:cubicBezTo>
                  <a:pt x="2241" y="3184"/>
                  <a:pt x="2241" y="3184"/>
                  <a:pt x="2241" y="3184"/>
                </a:cubicBezTo>
                <a:cubicBezTo>
                  <a:pt x="2212" y="3172"/>
                  <a:pt x="2212" y="3172"/>
                  <a:pt x="2212" y="3172"/>
                </a:cubicBezTo>
                <a:cubicBezTo>
                  <a:pt x="2182" y="3160"/>
                  <a:pt x="2182" y="3160"/>
                  <a:pt x="2182" y="3160"/>
                </a:cubicBezTo>
                <a:cubicBezTo>
                  <a:pt x="2152" y="3166"/>
                  <a:pt x="2152" y="3166"/>
                  <a:pt x="2152" y="3166"/>
                </a:cubicBezTo>
                <a:cubicBezTo>
                  <a:pt x="2182" y="3202"/>
                  <a:pt x="2182" y="3202"/>
                  <a:pt x="2182" y="3202"/>
                </a:cubicBezTo>
                <a:cubicBezTo>
                  <a:pt x="2217" y="3225"/>
                  <a:pt x="2217" y="3225"/>
                  <a:pt x="2217" y="3225"/>
                </a:cubicBezTo>
                <a:cubicBezTo>
                  <a:pt x="2253" y="3261"/>
                  <a:pt x="2253" y="3261"/>
                  <a:pt x="2253" y="3261"/>
                </a:cubicBezTo>
                <a:cubicBezTo>
                  <a:pt x="2330" y="3309"/>
                  <a:pt x="2330" y="3309"/>
                  <a:pt x="2330" y="3309"/>
                </a:cubicBezTo>
                <a:cubicBezTo>
                  <a:pt x="2354" y="3362"/>
                  <a:pt x="2354" y="3362"/>
                  <a:pt x="2354" y="3362"/>
                </a:cubicBezTo>
                <a:cubicBezTo>
                  <a:pt x="2383" y="3433"/>
                  <a:pt x="2383" y="3433"/>
                  <a:pt x="2383" y="3433"/>
                </a:cubicBezTo>
                <a:cubicBezTo>
                  <a:pt x="2383" y="3486"/>
                  <a:pt x="2383" y="3486"/>
                  <a:pt x="2383" y="3486"/>
                </a:cubicBezTo>
                <a:cubicBezTo>
                  <a:pt x="2378" y="3563"/>
                  <a:pt x="2378" y="3563"/>
                  <a:pt x="2378" y="3563"/>
                </a:cubicBezTo>
                <a:cubicBezTo>
                  <a:pt x="2378" y="3646"/>
                  <a:pt x="2378" y="3646"/>
                  <a:pt x="2378" y="3646"/>
                </a:cubicBezTo>
                <a:cubicBezTo>
                  <a:pt x="2348" y="3664"/>
                  <a:pt x="2348" y="3664"/>
                  <a:pt x="2348" y="3664"/>
                </a:cubicBezTo>
                <a:cubicBezTo>
                  <a:pt x="2348" y="3718"/>
                  <a:pt x="2348" y="3718"/>
                  <a:pt x="2348" y="3718"/>
                </a:cubicBezTo>
                <a:cubicBezTo>
                  <a:pt x="2383" y="3777"/>
                  <a:pt x="2383" y="3777"/>
                  <a:pt x="2383" y="3777"/>
                </a:cubicBezTo>
                <a:cubicBezTo>
                  <a:pt x="2372" y="3830"/>
                  <a:pt x="2372" y="3830"/>
                  <a:pt x="2372" y="3830"/>
                </a:cubicBezTo>
                <a:cubicBezTo>
                  <a:pt x="2378" y="3872"/>
                  <a:pt x="2378" y="3872"/>
                  <a:pt x="2378" y="3872"/>
                </a:cubicBezTo>
                <a:cubicBezTo>
                  <a:pt x="2401" y="3907"/>
                  <a:pt x="2401" y="3907"/>
                  <a:pt x="2401" y="3907"/>
                </a:cubicBezTo>
                <a:cubicBezTo>
                  <a:pt x="2401" y="3961"/>
                  <a:pt x="2401" y="3961"/>
                  <a:pt x="2401" y="3961"/>
                </a:cubicBezTo>
                <a:cubicBezTo>
                  <a:pt x="2431" y="4008"/>
                  <a:pt x="2431" y="4008"/>
                  <a:pt x="2431" y="4008"/>
                </a:cubicBezTo>
                <a:cubicBezTo>
                  <a:pt x="2472" y="4044"/>
                  <a:pt x="2472" y="4044"/>
                  <a:pt x="2472" y="4044"/>
                </a:cubicBezTo>
                <a:cubicBezTo>
                  <a:pt x="2496" y="4121"/>
                  <a:pt x="2496" y="4121"/>
                  <a:pt x="2496" y="4121"/>
                </a:cubicBezTo>
                <a:cubicBezTo>
                  <a:pt x="2538" y="4156"/>
                  <a:pt x="2538" y="4156"/>
                  <a:pt x="2538" y="4156"/>
                </a:cubicBezTo>
                <a:cubicBezTo>
                  <a:pt x="2544" y="4192"/>
                  <a:pt x="2544" y="4192"/>
                  <a:pt x="2544" y="4192"/>
                </a:cubicBezTo>
                <a:cubicBezTo>
                  <a:pt x="2579" y="4239"/>
                  <a:pt x="2579" y="4239"/>
                  <a:pt x="2579" y="4239"/>
                </a:cubicBezTo>
                <a:cubicBezTo>
                  <a:pt x="2633" y="4239"/>
                  <a:pt x="2633" y="4239"/>
                  <a:pt x="2633" y="4239"/>
                </a:cubicBezTo>
                <a:cubicBezTo>
                  <a:pt x="2668" y="4269"/>
                  <a:pt x="2668" y="4269"/>
                  <a:pt x="2668" y="4269"/>
                </a:cubicBezTo>
                <a:cubicBezTo>
                  <a:pt x="2721" y="4299"/>
                  <a:pt x="2721" y="4299"/>
                  <a:pt x="2721" y="4299"/>
                </a:cubicBezTo>
                <a:cubicBezTo>
                  <a:pt x="2763" y="4340"/>
                  <a:pt x="2763" y="4340"/>
                  <a:pt x="2763" y="4340"/>
                </a:cubicBezTo>
                <a:cubicBezTo>
                  <a:pt x="2775" y="4387"/>
                  <a:pt x="2775" y="4387"/>
                  <a:pt x="2775" y="4387"/>
                </a:cubicBezTo>
                <a:cubicBezTo>
                  <a:pt x="2799" y="4435"/>
                  <a:pt x="2799" y="4435"/>
                  <a:pt x="2799" y="4435"/>
                </a:cubicBezTo>
                <a:cubicBezTo>
                  <a:pt x="2822" y="4512"/>
                  <a:pt x="2822" y="4512"/>
                  <a:pt x="2822" y="4512"/>
                </a:cubicBezTo>
                <a:cubicBezTo>
                  <a:pt x="2858" y="4548"/>
                  <a:pt x="2858" y="4548"/>
                  <a:pt x="2858" y="4548"/>
                </a:cubicBezTo>
                <a:cubicBezTo>
                  <a:pt x="2899" y="4589"/>
                  <a:pt x="2899" y="4589"/>
                  <a:pt x="2899" y="4589"/>
                </a:cubicBezTo>
                <a:cubicBezTo>
                  <a:pt x="2911" y="4619"/>
                  <a:pt x="2911" y="4619"/>
                  <a:pt x="2911" y="4619"/>
                </a:cubicBezTo>
                <a:cubicBezTo>
                  <a:pt x="2876" y="4642"/>
                  <a:pt x="2876" y="4642"/>
                  <a:pt x="2876" y="4642"/>
                </a:cubicBezTo>
                <a:cubicBezTo>
                  <a:pt x="2899" y="4672"/>
                  <a:pt x="2899" y="4672"/>
                  <a:pt x="2899" y="4672"/>
                </a:cubicBezTo>
                <a:cubicBezTo>
                  <a:pt x="2941" y="4708"/>
                  <a:pt x="2941" y="4708"/>
                  <a:pt x="2941" y="4708"/>
                </a:cubicBezTo>
                <a:cubicBezTo>
                  <a:pt x="2994" y="4737"/>
                  <a:pt x="2994" y="4737"/>
                  <a:pt x="2994" y="4737"/>
                </a:cubicBezTo>
                <a:cubicBezTo>
                  <a:pt x="3030" y="4779"/>
                  <a:pt x="3030" y="4779"/>
                  <a:pt x="3030" y="4779"/>
                </a:cubicBezTo>
                <a:cubicBezTo>
                  <a:pt x="3024" y="4809"/>
                  <a:pt x="3024" y="4809"/>
                  <a:pt x="3024" y="4809"/>
                </a:cubicBezTo>
                <a:cubicBezTo>
                  <a:pt x="3030" y="4832"/>
                  <a:pt x="3030" y="4832"/>
                  <a:pt x="3030" y="4832"/>
                </a:cubicBezTo>
                <a:cubicBezTo>
                  <a:pt x="3077" y="4850"/>
                  <a:pt x="3077" y="4850"/>
                  <a:pt x="3077" y="4850"/>
                </a:cubicBezTo>
                <a:cubicBezTo>
                  <a:pt x="3113" y="4886"/>
                  <a:pt x="3113" y="4886"/>
                  <a:pt x="3113" y="4886"/>
                </a:cubicBezTo>
                <a:cubicBezTo>
                  <a:pt x="3142" y="4915"/>
                  <a:pt x="3142" y="4915"/>
                  <a:pt x="3142" y="4915"/>
                </a:cubicBezTo>
                <a:cubicBezTo>
                  <a:pt x="3148" y="4951"/>
                  <a:pt x="3148" y="4951"/>
                  <a:pt x="3148" y="4951"/>
                </a:cubicBezTo>
                <a:cubicBezTo>
                  <a:pt x="3172" y="4939"/>
                  <a:pt x="3172" y="4939"/>
                  <a:pt x="3172" y="4939"/>
                </a:cubicBezTo>
                <a:cubicBezTo>
                  <a:pt x="3178" y="4897"/>
                  <a:pt x="3178" y="4897"/>
                  <a:pt x="3178" y="4897"/>
                </a:cubicBezTo>
                <a:cubicBezTo>
                  <a:pt x="3160" y="4856"/>
                  <a:pt x="3160" y="4856"/>
                  <a:pt x="3160" y="4856"/>
                </a:cubicBezTo>
                <a:cubicBezTo>
                  <a:pt x="3119" y="4838"/>
                  <a:pt x="3119" y="4838"/>
                  <a:pt x="3119" y="4838"/>
                </a:cubicBezTo>
                <a:cubicBezTo>
                  <a:pt x="3113" y="4803"/>
                  <a:pt x="3113" y="4803"/>
                  <a:pt x="3113" y="4803"/>
                </a:cubicBezTo>
                <a:cubicBezTo>
                  <a:pt x="3071" y="4773"/>
                  <a:pt x="3071" y="4773"/>
                  <a:pt x="3071" y="4773"/>
                </a:cubicBezTo>
                <a:cubicBezTo>
                  <a:pt x="3053" y="4726"/>
                  <a:pt x="3053" y="4726"/>
                  <a:pt x="3053" y="4726"/>
                </a:cubicBezTo>
                <a:cubicBezTo>
                  <a:pt x="3036" y="4678"/>
                  <a:pt x="3036" y="4678"/>
                  <a:pt x="3036" y="4678"/>
                </a:cubicBezTo>
                <a:cubicBezTo>
                  <a:pt x="3000" y="4642"/>
                  <a:pt x="3000" y="4642"/>
                  <a:pt x="3000" y="4642"/>
                </a:cubicBezTo>
                <a:cubicBezTo>
                  <a:pt x="2988" y="4595"/>
                  <a:pt x="2988" y="4595"/>
                  <a:pt x="2988" y="4595"/>
                </a:cubicBezTo>
                <a:cubicBezTo>
                  <a:pt x="2953" y="4583"/>
                  <a:pt x="2953" y="4583"/>
                  <a:pt x="2953" y="4583"/>
                </a:cubicBezTo>
                <a:cubicBezTo>
                  <a:pt x="2929" y="4524"/>
                  <a:pt x="2929" y="4524"/>
                  <a:pt x="2929" y="4524"/>
                </a:cubicBezTo>
                <a:cubicBezTo>
                  <a:pt x="2887" y="4476"/>
                  <a:pt x="2887" y="4476"/>
                  <a:pt x="2887" y="4476"/>
                </a:cubicBezTo>
                <a:cubicBezTo>
                  <a:pt x="2881" y="4417"/>
                  <a:pt x="2881" y="4417"/>
                  <a:pt x="2881" y="4417"/>
                </a:cubicBezTo>
                <a:cubicBezTo>
                  <a:pt x="2917" y="4411"/>
                  <a:pt x="2917" y="4411"/>
                  <a:pt x="2917" y="4411"/>
                </a:cubicBezTo>
                <a:cubicBezTo>
                  <a:pt x="2965" y="4429"/>
                  <a:pt x="2965" y="4429"/>
                  <a:pt x="2965" y="4429"/>
                </a:cubicBezTo>
                <a:cubicBezTo>
                  <a:pt x="2994" y="4465"/>
                  <a:pt x="2994" y="4465"/>
                  <a:pt x="2994" y="4465"/>
                </a:cubicBezTo>
                <a:cubicBezTo>
                  <a:pt x="2994" y="4518"/>
                  <a:pt x="2994" y="4518"/>
                  <a:pt x="2994" y="4518"/>
                </a:cubicBezTo>
                <a:cubicBezTo>
                  <a:pt x="3047" y="4589"/>
                  <a:pt x="3047" y="4589"/>
                  <a:pt x="3047" y="4589"/>
                </a:cubicBezTo>
                <a:cubicBezTo>
                  <a:pt x="3101" y="4648"/>
                  <a:pt x="3101" y="4648"/>
                  <a:pt x="3101" y="4648"/>
                </a:cubicBezTo>
                <a:cubicBezTo>
                  <a:pt x="3148" y="4690"/>
                  <a:pt x="3148" y="4690"/>
                  <a:pt x="3148" y="4690"/>
                </a:cubicBezTo>
                <a:cubicBezTo>
                  <a:pt x="3184" y="4731"/>
                  <a:pt x="3184" y="4731"/>
                  <a:pt x="3184" y="4731"/>
                </a:cubicBezTo>
                <a:cubicBezTo>
                  <a:pt x="3190" y="4773"/>
                  <a:pt x="3190" y="4773"/>
                  <a:pt x="3190" y="4773"/>
                </a:cubicBezTo>
                <a:cubicBezTo>
                  <a:pt x="3243" y="4803"/>
                  <a:pt x="3243" y="4803"/>
                  <a:pt x="3243" y="4803"/>
                </a:cubicBezTo>
                <a:cubicBezTo>
                  <a:pt x="3279" y="4844"/>
                  <a:pt x="3279" y="4844"/>
                  <a:pt x="3279" y="4844"/>
                </a:cubicBezTo>
                <a:cubicBezTo>
                  <a:pt x="3308" y="4892"/>
                  <a:pt x="3308" y="4892"/>
                  <a:pt x="3308" y="4892"/>
                </a:cubicBezTo>
                <a:cubicBezTo>
                  <a:pt x="3368" y="4957"/>
                  <a:pt x="3368" y="4957"/>
                  <a:pt x="3368" y="4957"/>
                </a:cubicBezTo>
                <a:cubicBezTo>
                  <a:pt x="3391" y="5010"/>
                  <a:pt x="3391" y="5010"/>
                  <a:pt x="3391" y="5010"/>
                </a:cubicBezTo>
                <a:cubicBezTo>
                  <a:pt x="3421" y="5034"/>
                  <a:pt x="3421" y="5034"/>
                  <a:pt x="3421" y="5034"/>
                </a:cubicBezTo>
                <a:cubicBezTo>
                  <a:pt x="3391" y="5052"/>
                  <a:pt x="3391" y="5052"/>
                  <a:pt x="3391" y="5052"/>
                </a:cubicBezTo>
                <a:cubicBezTo>
                  <a:pt x="3385" y="5087"/>
                  <a:pt x="3385" y="5087"/>
                  <a:pt x="3385" y="5087"/>
                </a:cubicBezTo>
                <a:cubicBezTo>
                  <a:pt x="3451" y="5141"/>
                  <a:pt x="3451" y="5141"/>
                  <a:pt x="3451" y="5141"/>
                </a:cubicBezTo>
                <a:cubicBezTo>
                  <a:pt x="3504" y="5182"/>
                  <a:pt x="3504" y="5182"/>
                  <a:pt x="3504" y="5182"/>
                </a:cubicBezTo>
                <a:cubicBezTo>
                  <a:pt x="3569" y="5200"/>
                  <a:pt x="3569" y="5200"/>
                  <a:pt x="3569" y="5200"/>
                </a:cubicBezTo>
                <a:cubicBezTo>
                  <a:pt x="3640" y="5241"/>
                  <a:pt x="3640" y="5241"/>
                  <a:pt x="3640" y="5241"/>
                </a:cubicBezTo>
                <a:cubicBezTo>
                  <a:pt x="3717" y="5277"/>
                  <a:pt x="3717" y="5277"/>
                  <a:pt x="3717" y="5277"/>
                </a:cubicBezTo>
                <a:cubicBezTo>
                  <a:pt x="3806" y="5318"/>
                  <a:pt x="3806" y="5318"/>
                  <a:pt x="3806" y="5318"/>
                </a:cubicBezTo>
                <a:cubicBezTo>
                  <a:pt x="3878" y="5342"/>
                  <a:pt x="3878" y="5342"/>
                  <a:pt x="3878" y="5342"/>
                </a:cubicBezTo>
                <a:cubicBezTo>
                  <a:pt x="3925" y="5336"/>
                  <a:pt x="3925" y="5336"/>
                  <a:pt x="3925" y="5336"/>
                </a:cubicBezTo>
                <a:cubicBezTo>
                  <a:pt x="3937" y="5312"/>
                  <a:pt x="3937" y="5312"/>
                  <a:pt x="3937" y="5312"/>
                </a:cubicBezTo>
                <a:cubicBezTo>
                  <a:pt x="3990" y="5307"/>
                  <a:pt x="3990" y="5307"/>
                  <a:pt x="3990" y="5307"/>
                </a:cubicBezTo>
                <a:cubicBezTo>
                  <a:pt x="4044" y="5336"/>
                  <a:pt x="4044" y="5336"/>
                  <a:pt x="4044" y="5336"/>
                </a:cubicBezTo>
                <a:cubicBezTo>
                  <a:pt x="4109" y="5384"/>
                  <a:pt x="4109" y="5384"/>
                  <a:pt x="4109" y="5384"/>
                </a:cubicBezTo>
                <a:cubicBezTo>
                  <a:pt x="4144" y="5425"/>
                  <a:pt x="4144" y="5425"/>
                  <a:pt x="4144" y="5425"/>
                </a:cubicBezTo>
                <a:cubicBezTo>
                  <a:pt x="4192" y="5425"/>
                  <a:pt x="4192" y="5425"/>
                  <a:pt x="4192" y="5425"/>
                </a:cubicBezTo>
                <a:cubicBezTo>
                  <a:pt x="4215" y="5425"/>
                  <a:pt x="4215" y="5425"/>
                  <a:pt x="4215" y="5425"/>
                </a:cubicBezTo>
                <a:cubicBezTo>
                  <a:pt x="4245" y="5437"/>
                  <a:pt x="4245" y="5437"/>
                  <a:pt x="4245" y="5437"/>
                </a:cubicBezTo>
                <a:cubicBezTo>
                  <a:pt x="4275" y="5478"/>
                  <a:pt x="4275" y="5478"/>
                  <a:pt x="4275" y="5478"/>
                </a:cubicBezTo>
                <a:cubicBezTo>
                  <a:pt x="4340" y="5496"/>
                  <a:pt x="4340" y="5496"/>
                  <a:pt x="4340" y="5496"/>
                </a:cubicBezTo>
                <a:cubicBezTo>
                  <a:pt x="4340" y="5473"/>
                  <a:pt x="4340" y="5473"/>
                  <a:pt x="4340" y="5473"/>
                </a:cubicBezTo>
                <a:cubicBezTo>
                  <a:pt x="4376" y="5490"/>
                  <a:pt x="4376" y="5490"/>
                  <a:pt x="4376" y="5490"/>
                </a:cubicBezTo>
                <a:cubicBezTo>
                  <a:pt x="4411" y="5538"/>
                  <a:pt x="4411" y="5538"/>
                  <a:pt x="4411" y="5538"/>
                </a:cubicBezTo>
                <a:cubicBezTo>
                  <a:pt x="4411" y="5538"/>
                  <a:pt x="4459" y="5591"/>
                  <a:pt x="4470" y="5603"/>
                </a:cubicBezTo>
                <a:cubicBezTo>
                  <a:pt x="4482" y="5609"/>
                  <a:pt x="4465" y="5651"/>
                  <a:pt x="4465" y="5651"/>
                </a:cubicBezTo>
                <a:cubicBezTo>
                  <a:pt x="4488" y="5674"/>
                  <a:pt x="4488" y="5674"/>
                  <a:pt x="4488" y="5674"/>
                </a:cubicBezTo>
                <a:cubicBezTo>
                  <a:pt x="4512" y="5662"/>
                  <a:pt x="4512" y="5662"/>
                  <a:pt x="4512" y="5662"/>
                </a:cubicBezTo>
                <a:cubicBezTo>
                  <a:pt x="4547" y="5680"/>
                  <a:pt x="4547" y="5680"/>
                  <a:pt x="4547" y="5680"/>
                </a:cubicBezTo>
                <a:cubicBezTo>
                  <a:pt x="4595" y="5728"/>
                  <a:pt x="4595" y="5728"/>
                  <a:pt x="4595" y="5728"/>
                </a:cubicBezTo>
                <a:cubicBezTo>
                  <a:pt x="4595" y="5728"/>
                  <a:pt x="4631" y="5757"/>
                  <a:pt x="4648" y="5739"/>
                </a:cubicBezTo>
                <a:cubicBezTo>
                  <a:pt x="4731" y="5787"/>
                  <a:pt x="4731" y="5787"/>
                  <a:pt x="4731" y="5787"/>
                </a:cubicBezTo>
                <a:cubicBezTo>
                  <a:pt x="4779" y="5805"/>
                  <a:pt x="4779" y="5805"/>
                  <a:pt x="4779" y="5805"/>
                </a:cubicBezTo>
                <a:cubicBezTo>
                  <a:pt x="4773" y="5757"/>
                  <a:pt x="4773" y="5757"/>
                  <a:pt x="4773" y="5757"/>
                </a:cubicBezTo>
                <a:cubicBezTo>
                  <a:pt x="4797" y="5728"/>
                  <a:pt x="4797" y="5728"/>
                  <a:pt x="4797" y="5728"/>
                </a:cubicBezTo>
                <a:cubicBezTo>
                  <a:pt x="4880" y="5733"/>
                  <a:pt x="4880" y="5733"/>
                  <a:pt x="4880" y="5733"/>
                </a:cubicBezTo>
                <a:cubicBezTo>
                  <a:pt x="4886" y="5763"/>
                  <a:pt x="4886" y="5763"/>
                  <a:pt x="4886" y="5763"/>
                </a:cubicBezTo>
                <a:cubicBezTo>
                  <a:pt x="4909" y="5763"/>
                  <a:pt x="4909" y="5763"/>
                  <a:pt x="4909" y="5763"/>
                </a:cubicBezTo>
                <a:cubicBezTo>
                  <a:pt x="4927" y="5728"/>
                  <a:pt x="4927" y="5728"/>
                  <a:pt x="4927" y="5728"/>
                </a:cubicBezTo>
                <a:cubicBezTo>
                  <a:pt x="4897" y="5692"/>
                  <a:pt x="4897" y="5692"/>
                  <a:pt x="4897" y="5692"/>
                </a:cubicBezTo>
                <a:cubicBezTo>
                  <a:pt x="4814" y="5692"/>
                  <a:pt x="4814" y="5692"/>
                  <a:pt x="4814" y="5692"/>
                </a:cubicBezTo>
                <a:cubicBezTo>
                  <a:pt x="4761" y="5686"/>
                  <a:pt x="4761" y="5686"/>
                  <a:pt x="4761" y="5686"/>
                </a:cubicBezTo>
                <a:cubicBezTo>
                  <a:pt x="4678" y="5680"/>
                  <a:pt x="4678" y="5680"/>
                  <a:pt x="4678" y="5680"/>
                </a:cubicBezTo>
                <a:cubicBezTo>
                  <a:pt x="4642" y="5656"/>
                  <a:pt x="4642" y="5656"/>
                  <a:pt x="4642" y="5656"/>
                </a:cubicBezTo>
                <a:cubicBezTo>
                  <a:pt x="4589" y="5603"/>
                  <a:pt x="4589" y="5603"/>
                  <a:pt x="4589" y="5603"/>
                </a:cubicBezTo>
                <a:cubicBezTo>
                  <a:pt x="4595" y="5562"/>
                  <a:pt x="4595" y="5562"/>
                  <a:pt x="4595" y="5562"/>
                </a:cubicBezTo>
                <a:cubicBezTo>
                  <a:pt x="4595" y="5502"/>
                  <a:pt x="4595" y="5502"/>
                  <a:pt x="4595" y="5502"/>
                </a:cubicBezTo>
                <a:cubicBezTo>
                  <a:pt x="4613" y="5431"/>
                  <a:pt x="4613" y="5431"/>
                  <a:pt x="4613" y="5431"/>
                </a:cubicBezTo>
                <a:cubicBezTo>
                  <a:pt x="4613" y="5384"/>
                  <a:pt x="4613" y="5384"/>
                  <a:pt x="4613" y="5384"/>
                </a:cubicBezTo>
                <a:cubicBezTo>
                  <a:pt x="4583" y="5342"/>
                  <a:pt x="4583" y="5342"/>
                  <a:pt x="4583" y="5342"/>
                </a:cubicBezTo>
                <a:cubicBezTo>
                  <a:pt x="4536" y="5318"/>
                  <a:pt x="4536" y="5318"/>
                  <a:pt x="4536" y="5318"/>
                </a:cubicBezTo>
                <a:cubicBezTo>
                  <a:pt x="4459" y="5324"/>
                  <a:pt x="4459" y="5324"/>
                  <a:pt x="4459" y="5324"/>
                </a:cubicBezTo>
                <a:cubicBezTo>
                  <a:pt x="4405" y="5312"/>
                  <a:pt x="4405" y="5312"/>
                  <a:pt x="4405" y="5312"/>
                </a:cubicBezTo>
                <a:cubicBezTo>
                  <a:pt x="4340" y="5336"/>
                  <a:pt x="4340" y="5336"/>
                  <a:pt x="4340" y="5336"/>
                </a:cubicBezTo>
                <a:cubicBezTo>
                  <a:pt x="4304" y="5312"/>
                  <a:pt x="4304" y="5312"/>
                  <a:pt x="4304" y="5312"/>
                </a:cubicBezTo>
                <a:cubicBezTo>
                  <a:pt x="4340" y="5283"/>
                  <a:pt x="4340" y="5283"/>
                  <a:pt x="4340" y="5283"/>
                </a:cubicBezTo>
                <a:cubicBezTo>
                  <a:pt x="4340" y="5230"/>
                  <a:pt x="4340" y="5230"/>
                  <a:pt x="4340" y="5230"/>
                </a:cubicBezTo>
                <a:cubicBezTo>
                  <a:pt x="4352" y="5200"/>
                  <a:pt x="4352" y="5200"/>
                  <a:pt x="4352" y="5200"/>
                </a:cubicBezTo>
                <a:cubicBezTo>
                  <a:pt x="4376" y="5146"/>
                  <a:pt x="4376" y="5146"/>
                  <a:pt x="4376" y="5146"/>
                </a:cubicBezTo>
                <a:cubicBezTo>
                  <a:pt x="4376" y="5093"/>
                  <a:pt x="4376" y="5093"/>
                  <a:pt x="4376" y="5093"/>
                </a:cubicBezTo>
                <a:cubicBezTo>
                  <a:pt x="4411" y="5069"/>
                  <a:pt x="4411" y="5069"/>
                  <a:pt x="4411" y="5069"/>
                </a:cubicBezTo>
                <a:cubicBezTo>
                  <a:pt x="4417" y="5028"/>
                  <a:pt x="4417" y="5028"/>
                  <a:pt x="4417" y="5028"/>
                </a:cubicBezTo>
                <a:cubicBezTo>
                  <a:pt x="4388" y="5010"/>
                  <a:pt x="4388" y="5010"/>
                  <a:pt x="4388" y="5010"/>
                </a:cubicBezTo>
                <a:cubicBezTo>
                  <a:pt x="4304" y="5016"/>
                  <a:pt x="4304" y="5016"/>
                  <a:pt x="4304" y="5016"/>
                </a:cubicBezTo>
                <a:cubicBezTo>
                  <a:pt x="4251" y="5022"/>
                  <a:pt x="4251" y="5022"/>
                  <a:pt x="4251" y="5022"/>
                </a:cubicBezTo>
                <a:cubicBezTo>
                  <a:pt x="4227" y="5063"/>
                  <a:pt x="4227" y="5063"/>
                  <a:pt x="4227" y="5063"/>
                </a:cubicBezTo>
                <a:cubicBezTo>
                  <a:pt x="4204" y="5123"/>
                  <a:pt x="4204" y="5123"/>
                  <a:pt x="4204" y="5123"/>
                </a:cubicBezTo>
                <a:cubicBezTo>
                  <a:pt x="4180" y="5176"/>
                  <a:pt x="4180" y="5176"/>
                  <a:pt x="4180" y="5176"/>
                </a:cubicBezTo>
                <a:cubicBezTo>
                  <a:pt x="4133" y="5182"/>
                  <a:pt x="4133" y="5182"/>
                  <a:pt x="4133" y="5182"/>
                </a:cubicBezTo>
                <a:cubicBezTo>
                  <a:pt x="4067" y="5200"/>
                  <a:pt x="4067" y="5200"/>
                  <a:pt x="4067" y="5200"/>
                </a:cubicBezTo>
                <a:cubicBezTo>
                  <a:pt x="3996" y="5206"/>
                  <a:pt x="3996" y="5206"/>
                  <a:pt x="3996" y="5206"/>
                </a:cubicBezTo>
                <a:cubicBezTo>
                  <a:pt x="3967" y="5170"/>
                  <a:pt x="3967" y="5170"/>
                  <a:pt x="3967" y="5170"/>
                </a:cubicBezTo>
                <a:cubicBezTo>
                  <a:pt x="3907" y="5141"/>
                  <a:pt x="3907" y="5141"/>
                  <a:pt x="3907" y="5141"/>
                </a:cubicBezTo>
                <a:cubicBezTo>
                  <a:pt x="3890" y="5093"/>
                  <a:pt x="3890" y="5093"/>
                  <a:pt x="3890" y="5093"/>
                </a:cubicBezTo>
                <a:cubicBezTo>
                  <a:pt x="3848" y="5034"/>
                  <a:pt x="3848" y="5034"/>
                  <a:pt x="3848" y="5034"/>
                </a:cubicBezTo>
                <a:cubicBezTo>
                  <a:pt x="3824" y="4933"/>
                  <a:pt x="3824" y="4933"/>
                  <a:pt x="3824" y="4933"/>
                </a:cubicBezTo>
                <a:cubicBezTo>
                  <a:pt x="3818" y="4856"/>
                  <a:pt x="3818" y="4856"/>
                  <a:pt x="3818" y="4856"/>
                </a:cubicBezTo>
                <a:cubicBezTo>
                  <a:pt x="3848" y="4803"/>
                  <a:pt x="3848" y="4803"/>
                  <a:pt x="3848" y="4803"/>
                </a:cubicBezTo>
                <a:cubicBezTo>
                  <a:pt x="3860" y="4731"/>
                  <a:pt x="3860" y="4731"/>
                  <a:pt x="3860" y="4731"/>
                </a:cubicBezTo>
                <a:cubicBezTo>
                  <a:pt x="3830" y="4666"/>
                  <a:pt x="3830" y="4666"/>
                  <a:pt x="3830" y="4666"/>
                </a:cubicBezTo>
                <a:cubicBezTo>
                  <a:pt x="3883" y="4601"/>
                  <a:pt x="3883" y="4601"/>
                  <a:pt x="3883" y="4601"/>
                </a:cubicBezTo>
                <a:cubicBezTo>
                  <a:pt x="3925" y="4595"/>
                  <a:pt x="3925" y="4595"/>
                  <a:pt x="3925" y="4595"/>
                </a:cubicBezTo>
                <a:cubicBezTo>
                  <a:pt x="3967" y="4565"/>
                  <a:pt x="3967" y="4565"/>
                  <a:pt x="3967" y="4565"/>
                </a:cubicBezTo>
                <a:cubicBezTo>
                  <a:pt x="4014" y="4524"/>
                  <a:pt x="4014" y="4524"/>
                  <a:pt x="4014" y="4524"/>
                </a:cubicBezTo>
                <a:cubicBezTo>
                  <a:pt x="4073" y="4530"/>
                  <a:pt x="4073" y="4530"/>
                  <a:pt x="4073" y="4530"/>
                </a:cubicBezTo>
                <a:cubicBezTo>
                  <a:pt x="4115" y="4548"/>
                  <a:pt x="4115" y="4548"/>
                  <a:pt x="4115" y="4548"/>
                </a:cubicBezTo>
                <a:cubicBezTo>
                  <a:pt x="4150" y="4530"/>
                  <a:pt x="4150" y="4530"/>
                  <a:pt x="4150" y="4530"/>
                </a:cubicBezTo>
                <a:cubicBezTo>
                  <a:pt x="4180" y="4571"/>
                  <a:pt x="4180" y="4571"/>
                  <a:pt x="4180" y="4571"/>
                </a:cubicBezTo>
                <a:cubicBezTo>
                  <a:pt x="4227" y="4571"/>
                  <a:pt x="4227" y="4571"/>
                  <a:pt x="4227" y="4571"/>
                </a:cubicBezTo>
                <a:cubicBezTo>
                  <a:pt x="4269" y="4565"/>
                  <a:pt x="4269" y="4565"/>
                  <a:pt x="4269" y="4565"/>
                </a:cubicBezTo>
                <a:cubicBezTo>
                  <a:pt x="4263" y="4536"/>
                  <a:pt x="4263" y="4536"/>
                  <a:pt x="4263" y="4536"/>
                </a:cubicBezTo>
                <a:cubicBezTo>
                  <a:pt x="4275" y="4494"/>
                  <a:pt x="4275" y="4494"/>
                  <a:pt x="4275" y="4494"/>
                </a:cubicBezTo>
                <a:cubicBezTo>
                  <a:pt x="4340" y="4488"/>
                  <a:pt x="4340" y="4488"/>
                  <a:pt x="4340" y="4488"/>
                </a:cubicBezTo>
                <a:cubicBezTo>
                  <a:pt x="4381" y="4482"/>
                  <a:pt x="4381" y="4482"/>
                  <a:pt x="4381" y="4482"/>
                </a:cubicBezTo>
                <a:cubicBezTo>
                  <a:pt x="4459" y="4494"/>
                  <a:pt x="4459" y="4494"/>
                  <a:pt x="4459" y="4494"/>
                </a:cubicBezTo>
                <a:cubicBezTo>
                  <a:pt x="4494" y="4530"/>
                  <a:pt x="4494" y="4530"/>
                  <a:pt x="4494" y="4530"/>
                </a:cubicBezTo>
                <a:cubicBezTo>
                  <a:pt x="4518" y="4530"/>
                  <a:pt x="4518" y="4530"/>
                  <a:pt x="4518" y="4530"/>
                </a:cubicBezTo>
                <a:cubicBezTo>
                  <a:pt x="4536" y="4506"/>
                  <a:pt x="4536" y="4506"/>
                  <a:pt x="4536" y="4506"/>
                </a:cubicBezTo>
                <a:cubicBezTo>
                  <a:pt x="4559" y="4500"/>
                  <a:pt x="4559" y="4500"/>
                  <a:pt x="4559" y="4500"/>
                </a:cubicBezTo>
                <a:cubicBezTo>
                  <a:pt x="4595" y="4536"/>
                  <a:pt x="4595" y="4536"/>
                  <a:pt x="4595" y="4536"/>
                </a:cubicBezTo>
                <a:cubicBezTo>
                  <a:pt x="4631" y="4577"/>
                  <a:pt x="4631" y="4577"/>
                  <a:pt x="4631" y="4577"/>
                </a:cubicBezTo>
                <a:cubicBezTo>
                  <a:pt x="4631" y="4631"/>
                  <a:pt x="4631" y="4631"/>
                  <a:pt x="4631" y="4631"/>
                </a:cubicBezTo>
                <a:cubicBezTo>
                  <a:pt x="4648" y="4654"/>
                  <a:pt x="4648" y="4654"/>
                  <a:pt x="4648" y="4654"/>
                </a:cubicBezTo>
                <a:cubicBezTo>
                  <a:pt x="4654" y="4690"/>
                  <a:pt x="4654" y="4690"/>
                  <a:pt x="4654" y="4690"/>
                </a:cubicBezTo>
                <a:cubicBezTo>
                  <a:pt x="4684" y="4714"/>
                  <a:pt x="4684" y="4714"/>
                  <a:pt x="4684" y="4714"/>
                </a:cubicBezTo>
                <a:cubicBezTo>
                  <a:pt x="4696" y="4743"/>
                  <a:pt x="4696" y="4743"/>
                  <a:pt x="4696" y="4743"/>
                </a:cubicBezTo>
                <a:cubicBezTo>
                  <a:pt x="4725" y="4761"/>
                  <a:pt x="4725" y="4761"/>
                  <a:pt x="4725" y="4761"/>
                </a:cubicBezTo>
                <a:cubicBezTo>
                  <a:pt x="4731" y="4803"/>
                  <a:pt x="4731" y="4803"/>
                  <a:pt x="4731" y="4803"/>
                </a:cubicBezTo>
                <a:cubicBezTo>
                  <a:pt x="4761" y="4809"/>
                  <a:pt x="4761" y="4809"/>
                  <a:pt x="4761" y="4809"/>
                </a:cubicBezTo>
                <a:cubicBezTo>
                  <a:pt x="4779" y="4785"/>
                  <a:pt x="4779" y="4785"/>
                  <a:pt x="4779" y="4785"/>
                </a:cubicBezTo>
                <a:cubicBezTo>
                  <a:pt x="4791" y="4743"/>
                  <a:pt x="4791" y="4743"/>
                  <a:pt x="4791" y="4743"/>
                </a:cubicBezTo>
                <a:cubicBezTo>
                  <a:pt x="4773" y="4696"/>
                  <a:pt x="4773" y="4696"/>
                  <a:pt x="4773" y="4696"/>
                </a:cubicBezTo>
                <a:cubicBezTo>
                  <a:pt x="4755" y="4619"/>
                  <a:pt x="4755" y="4619"/>
                  <a:pt x="4755" y="4619"/>
                </a:cubicBezTo>
                <a:cubicBezTo>
                  <a:pt x="4720" y="4554"/>
                  <a:pt x="4720" y="4554"/>
                  <a:pt x="4720" y="4554"/>
                </a:cubicBezTo>
                <a:cubicBezTo>
                  <a:pt x="4720" y="4471"/>
                  <a:pt x="4720" y="4471"/>
                  <a:pt x="4720" y="4471"/>
                </a:cubicBezTo>
                <a:cubicBezTo>
                  <a:pt x="4720" y="4459"/>
                  <a:pt x="4737" y="4411"/>
                  <a:pt x="4737" y="4411"/>
                </a:cubicBezTo>
                <a:cubicBezTo>
                  <a:pt x="4773" y="4346"/>
                  <a:pt x="4773" y="4346"/>
                  <a:pt x="4773" y="4346"/>
                </a:cubicBezTo>
                <a:cubicBezTo>
                  <a:pt x="4820" y="4328"/>
                  <a:pt x="4820" y="4328"/>
                  <a:pt x="4820" y="4328"/>
                </a:cubicBezTo>
                <a:cubicBezTo>
                  <a:pt x="4880" y="4275"/>
                  <a:pt x="4880" y="4275"/>
                  <a:pt x="4880" y="4275"/>
                </a:cubicBezTo>
                <a:cubicBezTo>
                  <a:pt x="4933" y="4239"/>
                  <a:pt x="4933" y="4239"/>
                  <a:pt x="4933" y="4239"/>
                </a:cubicBezTo>
                <a:cubicBezTo>
                  <a:pt x="4980" y="4221"/>
                  <a:pt x="4980" y="4221"/>
                  <a:pt x="4980" y="4221"/>
                </a:cubicBezTo>
                <a:cubicBezTo>
                  <a:pt x="4992" y="4186"/>
                  <a:pt x="4992" y="4186"/>
                  <a:pt x="4992" y="4186"/>
                </a:cubicBezTo>
                <a:cubicBezTo>
                  <a:pt x="5034" y="4162"/>
                  <a:pt x="5034" y="4162"/>
                  <a:pt x="5034" y="4162"/>
                </a:cubicBezTo>
                <a:cubicBezTo>
                  <a:pt x="4998" y="4097"/>
                  <a:pt x="4998" y="4097"/>
                  <a:pt x="4998" y="4097"/>
                </a:cubicBezTo>
                <a:cubicBezTo>
                  <a:pt x="4969" y="4067"/>
                  <a:pt x="4969" y="4067"/>
                  <a:pt x="4969" y="4067"/>
                </a:cubicBezTo>
                <a:cubicBezTo>
                  <a:pt x="4980" y="4038"/>
                  <a:pt x="4980" y="4038"/>
                  <a:pt x="4980" y="4038"/>
                </a:cubicBezTo>
                <a:cubicBezTo>
                  <a:pt x="4957" y="4002"/>
                  <a:pt x="4957" y="4002"/>
                  <a:pt x="4957" y="4002"/>
                </a:cubicBezTo>
                <a:cubicBezTo>
                  <a:pt x="4998" y="3984"/>
                  <a:pt x="4998" y="3984"/>
                  <a:pt x="4998" y="3984"/>
                </a:cubicBezTo>
                <a:cubicBezTo>
                  <a:pt x="5034" y="4032"/>
                  <a:pt x="5034" y="4032"/>
                  <a:pt x="5034" y="4032"/>
                </a:cubicBezTo>
                <a:cubicBezTo>
                  <a:pt x="5052" y="3984"/>
                  <a:pt x="5052" y="3984"/>
                  <a:pt x="5052" y="3984"/>
                </a:cubicBezTo>
                <a:cubicBezTo>
                  <a:pt x="5075" y="3943"/>
                  <a:pt x="5075" y="3943"/>
                  <a:pt x="5075" y="3943"/>
                </a:cubicBezTo>
                <a:cubicBezTo>
                  <a:pt x="5105" y="3919"/>
                  <a:pt x="5105" y="3919"/>
                  <a:pt x="5105" y="3919"/>
                </a:cubicBezTo>
                <a:cubicBezTo>
                  <a:pt x="5129" y="3830"/>
                  <a:pt x="5129" y="3830"/>
                  <a:pt x="5129" y="3830"/>
                </a:cubicBezTo>
                <a:cubicBezTo>
                  <a:pt x="5206" y="3830"/>
                  <a:pt x="5206" y="3830"/>
                  <a:pt x="5206" y="3830"/>
                </a:cubicBezTo>
                <a:cubicBezTo>
                  <a:pt x="5253" y="3807"/>
                  <a:pt x="5253" y="3807"/>
                  <a:pt x="5253" y="3807"/>
                </a:cubicBezTo>
                <a:cubicBezTo>
                  <a:pt x="5312" y="3801"/>
                  <a:pt x="5312" y="3801"/>
                  <a:pt x="5312" y="3801"/>
                </a:cubicBezTo>
                <a:cubicBezTo>
                  <a:pt x="5295" y="3765"/>
                  <a:pt x="5295" y="3765"/>
                  <a:pt x="5295" y="3765"/>
                </a:cubicBezTo>
                <a:cubicBezTo>
                  <a:pt x="5295" y="3694"/>
                  <a:pt x="5295" y="3694"/>
                  <a:pt x="5295" y="3694"/>
                </a:cubicBezTo>
                <a:cubicBezTo>
                  <a:pt x="5336" y="3641"/>
                  <a:pt x="5336" y="3641"/>
                  <a:pt x="5336" y="3641"/>
                </a:cubicBezTo>
                <a:cubicBezTo>
                  <a:pt x="5378" y="3641"/>
                  <a:pt x="5378" y="3641"/>
                  <a:pt x="5378" y="3641"/>
                </a:cubicBezTo>
                <a:cubicBezTo>
                  <a:pt x="5395" y="3605"/>
                  <a:pt x="5395" y="3605"/>
                  <a:pt x="5395" y="3605"/>
                </a:cubicBezTo>
                <a:cubicBezTo>
                  <a:pt x="5455" y="3611"/>
                  <a:pt x="5455" y="3611"/>
                  <a:pt x="5455" y="3611"/>
                </a:cubicBezTo>
                <a:cubicBezTo>
                  <a:pt x="5508" y="3575"/>
                  <a:pt x="5508" y="3575"/>
                  <a:pt x="5508" y="3575"/>
                </a:cubicBezTo>
                <a:cubicBezTo>
                  <a:pt x="5544" y="3534"/>
                  <a:pt x="5544" y="3534"/>
                  <a:pt x="5544" y="3534"/>
                </a:cubicBezTo>
                <a:cubicBezTo>
                  <a:pt x="5609" y="3528"/>
                  <a:pt x="5609" y="3528"/>
                  <a:pt x="5609" y="3528"/>
                </a:cubicBezTo>
                <a:cubicBezTo>
                  <a:pt x="5609" y="3528"/>
                  <a:pt x="5668" y="3540"/>
                  <a:pt x="5680" y="3546"/>
                </a:cubicBezTo>
                <a:cubicBezTo>
                  <a:pt x="5692" y="3546"/>
                  <a:pt x="5662" y="3569"/>
                  <a:pt x="5662" y="3569"/>
                </a:cubicBezTo>
                <a:cubicBezTo>
                  <a:pt x="5585" y="3569"/>
                  <a:pt x="5585" y="3569"/>
                  <a:pt x="5585" y="3569"/>
                </a:cubicBezTo>
                <a:cubicBezTo>
                  <a:pt x="5585" y="3569"/>
                  <a:pt x="5561" y="3587"/>
                  <a:pt x="5550" y="3593"/>
                </a:cubicBezTo>
                <a:cubicBezTo>
                  <a:pt x="5538" y="3599"/>
                  <a:pt x="5550" y="3646"/>
                  <a:pt x="5550" y="3646"/>
                </a:cubicBezTo>
                <a:cubicBezTo>
                  <a:pt x="5579" y="3658"/>
                  <a:pt x="5579" y="3658"/>
                  <a:pt x="5579" y="3658"/>
                </a:cubicBezTo>
                <a:cubicBezTo>
                  <a:pt x="5615" y="3629"/>
                  <a:pt x="5615" y="3629"/>
                  <a:pt x="5615" y="3629"/>
                </a:cubicBezTo>
                <a:cubicBezTo>
                  <a:pt x="5638" y="3611"/>
                  <a:pt x="5638" y="3611"/>
                  <a:pt x="5638" y="3611"/>
                </a:cubicBezTo>
                <a:cubicBezTo>
                  <a:pt x="5686" y="3599"/>
                  <a:pt x="5686" y="3599"/>
                  <a:pt x="5686" y="3599"/>
                </a:cubicBezTo>
                <a:cubicBezTo>
                  <a:pt x="5739" y="3575"/>
                  <a:pt x="5739" y="3575"/>
                  <a:pt x="5739" y="3575"/>
                </a:cubicBezTo>
                <a:cubicBezTo>
                  <a:pt x="5793" y="3563"/>
                  <a:pt x="5793" y="3563"/>
                  <a:pt x="5793" y="3563"/>
                </a:cubicBezTo>
                <a:cubicBezTo>
                  <a:pt x="5828" y="3510"/>
                  <a:pt x="5828" y="3510"/>
                  <a:pt x="5828" y="3510"/>
                </a:cubicBezTo>
                <a:cubicBezTo>
                  <a:pt x="5870" y="3480"/>
                  <a:pt x="5870" y="3480"/>
                  <a:pt x="5870" y="3480"/>
                </a:cubicBezTo>
                <a:cubicBezTo>
                  <a:pt x="5876" y="3439"/>
                  <a:pt x="5876" y="3439"/>
                  <a:pt x="5876" y="3439"/>
                </a:cubicBezTo>
                <a:cubicBezTo>
                  <a:pt x="5822" y="3451"/>
                  <a:pt x="5822" y="3451"/>
                  <a:pt x="5822" y="3451"/>
                </a:cubicBezTo>
                <a:cubicBezTo>
                  <a:pt x="5787" y="3510"/>
                  <a:pt x="5787" y="3510"/>
                  <a:pt x="5787" y="3510"/>
                </a:cubicBezTo>
                <a:cubicBezTo>
                  <a:pt x="5722" y="3516"/>
                  <a:pt x="5722" y="3516"/>
                  <a:pt x="5722" y="3516"/>
                </a:cubicBezTo>
                <a:cubicBezTo>
                  <a:pt x="5668" y="3492"/>
                  <a:pt x="5668" y="3492"/>
                  <a:pt x="5668" y="3492"/>
                </a:cubicBezTo>
                <a:cubicBezTo>
                  <a:pt x="5615" y="3445"/>
                  <a:pt x="5615" y="3445"/>
                  <a:pt x="5615" y="3445"/>
                </a:cubicBezTo>
                <a:cubicBezTo>
                  <a:pt x="5585" y="3374"/>
                  <a:pt x="5585" y="3374"/>
                  <a:pt x="5585" y="3374"/>
                </a:cubicBezTo>
                <a:cubicBezTo>
                  <a:pt x="5638" y="3338"/>
                  <a:pt x="5638" y="3338"/>
                  <a:pt x="5638" y="3338"/>
                </a:cubicBezTo>
                <a:cubicBezTo>
                  <a:pt x="5633" y="3273"/>
                  <a:pt x="5633" y="3273"/>
                  <a:pt x="5633" y="3273"/>
                </a:cubicBezTo>
                <a:cubicBezTo>
                  <a:pt x="5561" y="3267"/>
                  <a:pt x="5561" y="3267"/>
                  <a:pt x="5561" y="3267"/>
                </a:cubicBezTo>
                <a:cubicBezTo>
                  <a:pt x="5484" y="3291"/>
                  <a:pt x="5484" y="3291"/>
                  <a:pt x="5484" y="3291"/>
                </a:cubicBezTo>
                <a:cubicBezTo>
                  <a:pt x="5401" y="3344"/>
                  <a:pt x="5401" y="3344"/>
                  <a:pt x="5401" y="3344"/>
                </a:cubicBezTo>
                <a:cubicBezTo>
                  <a:pt x="5318" y="3421"/>
                  <a:pt x="5318" y="3421"/>
                  <a:pt x="5318" y="3421"/>
                </a:cubicBezTo>
                <a:cubicBezTo>
                  <a:pt x="5253" y="3468"/>
                  <a:pt x="5253" y="3468"/>
                  <a:pt x="5253" y="3468"/>
                </a:cubicBezTo>
                <a:cubicBezTo>
                  <a:pt x="5277" y="3421"/>
                  <a:pt x="5277" y="3421"/>
                  <a:pt x="5277" y="3421"/>
                </a:cubicBezTo>
                <a:cubicBezTo>
                  <a:pt x="5318" y="3380"/>
                  <a:pt x="5318" y="3380"/>
                  <a:pt x="5318" y="3380"/>
                </a:cubicBezTo>
                <a:cubicBezTo>
                  <a:pt x="5342" y="3356"/>
                  <a:pt x="5342" y="3356"/>
                  <a:pt x="5342" y="3356"/>
                </a:cubicBezTo>
                <a:cubicBezTo>
                  <a:pt x="5277" y="3338"/>
                  <a:pt x="5277" y="3338"/>
                  <a:pt x="5277" y="3338"/>
                </a:cubicBezTo>
                <a:cubicBezTo>
                  <a:pt x="5360" y="3338"/>
                  <a:pt x="5360" y="3338"/>
                  <a:pt x="5360" y="3338"/>
                </a:cubicBezTo>
                <a:cubicBezTo>
                  <a:pt x="5378" y="3297"/>
                  <a:pt x="5378" y="3297"/>
                  <a:pt x="5378" y="3297"/>
                </a:cubicBezTo>
                <a:cubicBezTo>
                  <a:pt x="5425" y="3261"/>
                  <a:pt x="5425" y="3261"/>
                  <a:pt x="5425" y="3261"/>
                </a:cubicBezTo>
                <a:cubicBezTo>
                  <a:pt x="5479" y="3261"/>
                  <a:pt x="5479" y="3261"/>
                  <a:pt x="5479" y="3261"/>
                </a:cubicBezTo>
                <a:cubicBezTo>
                  <a:pt x="5502" y="3214"/>
                  <a:pt x="5502" y="3214"/>
                  <a:pt x="5502" y="3214"/>
                </a:cubicBezTo>
                <a:cubicBezTo>
                  <a:pt x="5550" y="3196"/>
                  <a:pt x="5550" y="3196"/>
                  <a:pt x="5550" y="3196"/>
                </a:cubicBezTo>
                <a:cubicBezTo>
                  <a:pt x="5621" y="3196"/>
                  <a:pt x="5621" y="3196"/>
                  <a:pt x="5621" y="3196"/>
                </a:cubicBezTo>
                <a:cubicBezTo>
                  <a:pt x="5745" y="3190"/>
                  <a:pt x="5745" y="3190"/>
                  <a:pt x="5745" y="3190"/>
                </a:cubicBezTo>
                <a:cubicBezTo>
                  <a:pt x="5811" y="3202"/>
                  <a:pt x="5811" y="3202"/>
                  <a:pt x="5811" y="3202"/>
                </a:cubicBezTo>
                <a:cubicBezTo>
                  <a:pt x="5864" y="3202"/>
                  <a:pt x="5864" y="3202"/>
                  <a:pt x="5864" y="3202"/>
                </a:cubicBezTo>
                <a:cubicBezTo>
                  <a:pt x="5917" y="3166"/>
                  <a:pt x="5917" y="3166"/>
                  <a:pt x="5917" y="3166"/>
                </a:cubicBezTo>
                <a:cubicBezTo>
                  <a:pt x="5959" y="3113"/>
                  <a:pt x="5959" y="3113"/>
                  <a:pt x="5959" y="3113"/>
                </a:cubicBezTo>
                <a:cubicBezTo>
                  <a:pt x="6042" y="3107"/>
                  <a:pt x="6042" y="3107"/>
                  <a:pt x="6042" y="3107"/>
                </a:cubicBezTo>
                <a:cubicBezTo>
                  <a:pt x="6089" y="3089"/>
                  <a:pt x="6089" y="3089"/>
                  <a:pt x="6089" y="3089"/>
                </a:cubicBezTo>
                <a:cubicBezTo>
                  <a:pt x="6113" y="3065"/>
                  <a:pt x="6113" y="3065"/>
                  <a:pt x="6113" y="3065"/>
                </a:cubicBezTo>
                <a:cubicBezTo>
                  <a:pt x="6083" y="3042"/>
                  <a:pt x="6083" y="3042"/>
                  <a:pt x="6083" y="3042"/>
                </a:cubicBezTo>
                <a:cubicBezTo>
                  <a:pt x="6101" y="3018"/>
                  <a:pt x="6101" y="3018"/>
                  <a:pt x="6101" y="3018"/>
                </a:cubicBezTo>
                <a:cubicBezTo>
                  <a:pt x="6107" y="2971"/>
                  <a:pt x="6107" y="2971"/>
                  <a:pt x="6107" y="2971"/>
                </a:cubicBezTo>
                <a:cubicBezTo>
                  <a:pt x="6042" y="2959"/>
                  <a:pt x="6042" y="2959"/>
                  <a:pt x="6042" y="2959"/>
                </a:cubicBezTo>
                <a:cubicBezTo>
                  <a:pt x="6036" y="2935"/>
                  <a:pt x="6036" y="2935"/>
                  <a:pt x="6036" y="2935"/>
                </a:cubicBezTo>
                <a:cubicBezTo>
                  <a:pt x="5965" y="2935"/>
                  <a:pt x="5965" y="2935"/>
                  <a:pt x="5965" y="2935"/>
                </a:cubicBezTo>
                <a:cubicBezTo>
                  <a:pt x="5917" y="2959"/>
                  <a:pt x="5917" y="2959"/>
                  <a:pt x="5917" y="2959"/>
                </a:cubicBezTo>
                <a:cubicBezTo>
                  <a:pt x="5882" y="2982"/>
                  <a:pt x="5882" y="2982"/>
                  <a:pt x="5882" y="2982"/>
                </a:cubicBezTo>
                <a:cubicBezTo>
                  <a:pt x="5852" y="2971"/>
                  <a:pt x="5852" y="2971"/>
                  <a:pt x="5852" y="2971"/>
                </a:cubicBezTo>
                <a:cubicBezTo>
                  <a:pt x="5864" y="2941"/>
                  <a:pt x="5864" y="2941"/>
                  <a:pt x="5864" y="2941"/>
                </a:cubicBezTo>
                <a:cubicBezTo>
                  <a:pt x="5923" y="2917"/>
                  <a:pt x="5923" y="2917"/>
                  <a:pt x="5923" y="2917"/>
                </a:cubicBezTo>
                <a:cubicBezTo>
                  <a:pt x="5994" y="2899"/>
                  <a:pt x="5994" y="2899"/>
                  <a:pt x="5994" y="2899"/>
                </a:cubicBezTo>
                <a:cubicBezTo>
                  <a:pt x="6030" y="2876"/>
                  <a:pt x="6030" y="2876"/>
                  <a:pt x="6030" y="2876"/>
                </a:cubicBezTo>
                <a:cubicBezTo>
                  <a:pt x="5982" y="2870"/>
                  <a:pt x="5982" y="2870"/>
                  <a:pt x="5982" y="2870"/>
                </a:cubicBezTo>
                <a:cubicBezTo>
                  <a:pt x="5935" y="2846"/>
                  <a:pt x="5935" y="2846"/>
                  <a:pt x="5935" y="2846"/>
                </a:cubicBezTo>
                <a:cubicBezTo>
                  <a:pt x="5876" y="2828"/>
                  <a:pt x="5876" y="2828"/>
                  <a:pt x="5876" y="2828"/>
                </a:cubicBezTo>
                <a:cubicBezTo>
                  <a:pt x="5840" y="2799"/>
                  <a:pt x="5840" y="2799"/>
                  <a:pt x="5840" y="2799"/>
                </a:cubicBezTo>
                <a:cubicBezTo>
                  <a:pt x="5799" y="2763"/>
                  <a:pt x="5799" y="2763"/>
                  <a:pt x="5799" y="2763"/>
                </a:cubicBezTo>
                <a:cubicBezTo>
                  <a:pt x="5781" y="2727"/>
                  <a:pt x="5781" y="2727"/>
                  <a:pt x="5781" y="2727"/>
                </a:cubicBezTo>
                <a:cubicBezTo>
                  <a:pt x="5804" y="2727"/>
                  <a:pt x="5804" y="2727"/>
                  <a:pt x="5804" y="2727"/>
                </a:cubicBezTo>
                <a:cubicBezTo>
                  <a:pt x="5811" y="2704"/>
                  <a:pt x="5811" y="2704"/>
                  <a:pt x="5811" y="2704"/>
                </a:cubicBezTo>
                <a:cubicBezTo>
                  <a:pt x="5775" y="2650"/>
                  <a:pt x="5775" y="2650"/>
                  <a:pt x="5775" y="2650"/>
                </a:cubicBezTo>
                <a:cubicBezTo>
                  <a:pt x="5727" y="2585"/>
                  <a:pt x="5727" y="2585"/>
                  <a:pt x="5727" y="2585"/>
                </a:cubicBezTo>
                <a:cubicBezTo>
                  <a:pt x="5656" y="2484"/>
                  <a:pt x="5656" y="2484"/>
                  <a:pt x="5656" y="2484"/>
                </a:cubicBezTo>
                <a:cubicBezTo>
                  <a:pt x="5633" y="2431"/>
                  <a:pt x="5633" y="2431"/>
                  <a:pt x="5633" y="2431"/>
                </a:cubicBezTo>
                <a:cubicBezTo>
                  <a:pt x="5579" y="2496"/>
                  <a:pt x="5579" y="2496"/>
                  <a:pt x="5579" y="2496"/>
                </a:cubicBezTo>
                <a:cubicBezTo>
                  <a:pt x="5579" y="2550"/>
                  <a:pt x="5579" y="2550"/>
                  <a:pt x="5579" y="2550"/>
                </a:cubicBezTo>
                <a:cubicBezTo>
                  <a:pt x="5526" y="2573"/>
                  <a:pt x="5526" y="2573"/>
                  <a:pt x="5526" y="2573"/>
                </a:cubicBezTo>
                <a:cubicBezTo>
                  <a:pt x="5496" y="2609"/>
                  <a:pt x="5496" y="2609"/>
                  <a:pt x="5496" y="2609"/>
                </a:cubicBezTo>
                <a:cubicBezTo>
                  <a:pt x="5443" y="2603"/>
                  <a:pt x="5443" y="2603"/>
                  <a:pt x="5443" y="2603"/>
                </a:cubicBezTo>
                <a:cubicBezTo>
                  <a:pt x="5431" y="2573"/>
                  <a:pt x="5431" y="2573"/>
                  <a:pt x="5431" y="2573"/>
                </a:cubicBezTo>
                <a:cubicBezTo>
                  <a:pt x="5395" y="2544"/>
                  <a:pt x="5395" y="2544"/>
                  <a:pt x="5395" y="2544"/>
                </a:cubicBezTo>
                <a:cubicBezTo>
                  <a:pt x="5342" y="2555"/>
                  <a:pt x="5342" y="2555"/>
                  <a:pt x="5342" y="2555"/>
                </a:cubicBezTo>
                <a:cubicBezTo>
                  <a:pt x="5360" y="2496"/>
                  <a:pt x="5360" y="2496"/>
                  <a:pt x="5360" y="2496"/>
                </a:cubicBezTo>
                <a:cubicBezTo>
                  <a:pt x="5360" y="2419"/>
                  <a:pt x="5360" y="2419"/>
                  <a:pt x="5360" y="2419"/>
                </a:cubicBezTo>
                <a:cubicBezTo>
                  <a:pt x="5354" y="2372"/>
                  <a:pt x="5354" y="2372"/>
                  <a:pt x="5354" y="2372"/>
                </a:cubicBezTo>
                <a:cubicBezTo>
                  <a:pt x="5295" y="2372"/>
                  <a:pt x="5295" y="2372"/>
                  <a:pt x="5295" y="2372"/>
                </a:cubicBezTo>
                <a:cubicBezTo>
                  <a:pt x="5247" y="2342"/>
                  <a:pt x="5247" y="2342"/>
                  <a:pt x="5247" y="2342"/>
                </a:cubicBezTo>
                <a:cubicBezTo>
                  <a:pt x="5200" y="2295"/>
                  <a:pt x="5200" y="2295"/>
                  <a:pt x="5200" y="2295"/>
                </a:cubicBezTo>
                <a:cubicBezTo>
                  <a:pt x="5117" y="2247"/>
                  <a:pt x="5117" y="2247"/>
                  <a:pt x="5117" y="2247"/>
                </a:cubicBezTo>
                <a:cubicBezTo>
                  <a:pt x="5093" y="2265"/>
                  <a:pt x="5093" y="2265"/>
                  <a:pt x="5093" y="2265"/>
                </a:cubicBezTo>
                <a:cubicBezTo>
                  <a:pt x="5022" y="2265"/>
                  <a:pt x="5022" y="2265"/>
                  <a:pt x="5022" y="2265"/>
                </a:cubicBezTo>
                <a:cubicBezTo>
                  <a:pt x="4992" y="2247"/>
                  <a:pt x="4992" y="2247"/>
                  <a:pt x="4992" y="2247"/>
                </a:cubicBezTo>
                <a:cubicBezTo>
                  <a:pt x="4915" y="2247"/>
                  <a:pt x="4915" y="2247"/>
                  <a:pt x="4915" y="2247"/>
                </a:cubicBezTo>
                <a:cubicBezTo>
                  <a:pt x="4886" y="2277"/>
                  <a:pt x="4886" y="2277"/>
                  <a:pt x="4886" y="2277"/>
                </a:cubicBezTo>
                <a:cubicBezTo>
                  <a:pt x="4915" y="2324"/>
                  <a:pt x="4915" y="2324"/>
                  <a:pt x="4915" y="2324"/>
                </a:cubicBezTo>
                <a:cubicBezTo>
                  <a:pt x="4903" y="2384"/>
                  <a:pt x="4903" y="2384"/>
                  <a:pt x="4903" y="2384"/>
                </a:cubicBezTo>
                <a:cubicBezTo>
                  <a:pt x="4909" y="2425"/>
                  <a:pt x="4909" y="2425"/>
                  <a:pt x="4909" y="2425"/>
                </a:cubicBezTo>
                <a:cubicBezTo>
                  <a:pt x="4939" y="2478"/>
                  <a:pt x="4939" y="2478"/>
                  <a:pt x="4939" y="2478"/>
                </a:cubicBezTo>
                <a:cubicBezTo>
                  <a:pt x="4897" y="2478"/>
                  <a:pt x="4897" y="2478"/>
                  <a:pt x="4897" y="2478"/>
                </a:cubicBezTo>
                <a:cubicBezTo>
                  <a:pt x="4897" y="2532"/>
                  <a:pt x="4897" y="2532"/>
                  <a:pt x="4897" y="2532"/>
                </a:cubicBezTo>
                <a:cubicBezTo>
                  <a:pt x="4874" y="2561"/>
                  <a:pt x="4874" y="2561"/>
                  <a:pt x="4874" y="2561"/>
                </a:cubicBezTo>
                <a:cubicBezTo>
                  <a:pt x="4909" y="2579"/>
                  <a:pt x="4909" y="2579"/>
                  <a:pt x="4909" y="2579"/>
                </a:cubicBezTo>
                <a:cubicBezTo>
                  <a:pt x="4957" y="2621"/>
                  <a:pt x="4957" y="2621"/>
                  <a:pt x="4957" y="2621"/>
                </a:cubicBezTo>
                <a:cubicBezTo>
                  <a:pt x="4974" y="2686"/>
                  <a:pt x="4974" y="2686"/>
                  <a:pt x="4974" y="2686"/>
                </a:cubicBezTo>
                <a:cubicBezTo>
                  <a:pt x="4974" y="2757"/>
                  <a:pt x="4974" y="2757"/>
                  <a:pt x="4974" y="2757"/>
                </a:cubicBezTo>
                <a:cubicBezTo>
                  <a:pt x="4939" y="2810"/>
                  <a:pt x="4939" y="2810"/>
                  <a:pt x="4939" y="2810"/>
                </a:cubicBezTo>
                <a:cubicBezTo>
                  <a:pt x="4886" y="2852"/>
                  <a:pt x="4886" y="2852"/>
                  <a:pt x="4886" y="2852"/>
                </a:cubicBezTo>
                <a:cubicBezTo>
                  <a:pt x="4814" y="2858"/>
                  <a:pt x="4814" y="2858"/>
                  <a:pt x="4814" y="2858"/>
                </a:cubicBezTo>
                <a:cubicBezTo>
                  <a:pt x="4856" y="2923"/>
                  <a:pt x="4856" y="2923"/>
                  <a:pt x="4856" y="2923"/>
                </a:cubicBezTo>
                <a:cubicBezTo>
                  <a:pt x="4856" y="3000"/>
                  <a:pt x="4856" y="3000"/>
                  <a:pt x="4856" y="3000"/>
                </a:cubicBezTo>
                <a:cubicBezTo>
                  <a:pt x="4874" y="3048"/>
                  <a:pt x="4874" y="3048"/>
                  <a:pt x="4874" y="3048"/>
                </a:cubicBezTo>
                <a:cubicBezTo>
                  <a:pt x="4862" y="3083"/>
                  <a:pt x="4862" y="3083"/>
                  <a:pt x="4862" y="3083"/>
                </a:cubicBezTo>
                <a:cubicBezTo>
                  <a:pt x="4832" y="3131"/>
                  <a:pt x="4832" y="3131"/>
                  <a:pt x="4832" y="3131"/>
                </a:cubicBezTo>
                <a:cubicBezTo>
                  <a:pt x="4761" y="3137"/>
                  <a:pt x="4761" y="3137"/>
                  <a:pt x="4761" y="3137"/>
                </a:cubicBezTo>
                <a:cubicBezTo>
                  <a:pt x="4725" y="3071"/>
                  <a:pt x="4725" y="3071"/>
                  <a:pt x="4725" y="3071"/>
                </a:cubicBezTo>
                <a:cubicBezTo>
                  <a:pt x="4672" y="3018"/>
                  <a:pt x="4672" y="3018"/>
                  <a:pt x="4672" y="3018"/>
                </a:cubicBezTo>
                <a:cubicBezTo>
                  <a:pt x="4672" y="2965"/>
                  <a:pt x="4672" y="2965"/>
                  <a:pt x="4672" y="2965"/>
                </a:cubicBezTo>
                <a:cubicBezTo>
                  <a:pt x="4660" y="2899"/>
                  <a:pt x="4660" y="2899"/>
                  <a:pt x="4660" y="2899"/>
                </a:cubicBezTo>
                <a:cubicBezTo>
                  <a:pt x="4666" y="2840"/>
                  <a:pt x="4666" y="2840"/>
                  <a:pt x="4666" y="2840"/>
                </a:cubicBezTo>
                <a:cubicBezTo>
                  <a:pt x="4577" y="2828"/>
                  <a:pt x="4577" y="2828"/>
                  <a:pt x="4577" y="2828"/>
                </a:cubicBezTo>
                <a:cubicBezTo>
                  <a:pt x="4512" y="2828"/>
                  <a:pt x="4512" y="2828"/>
                  <a:pt x="4512" y="2828"/>
                </a:cubicBezTo>
                <a:cubicBezTo>
                  <a:pt x="4482" y="2805"/>
                  <a:pt x="4482" y="2805"/>
                  <a:pt x="4482" y="2805"/>
                </a:cubicBezTo>
                <a:cubicBezTo>
                  <a:pt x="4399" y="2787"/>
                  <a:pt x="4399" y="2787"/>
                  <a:pt x="4399" y="2787"/>
                </a:cubicBezTo>
                <a:cubicBezTo>
                  <a:pt x="4364" y="2751"/>
                  <a:pt x="4364" y="2751"/>
                  <a:pt x="4364" y="2751"/>
                </a:cubicBezTo>
                <a:cubicBezTo>
                  <a:pt x="4293" y="2716"/>
                  <a:pt x="4293" y="2716"/>
                  <a:pt x="4293" y="2716"/>
                </a:cubicBezTo>
                <a:cubicBezTo>
                  <a:pt x="4222" y="2674"/>
                  <a:pt x="4222" y="2674"/>
                  <a:pt x="4222" y="2674"/>
                </a:cubicBezTo>
                <a:cubicBezTo>
                  <a:pt x="4121" y="2698"/>
                  <a:pt x="4121" y="2698"/>
                  <a:pt x="4121" y="2698"/>
                </a:cubicBezTo>
                <a:cubicBezTo>
                  <a:pt x="4103" y="2662"/>
                  <a:pt x="4103" y="2662"/>
                  <a:pt x="4103" y="2662"/>
                </a:cubicBezTo>
                <a:cubicBezTo>
                  <a:pt x="4061" y="2573"/>
                  <a:pt x="4061" y="2573"/>
                  <a:pt x="4061" y="2573"/>
                </a:cubicBezTo>
                <a:cubicBezTo>
                  <a:pt x="4014" y="2555"/>
                  <a:pt x="4014" y="2555"/>
                  <a:pt x="4014" y="2555"/>
                </a:cubicBezTo>
                <a:cubicBezTo>
                  <a:pt x="3978" y="2520"/>
                  <a:pt x="3978" y="2520"/>
                  <a:pt x="3978" y="2520"/>
                </a:cubicBezTo>
                <a:cubicBezTo>
                  <a:pt x="3990" y="2413"/>
                  <a:pt x="3990" y="2413"/>
                  <a:pt x="3990" y="2413"/>
                </a:cubicBezTo>
                <a:cubicBezTo>
                  <a:pt x="4038" y="2336"/>
                  <a:pt x="4038" y="2336"/>
                  <a:pt x="4038" y="2336"/>
                </a:cubicBezTo>
                <a:cubicBezTo>
                  <a:pt x="4091" y="2265"/>
                  <a:pt x="4091" y="2265"/>
                  <a:pt x="4091" y="2265"/>
                </a:cubicBezTo>
                <a:cubicBezTo>
                  <a:pt x="4150" y="2235"/>
                  <a:pt x="4150" y="2235"/>
                  <a:pt x="4150" y="2235"/>
                </a:cubicBezTo>
                <a:cubicBezTo>
                  <a:pt x="4198" y="2200"/>
                  <a:pt x="4198" y="2200"/>
                  <a:pt x="4198" y="2200"/>
                </a:cubicBezTo>
                <a:cubicBezTo>
                  <a:pt x="4180" y="2158"/>
                  <a:pt x="4180" y="2158"/>
                  <a:pt x="4180" y="2158"/>
                </a:cubicBezTo>
                <a:cubicBezTo>
                  <a:pt x="4103" y="2141"/>
                  <a:pt x="4103" y="2141"/>
                  <a:pt x="4103" y="2141"/>
                </a:cubicBezTo>
                <a:cubicBezTo>
                  <a:pt x="4014" y="2111"/>
                  <a:pt x="4014" y="2111"/>
                  <a:pt x="4014" y="2111"/>
                </a:cubicBezTo>
                <a:cubicBezTo>
                  <a:pt x="4115" y="2129"/>
                  <a:pt x="4115" y="2129"/>
                  <a:pt x="4115" y="2129"/>
                </a:cubicBezTo>
                <a:cubicBezTo>
                  <a:pt x="4198" y="2146"/>
                  <a:pt x="4198" y="2146"/>
                  <a:pt x="4198" y="2146"/>
                </a:cubicBezTo>
                <a:cubicBezTo>
                  <a:pt x="4239" y="2141"/>
                  <a:pt x="4239" y="2141"/>
                  <a:pt x="4239" y="2141"/>
                </a:cubicBezTo>
                <a:cubicBezTo>
                  <a:pt x="4245" y="2099"/>
                  <a:pt x="4245" y="2099"/>
                  <a:pt x="4245" y="2099"/>
                </a:cubicBezTo>
                <a:cubicBezTo>
                  <a:pt x="4316" y="2117"/>
                  <a:pt x="4316" y="2117"/>
                  <a:pt x="4316" y="2117"/>
                </a:cubicBezTo>
                <a:cubicBezTo>
                  <a:pt x="4352" y="2111"/>
                  <a:pt x="4352" y="2111"/>
                  <a:pt x="4352" y="2111"/>
                </a:cubicBezTo>
                <a:cubicBezTo>
                  <a:pt x="4358" y="2075"/>
                  <a:pt x="4358" y="2075"/>
                  <a:pt x="4358" y="2075"/>
                </a:cubicBezTo>
                <a:cubicBezTo>
                  <a:pt x="4381" y="2063"/>
                  <a:pt x="4381" y="2063"/>
                  <a:pt x="4381" y="2063"/>
                </a:cubicBezTo>
                <a:cubicBezTo>
                  <a:pt x="4399" y="2016"/>
                  <a:pt x="4399" y="2016"/>
                  <a:pt x="4399" y="2016"/>
                </a:cubicBezTo>
                <a:cubicBezTo>
                  <a:pt x="4346" y="2010"/>
                  <a:pt x="4346" y="2010"/>
                  <a:pt x="4346" y="2010"/>
                </a:cubicBezTo>
                <a:cubicBezTo>
                  <a:pt x="4287" y="2004"/>
                  <a:pt x="4287" y="2004"/>
                  <a:pt x="4287" y="2004"/>
                </a:cubicBezTo>
                <a:cubicBezTo>
                  <a:pt x="4263" y="1980"/>
                  <a:pt x="4263" y="1980"/>
                  <a:pt x="4263" y="1980"/>
                </a:cubicBezTo>
                <a:cubicBezTo>
                  <a:pt x="4192" y="1951"/>
                  <a:pt x="4192" y="1951"/>
                  <a:pt x="4192" y="1951"/>
                </a:cubicBezTo>
                <a:cubicBezTo>
                  <a:pt x="4239" y="1957"/>
                  <a:pt x="4239" y="1957"/>
                  <a:pt x="4239" y="1957"/>
                </a:cubicBezTo>
                <a:cubicBezTo>
                  <a:pt x="4316" y="1975"/>
                  <a:pt x="4316" y="1975"/>
                  <a:pt x="4316" y="1975"/>
                </a:cubicBezTo>
                <a:cubicBezTo>
                  <a:pt x="4370" y="1992"/>
                  <a:pt x="4370" y="1992"/>
                  <a:pt x="4370" y="1992"/>
                </a:cubicBezTo>
                <a:cubicBezTo>
                  <a:pt x="4417" y="1975"/>
                  <a:pt x="4417" y="1975"/>
                  <a:pt x="4417" y="1975"/>
                </a:cubicBezTo>
                <a:cubicBezTo>
                  <a:pt x="4453" y="1933"/>
                  <a:pt x="4453" y="1933"/>
                  <a:pt x="4453" y="1933"/>
                </a:cubicBezTo>
                <a:cubicBezTo>
                  <a:pt x="4417" y="1897"/>
                  <a:pt x="4417" y="1897"/>
                  <a:pt x="4417" y="1897"/>
                </a:cubicBezTo>
                <a:cubicBezTo>
                  <a:pt x="4470" y="1897"/>
                  <a:pt x="4470" y="1897"/>
                  <a:pt x="4470" y="1897"/>
                </a:cubicBezTo>
                <a:cubicBezTo>
                  <a:pt x="4500" y="1927"/>
                  <a:pt x="4500" y="1927"/>
                  <a:pt x="4500" y="1927"/>
                </a:cubicBezTo>
                <a:cubicBezTo>
                  <a:pt x="4476" y="1963"/>
                  <a:pt x="4476" y="1963"/>
                  <a:pt x="4476" y="1963"/>
                </a:cubicBezTo>
                <a:cubicBezTo>
                  <a:pt x="4453" y="2028"/>
                  <a:pt x="4453" y="2028"/>
                  <a:pt x="4453" y="2028"/>
                </a:cubicBezTo>
                <a:cubicBezTo>
                  <a:pt x="4453" y="2105"/>
                  <a:pt x="4453" y="2105"/>
                  <a:pt x="4453" y="2105"/>
                </a:cubicBezTo>
                <a:cubicBezTo>
                  <a:pt x="4399" y="2117"/>
                  <a:pt x="4399" y="2117"/>
                  <a:pt x="4399" y="2117"/>
                </a:cubicBezTo>
                <a:cubicBezTo>
                  <a:pt x="4417" y="2152"/>
                  <a:pt x="4417" y="2152"/>
                  <a:pt x="4417" y="2152"/>
                </a:cubicBezTo>
                <a:cubicBezTo>
                  <a:pt x="4470" y="2158"/>
                  <a:pt x="4470" y="2158"/>
                  <a:pt x="4470" y="2158"/>
                </a:cubicBezTo>
                <a:cubicBezTo>
                  <a:pt x="4470" y="2188"/>
                  <a:pt x="4470" y="2188"/>
                  <a:pt x="4470" y="2188"/>
                </a:cubicBezTo>
                <a:cubicBezTo>
                  <a:pt x="4470" y="2188"/>
                  <a:pt x="4524" y="2200"/>
                  <a:pt x="4542" y="2182"/>
                </a:cubicBezTo>
                <a:cubicBezTo>
                  <a:pt x="4559" y="2141"/>
                  <a:pt x="4559" y="2141"/>
                  <a:pt x="4559" y="2141"/>
                </a:cubicBezTo>
                <a:cubicBezTo>
                  <a:pt x="4631" y="2146"/>
                  <a:pt x="4631" y="2146"/>
                  <a:pt x="4631" y="2146"/>
                </a:cubicBezTo>
                <a:cubicBezTo>
                  <a:pt x="4666" y="2152"/>
                  <a:pt x="4666" y="2152"/>
                  <a:pt x="4666" y="2152"/>
                </a:cubicBezTo>
                <a:cubicBezTo>
                  <a:pt x="4702" y="2170"/>
                  <a:pt x="4702" y="2170"/>
                  <a:pt x="4702" y="2170"/>
                </a:cubicBezTo>
                <a:cubicBezTo>
                  <a:pt x="4755" y="2170"/>
                  <a:pt x="4755" y="2170"/>
                  <a:pt x="4755" y="2170"/>
                </a:cubicBezTo>
                <a:cubicBezTo>
                  <a:pt x="4761" y="2123"/>
                  <a:pt x="4761" y="2123"/>
                  <a:pt x="4761" y="2123"/>
                </a:cubicBezTo>
                <a:cubicBezTo>
                  <a:pt x="4708" y="2111"/>
                  <a:pt x="4708" y="2111"/>
                  <a:pt x="4708" y="2111"/>
                </a:cubicBezTo>
                <a:cubicBezTo>
                  <a:pt x="4684" y="2057"/>
                  <a:pt x="4684" y="2057"/>
                  <a:pt x="4684" y="2057"/>
                </a:cubicBezTo>
                <a:cubicBezTo>
                  <a:pt x="4619" y="2052"/>
                  <a:pt x="4619" y="2052"/>
                  <a:pt x="4619" y="2052"/>
                </a:cubicBezTo>
                <a:cubicBezTo>
                  <a:pt x="4565" y="2010"/>
                  <a:pt x="4565" y="2010"/>
                  <a:pt x="4565" y="2010"/>
                </a:cubicBezTo>
                <a:cubicBezTo>
                  <a:pt x="4518" y="1998"/>
                  <a:pt x="4518" y="1998"/>
                  <a:pt x="4518" y="1998"/>
                </a:cubicBezTo>
                <a:cubicBezTo>
                  <a:pt x="4518" y="1968"/>
                  <a:pt x="4518" y="1968"/>
                  <a:pt x="4518" y="1968"/>
                </a:cubicBezTo>
                <a:cubicBezTo>
                  <a:pt x="4565" y="1975"/>
                  <a:pt x="4565" y="1975"/>
                  <a:pt x="4565" y="1975"/>
                </a:cubicBezTo>
                <a:cubicBezTo>
                  <a:pt x="4583" y="1957"/>
                  <a:pt x="4583" y="1957"/>
                  <a:pt x="4583" y="1957"/>
                </a:cubicBezTo>
                <a:cubicBezTo>
                  <a:pt x="4577" y="1927"/>
                  <a:pt x="4577" y="1927"/>
                  <a:pt x="4577" y="1927"/>
                </a:cubicBezTo>
                <a:cubicBezTo>
                  <a:pt x="4631" y="1927"/>
                  <a:pt x="4631" y="1927"/>
                  <a:pt x="4631" y="1927"/>
                </a:cubicBezTo>
                <a:cubicBezTo>
                  <a:pt x="4648" y="1891"/>
                  <a:pt x="4648" y="1891"/>
                  <a:pt x="4648" y="1891"/>
                </a:cubicBezTo>
                <a:cubicBezTo>
                  <a:pt x="4702" y="1856"/>
                  <a:pt x="4702" y="1856"/>
                  <a:pt x="4702" y="1856"/>
                </a:cubicBezTo>
                <a:cubicBezTo>
                  <a:pt x="4720" y="1820"/>
                  <a:pt x="4720" y="1820"/>
                  <a:pt x="4720" y="1820"/>
                </a:cubicBezTo>
                <a:cubicBezTo>
                  <a:pt x="4690" y="1791"/>
                  <a:pt x="4690" y="1791"/>
                  <a:pt x="4690" y="1791"/>
                </a:cubicBezTo>
                <a:cubicBezTo>
                  <a:pt x="4666" y="1731"/>
                  <a:pt x="4666" y="1731"/>
                  <a:pt x="4666" y="1731"/>
                </a:cubicBezTo>
                <a:cubicBezTo>
                  <a:pt x="4714" y="1725"/>
                  <a:pt x="4714" y="1725"/>
                  <a:pt x="4714" y="1725"/>
                </a:cubicBezTo>
                <a:cubicBezTo>
                  <a:pt x="4725" y="1678"/>
                  <a:pt x="4725" y="1678"/>
                  <a:pt x="4725" y="1678"/>
                </a:cubicBezTo>
                <a:cubicBezTo>
                  <a:pt x="4690" y="1636"/>
                  <a:pt x="4690" y="1636"/>
                  <a:pt x="4690" y="1636"/>
                </a:cubicBezTo>
                <a:cubicBezTo>
                  <a:pt x="4642" y="1613"/>
                  <a:pt x="4642" y="1613"/>
                  <a:pt x="4642" y="1613"/>
                </a:cubicBezTo>
                <a:cubicBezTo>
                  <a:pt x="4571" y="1577"/>
                  <a:pt x="4571" y="1577"/>
                  <a:pt x="4571" y="1577"/>
                </a:cubicBezTo>
                <a:cubicBezTo>
                  <a:pt x="4648" y="1577"/>
                  <a:pt x="4648" y="1577"/>
                  <a:pt x="4648" y="1577"/>
                </a:cubicBezTo>
                <a:cubicBezTo>
                  <a:pt x="4654" y="1559"/>
                  <a:pt x="4654" y="1559"/>
                  <a:pt x="4654" y="1559"/>
                </a:cubicBezTo>
                <a:cubicBezTo>
                  <a:pt x="4714" y="1565"/>
                  <a:pt x="4714" y="1565"/>
                  <a:pt x="4714" y="1565"/>
                </a:cubicBezTo>
                <a:cubicBezTo>
                  <a:pt x="4755" y="1589"/>
                  <a:pt x="4755" y="1589"/>
                  <a:pt x="4755" y="1589"/>
                </a:cubicBezTo>
                <a:cubicBezTo>
                  <a:pt x="4814" y="1583"/>
                  <a:pt x="4814" y="1583"/>
                  <a:pt x="4814" y="1583"/>
                </a:cubicBezTo>
                <a:cubicBezTo>
                  <a:pt x="4868" y="1571"/>
                  <a:pt x="4868" y="1571"/>
                  <a:pt x="4868" y="1571"/>
                </a:cubicBezTo>
                <a:cubicBezTo>
                  <a:pt x="4820" y="1530"/>
                  <a:pt x="4820" y="1530"/>
                  <a:pt x="4820" y="1530"/>
                </a:cubicBezTo>
                <a:cubicBezTo>
                  <a:pt x="4856" y="1524"/>
                  <a:pt x="4856" y="1524"/>
                  <a:pt x="4856" y="1524"/>
                </a:cubicBezTo>
                <a:cubicBezTo>
                  <a:pt x="4903" y="1571"/>
                  <a:pt x="4903" y="1571"/>
                  <a:pt x="4903" y="1571"/>
                </a:cubicBezTo>
                <a:cubicBezTo>
                  <a:pt x="4957" y="1577"/>
                  <a:pt x="4957" y="1577"/>
                  <a:pt x="4957" y="1577"/>
                </a:cubicBezTo>
                <a:cubicBezTo>
                  <a:pt x="4980" y="1625"/>
                  <a:pt x="4980" y="1625"/>
                  <a:pt x="4980" y="1625"/>
                </a:cubicBezTo>
                <a:cubicBezTo>
                  <a:pt x="5022" y="1631"/>
                  <a:pt x="5022" y="1631"/>
                  <a:pt x="5022" y="1631"/>
                </a:cubicBezTo>
                <a:cubicBezTo>
                  <a:pt x="5040" y="1666"/>
                  <a:pt x="5040" y="1666"/>
                  <a:pt x="5040" y="1666"/>
                </a:cubicBezTo>
                <a:cubicBezTo>
                  <a:pt x="5087" y="1684"/>
                  <a:pt x="5087" y="1684"/>
                  <a:pt x="5087" y="1684"/>
                </a:cubicBezTo>
                <a:cubicBezTo>
                  <a:pt x="5111" y="1725"/>
                  <a:pt x="5111" y="1725"/>
                  <a:pt x="5111" y="1725"/>
                </a:cubicBezTo>
                <a:cubicBezTo>
                  <a:pt x="5158" y="1743"/>
                  <a:pt x="5158" y="1743"/>
                  <a:pt x="5158" y="1743"/>
                </a:cubicBezTo>
                <a:cubicBezTo>
                  <a:pt x="5194" y="1785"/>
                  <a:pt x="5194" y="1785"/>
                  <a:pt x="5194" y="1785"/>
                </a:cubicBezTo>
                <a:cubicBezTo>
                  <a:pt x="5206" y="1838"/>
                  <a:pt x="5206" y="1838"/>
                  <a:pt x="5206" y="1838"/>
                </a:cubicBezTo>
                <a:cubicBezTo>
                  <a:pt x="5146" y="1891"/>
                  <a:pt x="5146" y="1891"/>
                  <a:pt x="5146" y="1891"/>
                </a:cubicBezTo>
                <a:cubicBezTo>
                  <a:pt x="5099" y="1945"/>
                  <a:pt x="5099" y="1945"/>
                  <a:pt x="5099" y="1945"/>
                </a:cubicBezTo>
                <a:cubicBezTo>
                  <a:pt x="5123" y="1998"/>
                  <a:pt x="5123" y="1998"/>
                  <a:pt x="5123" y="1998"/>
                </a:cubicBezTo>
                <a:cubicBezTo>
                  <a:pt x="5040" y="2010"/>
                  <a:pt x="5040" y="2010"/>
                  <a:pt x="5040" y="2010"/>
                </a:cubicBezTo>
                <a:cubicBezTo>
                  <a:pt x="4992" y="1998"/>
                  <a:pt x="4992" y="1998"/>
                  <a:pt x="4992" y="1998"/>
                </a:cubicBezTo>
                <a:cubicBezTo>
                  <a:pt x="4945" y="1998"/>
                  <a:pt x="4945" y="1998"/>
                  <a:pt x="4945" y="1998"/>
                </a:cubicBezTo>
                <a:cubicBezTo>
                  <a:pt x="4886" y="2040"/>
                  <a:pt x="4886" y="2040"/>
                  <a:pt x="4886" y="2040"/>
                </a:cubicBezTo>
                <a:cubicBezTo>
                  <a:pt x="4886" y="2087"/>
                  <a:pt x="4886" y="2087"/>
                  <a:pt x="4886" y="2087"/>
                </a:cubicBezTo>
                <a:cubicBezTo>
                  <a:pt x="4957" y="2099"/>
                  <a:pt x="4957" y="2099"/>
                  <a:pt x="4957" y="2099"/>
                </a:cubicBezTo>
                <a:cubicBezTo>
                  <a:pt x="5016" y="2093"/>
                  <a:pt x="5016" y="2093"/>
                  <a:pt x="5016" y="2093"/>
                </a:cubicBezTo>
                <a:cubicBezTo>
                  <a:pt x="5028" y="2069"/>
                  <a:pt x="5028" y="2069"/>
                  <a:pt x="5028" y="2069"/>
                </a:cubicBezTo>
                <a:cubicBezTo>
                  <a:pt x="5052" y="2052"/>
                  <a:pt x="5052" y="2052"/>
                  <a:pt x="5052" y="2052"/>
                </a:cubicBezTo>
                <a:cubicBezTo>
                  <a:pt x="5093" y="2063"/>
                  <a:pt x="5093" y="2063"/>
                  <a:pt x="5093" y="2063"/>
                </a:cubicBezTo>
                <a:cubicBezTo>
                  <a:pt x="5158" y="2081"/>
                  <a:pt x="5158" y="2081"/>
                  <a:pt x="5158" y="2081"/>
                </a:cubicBezTo>
                <a:cubicBezTo>
                  <a:pt x="5224" y="2146"/>
                  <a:pt x="5224" y="2146"/>
                  <a:pt x="5224" y="2146"/>
                </a:cubicBezTo>
                <a:cubicBezTo>
                  <a:pt x="5241" y="2182"/>
                  <a:pt x="5241" y="2182"/>
                  <a:pt x="5241" y="2182"/>
                </a:cubicBezTo>
                <a:cubicBezTo>
                  <a:pt x="5277" y="2223"/>
                  <a:pt x="5277" y="2223"/>
                  <a:pt x="5277" y="2223"/>
                </a:cubicBezTo>
                <a:cubicBezTo>
                  <a:pt x="5336" y="2223"/>
                  <a:pt x="5336" y="2223"/>
                  <a:pt x="5336" y="2223"/>
                </a:cubicBezTo>
                <a:cubicBezTo>
                  <a:pt x="5395" y="2277"/>
                  <a:pt x="5395" y="2277"/>
                  <a:pt x="5395" y="2277"/>
                </a:cubicBezTo>
                <a:cubicBezTo>
                  <a:pt x="5484" y="2283"/>
                  <a:pt x="5484" y="2283"/>
                  <a:pt x="5484" y="2283"/>
                </a:cubicBezTo>
                <a:cubicBezTo>
                  <a:pt x="5544" y="2307"/>
                  <a:pt x="5544" y="2307"/>
                  <a:pt x="5544" y="2307"/>
                </a:cubicBezTo>
                <a:cubicBezTo>
                  <a:pt x="5550" y="2271"/>
                  <a:pt x="5550" y="2271"/>
                  <a:pt x="5550" y="2271"/>
                </a:cubicBezTo>
                <a:cubicBezTo>
                  <a:pt x="5455" y="2200"/>
                  <a:pt x="5455" y="2200"/>
                  <a:pt x="5455" y="2200"/>
                </a:cubicBezTo>
                <a:cubicBezTo>
                  <a:pt x="5413" y="2170"/>
                  <a:pt x="5413" y="2170"/>
                  <a:pt x="5413" y="2170"/>
                </a:cubicBezTo>
                <a:cubicBezTo>
                  <a:pt x="5395" y="2134"/>
                  <a:pt x="5395" y="2134"/>
                  <a:pt x="5395" y="2134"/>
                </a:cubicBezTo>
                <a:cubicBezTo>
                  <a:pt x="5455" y="2170"/>
                  <a:pt x="5455" y="2170"/>
                  <a:pt x="5455" y="2170"/>
                </a:cubicBezTo>
                <a:cubicBezTo>
                  <a:pt x="5561" y="2223"/>
                  <a:pt x="5561" y="2223"/>
                  <a:pt x="5561" y="2223"/>
                </a:cubicBezTo>
                <a:cubicBezTo>
                  <a:pt x="5615" y="2253"/>
                  <a:pt x="5615" y="2253"/>
                  <a:pt x="5615" y="2253"/>
                </a:cubicBezTo>
                <a:cubicBezTo>
                  <a:pt x="5615" y="2200"/>
                  <a:pt x="5615" y="2200"/>
                  <a:pt x="5615" y="2200"/>
                </a:cubicBezTo>
                <a:cubicBezTo>
                  <a:pt x="5650" y="2158"/>
                  <a:pt x="5650" y="2158"/>
                  <a:pt x="5650" y="2158"/>
                </a:cubicBezTo>
                <a:cubicBezTo>
                  <a:pt x="5597" y="2129"/>
                  <a:pt x="5597" y="2129"/>
                  <a:pt x="5597" y="2129"/>
                </a:cubicBezTo>
                <a:cubicBezTo>
                  <a:pt x="5585" y="2057"/>
                  <a:pt x="5585" y="2057"/>
                  <a:pt x="5585" y="2057"/>
                </a:cubicBezTo>
                <a:cubicBezTo>
                  <a:pt x="5514" y="2034"/>
                  <a:pt x="5514" y="2034"/>
                  <a:pt x="5514" y="2034"/>
                </a:cubicBezTo>
                <a:cubicBezTo>
                  <a:pt x="5425" y="1939"/>
                  <a:pt x="5425" y="1939"/>
                  <a:pt x="5425" y="1939"/>
                </a:cubicBezTo>
                <a:cubicBezTo>
                  <a:pt x="5455" y="1915"/>
                  <a:pt x="5455" y="1915"/>
                  <a:pt x="5455" y="1915"/>
                </a:cubicBezTo>
                <a:cubicBezTo>
                  <a:pt x="5484" y="1891"/>
                  <a:pt x="5484" y="1891"/>
                  <a:pt x="5484" y="1891"/>
                </a:cubicBezTo>
                <a:cubicBezTo>
                  <a:pt x="5597" y="1975"/>
                  <a:pt x="5597" y="1975"/>
                  <a:pt x="5597" y="1975"/>
                </a:cubicBezTo>
                <a:cubicBezTo>
                  <a:pt x="5638" y="2034"/>
                  <a:pt x="5638" y="2034"/>
                  <a:pt x="5638" y="2034"/>
                </a:cubicBezTo>
                <a:cubicBezTo>
                  <a:pt x="5686" y="2040"/>
                  <a:pt x="5686" y="2040"/>
                  <a:pt x="5686" y="2040"/>
                </a:cubicBezTo>
                <a:cubicBezTo>
                  <a:pt x="5704" y="1975"/>
                  <a:pt x="5704" y="1975"/>
                  <a:pt x="5704" y="1975"/>
                </a:cubicBezTo>
                <a:cubicBezTo>
                  <a:pt x="5763" y="1957"/>
                  <a:pt x="5763" y="1957"/>
                  <a:pt x="5763" y="1957"/>
                </a:cubicBezTo>
                <a:cubicBezTo>
                  <a:pt x="5769" y="1927"/>
                  <a:pt x="5769" y="1927"/>
                  <a:pt x="5769" y="1927"/>
                </a:cubicBezTo>
                <a:cubicBezTo>
                  <a:pt x="5811" y="1927"/>
                  <a:pt x="5811" y="1927"/>
                  <a:pt x="5811" y="1927"/>
                </a:cubicBezTo>
                <a:cubicBezTo>
                  <a:pt x="5828" y="1897"/>
                  <a:pt x="5828" y="1897"/>
                  <a:pt x="5828" y="1897"/>
                </a:cubicBezTo>
                <a:cubicBezTo>
                  <a:pt x="5822" y="1856"/>
                  <a:pt x="5822" y="1856"/>
                  <a:pt x="5822" y="1856"/>
                </a:cubicBezTo>
                <a:cubicBezTo>
                  <a:pt x="5745" y="1856"/>
                  <a:pt x="5745" y="1856"/>
                  <a:pt x="5745" y="1856"/>
                </a:cubicBezTo>
                <a:cubicBezTo>
                  <a:pt x="5745" y="1832"/>
                  <a:pt x="5745" y="1832"/>
                  <a:pt x="5745" y="1832"/>
                </a:cubicBezTo>
                <a:cubicBezTo>
                  <a:pt x="5698" y="1797"/>
                  <a:pt x="5698" y="1797"/>
                  <a:pt x="5698" y="1797"/>
                </a:cubicBezTo>
                <a:cubicBezTo>
                  <a:pt x="5662" y="1791"/>
                  <a:pt x="5662" y="1791"/>
                  <a:pt x="5662" y="1791"/>
                </a:cubicBezTo>
                <a:cubicBezTo>
                  <a:pt x="5609" y="1767"/>
                  <a:pt x="5609" y="1767"/>
                  <a:pt x="5609" y="1767"/>
                </a:cubicBezTo>
                <a:cubicBezTo>
                  <a:pt x="5573" y="1767"/>
                  <a:pt x="5573" y="1767"/>
                  <a:pt x="5573" y="1767"/>
                </a:cubicBezTo>
                <a:cubicBezTo>
                  <a:pt x="5561" y="1737"/>
                  <a:pt x="5561" y="1737"/>
                  <a:pt x="5561" y="1737"/>
                </a:cubicBezTo>
                <a:cubicBezTo>
                  <a:pt x="5544" y="1708"/>
                  <a:pt x="5544" y="1708"/>
                  <a:pt x="5544" y="1708"/>
                </a:cubicBezTo>
                <a:cubicBezTo>
                  <a:pt x="5479" y="1708"/>
                  <a:pt x="5479" y="1708"/>
                  <a:pt x="5479" y="1708"/>
                </a:cubicBezTo>
                <a:cubicBezTo>
                  <a:pt x="5449" y="1708"/>
                  <a:pt x="5449" y="1708"/>
                  <a:pt x="5449" y="1708"/>
                </a:cubicBezTo>
                <a:cubicBezTo>
                  <a:pt x="5449" y="1654"/>
                  <a:pt x="5449" y="1654"/>
                  <a:pt x="5449" y="1654"/>
                </a:cubicBezTo>
                <a:cubicBezTo>
                  <a:pt x="5496" y="1654"/>
                  <a:pt x="5496" y="1654"/>
                  <a:pt x="5496" y="1654"/>
                </a:cubicBezTo>
                <a:cubicBezTo>
                  <a:pt x="5520" y="1636"/>
                  <a:pt x="5520" y="1636"/>
                  <a:pt x="5520" y="1636"/>
                </a:cubicBezTo>
                <a:cubicBezTo>
                  <a:pt x="5455" y="1619"/>
                  <a:pt x="5455" y="1619"/>
                  <a:pt x="5455" y="1619"/>
                </a:cubicBezTo>
                <a:cubicBezTo>
                  <a:pt x="5467" y="1595"/>
                  <a:pt x="5467" y="1595"/>
                  <a:pt x="5467" y="1595"/>
                </a:cubicBezTo>
                <a:cubicBezTo>
                  <a:pt x="5496" y="1589"/>
                  <a:pt x="5496" y="1589"/>
                  <a:pt x="5496" y="1589"/>
                </a:cubicBezTo>
                <a:cubicBezTo>
                  <a:pt x="5461" y="1559"/>
                  <a:pt x="5461" y="1559"/>
                  <a:pt x="5461" y="1559"/>
                </a:cubicBezTo>
                <a:cubicBezTo>
                  <a:pt x="5407" y="1542"/>
                  <a:pt x="5407" y="1542"/>
                  <a:pt x="5407" y="1542"/>
                </a:cubicBezTo>
                <a:cubicBezTo>
                  <a:pt x="5425" y="1512"/>
                  <a:pt x="5425" y="1512"/>
                  <a:pt x="5425" y="1512"/>
                </a:cubicBezTo>
                <a:cubicBezTo>
                  <a:pt x="5372" y="1488"/>
                  <a:pt x="5372" y="1488"/>
                  <a:pt x="5372" y="1488"/>
                </a:cubicBezTo>
                <a:cubicBezTo>
                  <a:pt x="5312" y="1494"/>
                  <a:pt x="5312" y="1494"/>
                  <a:pt x="5312" y="1494"/>
                </a:cubicBezTo>
                <a:cubicBezTo>
                  <a:pt x="5306" y="1465"/>
                  <a:pt x="5306" y="1465"/>
                  <a:pt x="5306" y="1465"/>
                </a:cubicBezTo>
                <a:cubicBezTo>
                  <a:pt x="5259" y="1465"/>
                  <a:pt x="5259" y="1465"/>
                  <a:pt x="5259" y="1465"/>
                </a:cubicBezTo>
                <a:cubicBezTo>
                  <a:pt x="5235" y="1459"/>
                  <a:pt x="5235" y="1459"/>
                  <a:pt x="5235" y="1459"/>
                </a:cubicBezTo>
                <a:cubicBezTo>
                  <a:pt x="5277" y="1429"/>
                  <a:pt x="5277" y="1429"/>
                  <a:pt x="5277" y="1429"/>
                </a:cubicBezTo>
                <a:cubicBezTo>
                  <a:pt x="5224" y="1417"/>
                  <a:pt x="5224" y="1417"/>
                  <a:pt x="5224" y="1417"/>
                </a:cubicBezTo>
                <a:cubicBezTo>
                  <a:pt x="5152" y="1429"/>
                  <a:pt x="5152" y="1429"/>
                  <a:pt x="5152" y="1429"/>
                </a:cubicBezTo>
                <a:cubicBezTo>
                  <a:pt x="5111" y="1387"/>
                  <a:pt x="5111" y="1387"/>
                  <a:pt x="5111" y="1387"/>
                </a:cubicBezTo>
                <a:cubicBezTo>
                  <a:pt x="5105" y="1358"/>
                  <a:pt x="5105" y="1358"/>
                  <a:pt x="5105" y="1358"/>
                </a:cubicBezTo>
                <a:cubicBezTo>
                  <a:pt x="5057" y="1358"/>
                  <a:pt x="5057" y="1358"/>
                  <a:pt x="5057" y="1358"/>
                </a:cubicBezTo>
                <a:cubicBezTo>
                  <a:pt x="5057" y="1328"/>
                  <a:pt x="5057" y="1328"/>
                  <a:pt x="5057" y="1328"/>
                </a:cubicBezTo>
                <a:cubicBezTo>
                  <a:pt x="4986" y="1304"/>
                  <a:pt x="4986" y="1304"/>
                  <a:pt x="4986" y="1304"/>
                </a:cubicBezTo>
                <a:cubicBezTo>
                  <a:pt x="4897" y="1304"/>
                  <a:pt x="4897" y="1304"/>
                  <a:pt x="4897" y="1304"/>
                </a:cubicBezTo>
                <a:cubicBezTo>
                  <a:pt x="4886" y="1328"/>
                  <a:pt x="4886" y="1328"/>
                  <a:pt x="4886" y="1328"/>
                </a:cubicBezTo>
                <a:cubicBezTo>
                  <a:pt x="4844" y="1334"/>
                  <a:pt x="4844" y="1334"/>
                  <a:pt x="4844" y="1334"/>
                </a:cubicBezTo>
                <a:cubicBezTo>
                  <a:pt x="4802" y="1328"/>
                  <a:pt x="4802" y="1328"/>
                  <a:pt x="4802" y="1328"/>
                </a:cubicBezTo>
                <a:cubicBezTo>
                  <a:pt x="4785" y="1358"/>
                  <a:pt x="4785" y="1358"/>
                  <a:pt x="4785" y="1358"/>
                </a:cubicBezTo>
                <a:cubicBezTo>
                  <a:pt x="4743" y="1358"/>
                  <a:pt x="4743" y="1358"/>
                  <a:pt x="4743" y="1358"/>
                </a:cubicBezTo>
                <a:cubicBezTo>
                  <a:pt x="4737" y="1322"/>
                  <a:pt x="4737" y="1322"/>
                  <a:pt x="4737" y="1322"/>
                </a:cubicBezTo>
                <a:cubicBezTo>
                  <a:pt x="4767" y="1281"/>
                  <a:pt x="4767" y="1281"/>
                  <a:pt x="4767" y="1281"/>
                </a:cubicBezTo>
                <a:cubicBezTo>
                  <a:pt x="4725" y="1233"/>
                  <a:pt x="4725" y="1233"/>
                  <a:pt x="4725" y="1233"/>
                </a:cubicBezTo>
                <a:cubicBezTo>
                  <a:pt x="4702" y="1186"/>
                  <a:pt x="4702" y="1186"/>
                  <a:pt x="4702" y="1186"/>
                </a:cubicBezTo>
                <a:cubicBezTo>
                  <a:pt x="4625" y="1186"/>
                  <a:pt x="4625" y="1186"/>
                  <a:pt x="4625" y="1186"/>
                </a:cubicBezTo>
                <a:cubicBezTo>
                  <a:pt x="4583" y="1221"/>
                  <a:pt x="4583" y="1221"/>
                  <a:pt x="4583" y="1221"/>
                </a:cubicBezTo>
                <a:cubicBezTo>
                  <a:pt x="4530" y="1221"/>
                  <a:pt x="4530" y="1221"/>
                  <a:pt x="4530" y="1221"/>
                </a:cubicBezTo>
                <a:cubicBezTo>
                  <a:pt x="4494" y="1245"/>
                  <a:pt x="4494" y="1245"/>
                  <a:pt x="4494" y="1245"/>
                </a:cubicBezTo>
                <a:cubicBezTo>
                  <a:pt x="4488" y="1293"/>
                  <a:pt x="4488" y="1293"/>
                  <a:pt x="4488" y="1293"/>
                </a:cubicBezTo>
                <a:cubicBezTo>
                  <a:pt x="4518" y="1340"/>
                  <a:pt x="4518" y="1340"/>
                  <a:pt x="4518" y="1340"/>
                </a:cubicBezTo>
                <a:cubicBezTo>
                  <a:pt x="4494" y="1370"/>
                  <a:pt x="4494" y="1370"/>
                  <a:pt x="4494" y="1370"/>
                </a:cubicBezTo>
                <a:cubicBezTo>
                  <a:pt x="4542" y="1429"/>
                  <a:pt x="4542" y="1429"/>
                  <a:pt x="4542" y="1429"/>
                </a:cubicBezTo>
                <a:cubicBezTo>
                  <a:pt x="4506" y="1435"/>
                  <a:pt x="4506" y="1435"/>
                  <a:pt x="4506" y="1435"/>
                </a:cubicBezTo>
                <a:cubicBezTo>
                  <a:pt x="4453" y="1387"/>
                  <a:pt x="4453" y="1387"/>
                  <a:pt x="4453" y="1387"/>
                </a:cubicBezTo>
                <a:cubicBezTo>
                  <a:pt x="4435" y="1316"/>
                  <a:pt x="4435" y="1316"/>
                  <a:pt x="4435" y="1316"/>
                </a:cubicBezTo>
                <a:cubicBezTo>
                  <a:pt x="4429" y="1269"/>
                  <a:pt x="4429" y="1269"/>
                  <a:pt x="4429" y="1269"/>
                </a:cubicBezTo>
                <a:cubicBezTo>
                  <a:pt x="4470" y="1221"/>
                  <a:pt x="4470" y="1221"/>
                  <a:pt x="4470" y="1221"/>
                </a:cubicBezTo>
                <a:cubicBezTo>
                  <a:pt x="4524" y="1186"/>
                  <a:pt x="4524" y="1186"/>
                  <a:pt x="4524" y="1186"/>
                </a:cubicBezTo>
                <a:cubicBezTo>
                  <a:pt x="4447" y="1186"/>
                  <a:pt x="4447" y="1186"/>
                  <a:pt x="4447" y="1186"/>
                </a:cubicBezTo>
                <a:cubicBezTo>
                  <a:pt x="4370" y="1192"/>
                  <a:pt x="4370" y="1192"/>
                  <a:pt x="4370" y="1192"/>
                </a:cubicBezTo>
                <a:cubicBezTo>
                  <a:pt x="4299" y="1251"/>
                  <a:pt x="4299" y="1251"/>
                  <a:pt x="4299" y="1251"/>
                </a:cubicBezTo>
                <a:cubicBezTo>
                  <a:pt x="4257" y="1328"/>
                  <a:pt x="4257" y="1328"/>
                  <a:pt x="4257" y="1328"/>
                </a:cubicBezTo>
                <a:cubicBezTo>
                  <a:pt x="4251" y="1429"/>
                  <a:pt x="4251" y="1429"/>
                  <a:pt x="4251" y="1429"/>
                </a:cubicBezTo>
                <a:cubicBezTo>
                  <a:pt x="4316" y="1441"/>
                  <a:pt x="4316" y="1441"/>
                  <a:pt x="4316" y="1441"/>
                </a:cubicBezTo>
                <a:cubicBezTo>
                  <a:pt x="4364" y="1441"/>
                  <a:pt x="4364" y="1441"/>
                  <a:pt x="4364" y="1441"/>
                </a:cubicBezTo>
                <a:cubicBezTo>
                  <a:pt x="4381" y="1482"/>
                  <a:pt x="4381" y="1482"/>
                  <a:pt x="4381" y="1482"/>
                </a:cubicBezTo>
                <a:cubicBezTo>
                  <a:pt x="4334" y="1470"/>
                  <a:pt x="4334" y="1470"/>
                  <a:pt x="4334" y="1470"/>
                </a:cubicBezTo>
                <a:cubicBezTo>
                  <a:pt x="4275" y="1488"/>
                  <a:pt x="4275" y="1488"/>
                  <a:pt x="4275" y="1488"/>
                </a:cubicBezTo>
                <a:cubicBezTo>
                  <a:pt x="4322" y="1530"/>
                  <a:pt x="4322" y="1530"/>
                  <a:pt x="4322" y="1530"/>
                </a:cubicBezTo>
                <a:cubicBezTo>
                  <a:pt x="4388" y="1530"/>
                  <a:pt x="4388" y="1530"/>
                  <a:pt x="4388" y="1530"/>
                </a:cubicBezTo>
                <a:cubicBezTo>
                  <a:pt x="4417" y="1518"/>
                  <a:pt x="4417" y="1518"/>
                  <a:pt x="4417" y="1518"/>
                </a:cubicBezTo>
                <a:cubicBezTo>
                  <a:pt x="4459" y="1548"/>
                  <a:pt x="4459" y="1548"/>
                  <a:pt x="4459" y="1548"/>
                </a:cubicBezTo>
                <a:cubicBezTo>
                  <a:pt x="4542" y="1571"/>
                  <a:pt x="4542" y="1571"/>
                  <a:pt x="4542" y="1571"/>
                </a:cubicBezTo>
                <a:cubicBezTo>
                  <a:pt x="4494" y="1589"/>
                  <a:pt x="4494" y="1589"/>
                  <a:pt x="4494" y="1589"/>
                </a:cubicBezTo>
                <a:cubicBezTo>
                  <a:pt x="4488" y="1631"/>
                  <a:pt x="4488" y="1631"/>
                  <a:pt x="4488" y="1631"/>
                </a:cubicBezTo>
                <a:cubicBezTo>
                  <a:pt x="4524" y="1654"/>
                  <a:pt x="4524" y="1654"/>
                  <a:pt x="4524" y="1654"/>
                </a:cubicBezTo>
                <a:cubicBezTo>
                  <a:pt x="4470" y="1731"/>
                  <a:pt x="4470" y="1731"/>
                  <a:pt x="4470" y="1731"/>
                </a:cubicBezTo>
                <a:cubicBezTo>
                  <a:pt x="4441" y="1791"/>
                  <a:pt x="4441" y="1791"/>
                  <a:pt x="4441" y="1791"/>
                </a:cubicBezTo>
                <a:cubicBezTo>
                  <a:pt x="4405" y="1832"/>
                  <a:pt x="4405" y="1832"/>
                  <a:pt x="4405" y="1832"/>
                </a:cubicBezTo>
                <a:cubicBezTo>
                  <a:pt x="4364" y="1814"/>
                  <a:pt x="4364" y="1814"/>
                  <a:pt x="4364" y="1814"/>
                </a:cubicBezTo>
                <a:cubicBezTo>
                  <a:pt x="4340" y="1749"/>
                  <a:pt x="4340" y="1749"/>
                  <a:pt x="4340" y="1749"/>
                </a:cubicBezTo>
                <a:cubicBezTo>
                  <a:pt x="4364" y="1708"/>
                  <a:pt x="4364" y="1708"/>
                  <a:pt x="4364" y="1708"/>
                </a:cubicBezTo>
                <a:cubicBezTo>
                  <a:pt x="4293" y="1648"/>
                  <a:pt x="4293" y="1648"/>
                  <a:pt x="4293" y="1648"/>
                </a:cubicBezTo>
                <a:cubicBezTo>
                  <a:pt x="4239" y="1696"/>
                  <a:pt x="4239" y="1696"/>
                  <a:pt x="4239" y="1696"/>
                </a:cubicBezTo>
                <a:cubicBezTo>
                  <a:pt x="4156" y="1607"/>
                  <a:pt x="4156" y="1607"/>
                  <a:pt x="4156" y="1607"/>
                </a:cubicBezTo>
                <a:cubicBezTo>
                  <a:pt x="4127" y="1595"/>
                  <a:pt x="4127" y="1595"/>
                  <a:pt x="4127" y="1595"/>
                </a:cubicBezTo>
                <a:cubicBezTo>
                  <a:pt x="4133" y="1548"/>
                  <a:pt x="4133" y="1548"/>
                  <a:pt x="4133" y="1548"/>
                </a:cubicBezTo>
                <a:cubicBezTo>
                  <a:pt x="4121" y="1494"/>
                  <a:pt x="4121" y="1494"/>
                  <a:pt x="4121" y="1494"/>
                </a:cubicBezTo>
                <a:cubicBezTo>
                  <a:pt x="4085" y="1494"/>
                  <a:pt x="4085" y="1494"/>
                  <a:pt x="4085" y="1494"/>
                </a:cubicBezTo>
                <a:cubicBezTo>
                  <a:pt x="4085" y="1447"/>
                  <a:pt x="4085" y="1447"/>
                  <a:pt x="4085" y="1447"/>
                </a:cubicBezTo>
                <a:cubicBezTo>
                  <a:pt x="4026" y="1399"/>
                  <a:pt x="4026" y="1399"/>
                  <a:pt x="4026" y="1399"/>
                </a:cubicBezTo>
                <a:cubicBezTo>
                  <a:pt x="3955" y="1399"/>
                  <a:pt x="3955" y="1399"/>
                  <a:pt x="3955" y="1399"/>
                </a:cubicBezTo>
                <a:cubicBezTo>
                  <a:pt x="3943" y="1423"/>
                  <a:pt x="3943" y="1423"/>
                  <a:pt x="3943" y="1423"/>
                </a:cubicBezTo>
                <a:cubicBezTo>
                  <a:pt x="3907" y="1429"/>
                  <a:pt x="3907" y="1429"/>
                  <a:pt x="3907" y="1429"/>
                </a:cubicBezTo>
                <a:cubicBezTo>
                  <a:pt x="3878" y="1476"/>
                  <a:pt x="3878" y="1476"/>
                  <a:pt x="3878" y="1476"/>
                </a:cubicBezTo>
                <a:cubicBezTo>
                  <a:pt x="3895" y="1512"/>
                  <a:pt x="3895" y="1512"/>
                  <a:pt x="3895" y="1512"/>
                </a:cubicBezTo>
                <a:cubicBezTo>
                  <a:pt x="3883" y="1542"/>
                  <a:pt x="3883" y="1542"/>
                  <a:pt x="3883" y="1542"/>
                </a:cubicBezTo>
                <a:cubicBezTo>
                  <a:pt x="3943" y="1589"/>
                  <a:pt x="3943" y="1589"/>
                  <a:pt x="3943" y="1589"/>
                </a:cubicBezTo>
                <a:cubicBezTo>
                  <a:pt x="3996" y="1619"/>
                  <a:pt x="3996" y="1619"/>
                  <a:pt x="3996" y="1619"/>
                </a:cubicBezTo>
                <a:cubicBezTo>
                  <a:pt x="3978" y="1660"/>
                  <a:pt x="3978" y="1660"/>
                  <a:pt x="3978" y="1660"/>
                </a:cubicBezTo>
                <a:cubicBezTo>
                  <a:pt x="3919" y="1648"/>
                  <a:pt x="3919" y="1648"/>
                  <a:pt x="3919" y="1648"/>
                </a:cubicBezTo>
                <a:cubicBezTo>
                  <a:pt x="3937" y="1702"/>
                  <a:pt x="3937" y="1702"/>
                  <a:pt x="3937" y="1702"/>
                </a:cubicBezTo>
                <a:cubicBezTo>
                  <a:pt x="3990" y="1696"/>
                  <a:pt x="3990" y="1696"/>
                  <a:pt x="3990" y="1696"/>
                </a:cubicBezTo>
                <a:cubicBezTo>
                  <a:pt x="4044" y="1660"/>
                  <a:pt x="4044" y="1660"/>
                  <a:pt x="4044" y="1660"/>
                </a:cubicBezTo>
                <a:cubicBezTo>
                  <a:pt x="4044" y="1714"/>
                  <a:pt x="4044" y="1714"/>
                  <a:pt x="4044" y="1714"/>
                </a:cubicBezTo>
                <a:cubicBezTo>
                  <a:pt x="3949" y="1767"/>
                  <a:pt x="3949" y="1767"/>
                  <a:pt x="3949" y="1767"/>
                </a:cubicBezTo>
                <a:cubicBezTo>
                  <a:pt x="3955" y="1838"/>
                  <a:pt x="3955" y="1838"/>
                  <a:pt x="3955" y="1838"/>
                </a:cubicBezTo>
                <a:cubicBezTo>
                  <a:pt x="3890" y="1802"/>
                  <a:pt x="3890" y="1802"/>
                  <a:pt x="3890" y="1802"/>
                </a:cubicBezTo>
                <a:cubicBezTo>
                  <a:pt x="3907" y="1749"/>
                  <a:pt x="3907" y="1749"/>
                  <a:pt x="3907" y="1749"/>
                </a:cubicBezTo>
                <a:cubicBezTo>
                  <a:pt x="3872" y="1749"/>
                  <a:pt x="3872" y="1749"/>
                  <a:pt x="3872" y="1749"/>
                </a:cubicBezTo>
                <a:cubicBezTo>
                  <a:pt x="3866" y="1702"/>
                  <a:pt x="3866" y="1702"/>
                  <a:pt x="3866" y="1702"/>
                </a:cubicBezTo>
                <a:cubicBezTo>
                  <a:pt x="3901" y="1702"/>
                  <a:pt x="3901" y="1702"/>
                  <a:pt x="3901" y="1702"/>
                </a:cubicBezTo>
                <a:cubicBezTo>
                  <a:pt x="3890" y="1631"/>
                  <a:pt x="3890" y="1631"/>
                  <a:pt x="3890" y="1631"/>
                </a:cubicBezTo>
                <a:cubicBezTo>
                  <a:pt x="3801" y="1583"/>
                  <a:pt x="3801" y="1583"/>
                  <a:pt x="3801" y="1583"/>
                </a:cubicBezTo>
                <a:cubicBezTo>
                  <a:pt x="3783" y="1636"/>
                  <a:pt x="3783" y="1636"/>
                  <a:pt x="3783" y="1636"/>
                </a:cubicBezTo>
                <a:cubicBezTo>
                  <a:pt x="3729" y="1660"/>
                  <a:pt x="3729" y="1660"/>
                  <a:pt x="3729" y="1660"/>
                </a:cubicBezTo>
                <a:cubicBezTo>
                  <a:pt x="3812" y="1714"/>
                  <a:pt x="3812" y="1714"/>
                  <a:pt x="3812" y="1714"/>
                </a:cubicBezTo>
                <a:cubicBezTo>
                  <a:pt x="3777" y="1743"/>
                  <a:pt x="3777" y="1743"/>
                  <a:pt x="3777" y="1743"/>
                </a:cubicBezTo>
                <a:cubicBezTo>
                  <a:pt x="3759" y="1785"/>
                  <a:pt x="3759" y="1785"/>
                  <a:pt x="3759" y="1785"/>
                </a:cubicBezTo>
                <a:cubicBezTo>
                  <a:pt x="3605" y="1791"/>
                  <a:pt x="3605" y="1791"/>
                  <a:pt x="3605" y="1791"/>
                </a:cubicBezTo>
                <a:cubicBezTo>
                  <a:pt x="3528" y="1761"/>
                  <a:pt x="3528" y="1761"/>
                  <a:pt x="3528" y="1761"/>
                </a:cubicBezTo>
                <a:cubicBezTo>
                  <a:pt x="3474" y="1749"/>
                  <a:pt x="3474" y="1749"/>
                  <a:pt x="3474" y="1749"/>
                </a:cubicBezTo>
                <a:cubicBezTo>
                  <a:pt x="3397" y="1708"/>
                  <a:pt x="3397" y="1708"/>
                  <a:pt x="3397" y="1708"/>
                </a:cubicBezTo>
                <a:cubicBezTo>
                  <a:pt x="3344" y="1737"/>
                  <a:pt x="3344" y="1737"/>
                  <a:pt x="3344" y="1737"/>
                </a:cubicBezTo>
                <a:cubicBezTo>
                  <a:pt x="3267" y="1773"/>
                  <a:pt x="3267" y="1773"/>
                  <a:pt x="3267" y="1773"/>
                </a:cubicBezTo>
                <a:cubicBezTo>
                  <a:pt x="3285" y="1820"/>
                  <a:pt x="3285" y="1820"/>
                  <a:pt x="3285" y="1820"/>
                </a:cubicBezTo>
                <a:cubicBezTo>
                  <a:pt x="3273" y="1897"/>
                  <a:pt x="3273" y="1897"/>
                  <a:pt x="3273" y="1897"/>
                </a:cubicBezTo>
                <a:cubicBezTo>
                  <a:pt x="3225" y="1809"/>
                  <a:pt x="3225" y="1809"/>
                  <a:pt x="3225" y="1809"/>
                </a:cubicBezTo>
                <a:cubicBezTo>
                  <a:pt x="3148" y="1773"/>
                  <a:pt x="3148" y="1773"/>
                  <a:pt x="3148" y="1773"/>
                </a:cubicBezTo>
                <a:cubicBezTo>
                  <a:pt x="3065" y="1791"/>
                  <a:pt x="3065" y="1791"/>
                  <a:pt x="3065" y="1791"/>
                </a:cubicBezTo>
                <a:cubicBezTo>
                  <a:pt x="2876" y="1773"/>
                  <a:pt x="2876" y="1773"/>
                  <a:pt x="2876" y="1773"/>
                </a:cubicBezTo>
                <a:cubicBezTo>
                  <a:pt x="2876" y="1749"/>
                  <a:pt x="2876" y="1749"/>
                  <a:pt x="2876" y="1749"/>
                </a:cubicBezTo>
                <a:cubicBezTo>
                  <a:pt x="2941" y="1725"/>
                  <a:pt x="2941" y="1725"/>
                  <a:pt x="2941" y="1725"/>
                </a:cubicBezTo>
                <a:cubicBezTo>
                  <a:pt x="2846" y="1678"/>
                  <a:pt x="2846" y="1678"/>
                  <a:pt x="2846" y="1678"/>
                </a:cubicBezTo>
                <a:cubicBezTo>
                  <a:pt x="2787" y="1678"/>
                  <a:pt x="2787" y="1678"/>
                  <a:pt x="2787" y="1678"/>
                </a:cubicBezTo>
                <a:cubicBezTo>
                  <a:pt x="2615" y="1631"/>
                  <a:pt x="2615" y="1631"/>
                  <a:pt x="2615" y="1631"/>
                </a:cubicBezTo>
                <a:cubicBezTo>
                  <a:pt x="2573" y="1595"/>
                  <a:pt x="2573" y="1595"/>
                  <a:pt x="2573" y="1595"/>
                </a:cubicBezTo>
                <a:cubicBezTo>
                  <a:pt x="2496" y="1583"/>
                  <a:pt x="2496" y="1583"/>
                  <a:pt x="2496" y="1583"/>
                </a:cubicBezTo>
                <a:cubicBezTo>
                  <a:pt x="2449" y="1589"/>
                  <a:pt x="2449" y="1589"/>
                  <a:pt x="2449" y="1589"/>
                </a:cubicBezTo>
                <a:cubicBezTo>
                  <a:pt x="2431" y="1619"/>
                  <a:pt x="2431" y="1619"/>
                  <a:pt x="2431" y="1619"/>
                </a:cubicBezTo>
                <a:cubicBezTo>
                  <a:pt x="2389" y="1631"/>
                  <a:pt x="2389" y="1631"/>
                  <a:pt x="2389" y="1631"/>
                </a:cubicBezTo>
                <a:cubicBezTo>
                  <a:pt x="2342" y="1559"/>
                  <a:pt x="2342" y="1559"/>
                  <a:pt x="2342" y="1559"/>
                </a:cubicBezTo>
                <a:cubicBezTo>
                  <a:pt x="2318" y="1619"/>
                  <a:pt x="2318" y="1619"/>
                  <a:pt x="2318" y="1619"/>
                </a:cubicBezTo>
                <a:cubicBezTo>
                  <a:pt x="2265" y="1613"/>
                  <a:pt x="2265" y="1613"/>
                  <a:pt x="2265" y="1613"/>
                </a:cubicBezTo>
                <a:cubicBezTo>
                  <a:pt x="2217" y="1530"/>
                  <a:pt x="2217" y="1530"/>
                  <a:pt x="2217" y="1530"/>
                </a:cubicBezTo>
                <a:cubicBezTo>
                  <a:pt x="2158" y="1512"/>
                  <a:pt x="2158" y="1512"/>
                  <a:pt x="2158" y="1512"/>
                </a:cubicBezTo>
                <a:cubicBezTo>
                  <a:pt x="2140" y="1571"/>
                  <a:pt x="2140" y="1571"/>
                  <a:pt x="2140" y="1571"/>
                </a:cubicBezTo>
                <a:cubicBezTo>
                  <a:pt x="2105" y="1601"/>
                  <a:pt x="2105" y="1601"/>
                  <a:pt x="2105" y="1601"/>
                </a:cubicBezTo>
                <a:cubicBezTo>
                  <a:pt x="2045" y="1613"/>
                  <a:pt x="2045" y="1613"/>
                  <a:pt x="2045" y="1613"/>
                </a:cubicBezTo>
                <a:cubicBezTo>
                  <a:pt x="1974" y="1636"/>
                  <a:pt x="1974" y="1636"/>
                  <a:pt x="1974" y="1636"/>
                </a:cubicBezTo>
                <a:cubicBezTo>
                  <a:pt x="1897" y="1672"/>
                  <a:pt x="1897" y="1672"/>
                  <a:pt x="1897" y="1672"/>
                </a:cubicBezTo>
                <a:cubicBezTo>
                  <a:pt x="1957" y="1619"/>
                  <a:pt x="1957" y="1619"/>
                  <a:pt x="1957" y="1619"/>
                </a:cubicBezTo>
                <a:cubicBezTo>
                  <a:pt x="2022" y="1601"/>
                  <a:pt x="2022" y="1601"/>
                  <a:pt x="2022" y="1601"/>
                </a:cubicBezTo>
                <a:cubicBezTo>
                  <a:pt x="2069" y="1583"/>
                  <a:pt x="2069" y="1583"/>
                  <a:pt x="2069" y="1583"/>
                </a:cubicBezTo>
                <a:cubicBezTo>
                  <a:pt x="2087" y="1554"/>
                  <a:pt x="2087" y="1554"/>
                  <a:pt x="2087" y="1554"/>
                </a:cubicBezTo>
                <a:cubicBezTo>
                  <a:pt x="2063" y="1548"/>
                  <a:pt x="2063" y="1548"/>
                  <a:pt x="2063" y="1548"/>
                </a:cubicBezTo>
                <a:cubicBezTo>
                  <a:pt x="1986" y="1571"/>
                  <a:pt x="1986" y="1571"/>
                  <a:pt x="1986" y="1571"/>
                </a:cubicBezTo>
                <a:cubicBezTo>
                  <a:pt x="1897" y="1613"/>
                  <a:pt x="1897" y="1613"/>
                  <a:pt x="1897" y="1613"/>
                </a:cubicBezTo>
                <a:cubicBezTo>
                  <a:pt x="1850" y="1613"/>
                  <a:pt x="1850" y="1613"/>
                  <a:pt x="1850" y="1613"/>
                </a:cubicBezTo>
                <a:cubicBezTo>
                  <a:pt x="1802" y="1613"/>
                  <a:pt x="1802" y="1613"/>
                  <a:pt x="1802" y="1613"/>
                </a:cubicBezTo>
                <a:cubicBezTo>
                  <a:pt x="1713" y="1666"/>
                  <a:pt x="1713" y="1666"/>
                  <a:pt x="1713" y="1666"/>
                </a:cubicBezTo>
                <a:cubicBezTo>
                  <a:pt x="1624" y="1654"/>
                  <a:pt x="1624" y="1654"/>
                  <a:pt x="1624" y="1654"/>
                </a:cubicBezTo>
                <a:cubicBezTo>
                  <a:pt x="1553" y="1601"/>
                  <a:pt x="1553" y="1601"/>
                  <a:pt x="1553" y="1601"/>
                </a:cubicBezTo>
                <a:cubicBezTo>
                  <a:pt x="1423" y="1595"/>
                  <a:pt x="1423" y="1595"/>
                  <a:pt x="1423" y="1595"/>
                </a:cubicBezTo>
                <a:cubicBezTo>
                  <a:pt x="1376" y="1571"/>
                  <a:pt x="1376" y="1571"/>
                  <a:pt x="1376" y="1571"/>
                </a:cubicBezTo>
                <a:cubicBezTo>
                  <a:pt x="1310" y="1559"/>
                  <a:pt x="1310" y="1559"/>
                  <a:pt x="1310" y="1559"/>
                </a:cubicBezTo>
                <a:cubicBezTo>
                  <a:pt x="1233" y="1571"/>
                  <a:pt x="1233" y="1571"/>
                  <a:pt x="1233" y="1571"/>
                </a:cubicBezTo>
                <a:cubicBezTo>
                  <a:pt x="1180" y="1548"/>
                  <a:pt x="1180" y="1548"/>
                  <a:pt x="1180" y="1548"/>
                </a:cubicBezTo>
                <a:cubicBezTo>
                  <a:pt x="1097" y="1548"/>
                  <a:pt x="1097" y="1548"/>
                  <a:pt x="1097" y="1548"/>
                </a:cubicBezTo>
                <a:cubicBezTo>
                  <a:pt x="1008" y="1524"/>
                  <a:pt x="1008" y="1524"/>
                  <a:pt x="1008" y="1524"/>
                </a:cubicBezTo>
                <a:cubicBezTo>
                  <a:pt x="931" y="1524"/>
                  <a:pt x="931" y="1524"/>
                  <a:pt x="931" y="1524"/>
                </a:cubicBezTo>
                <a:cubicBezTo>
                  <a:pt x="866" y="1524"/>
                  <a:pt x="866" y="1524"/>
                  <a:pt x="866" y="1524"/>
                </a:cubicBezTo>
                <a:cubicBezTo>
                  <a:pt x="848" y="1482"/>
                  <a:pt x="848" y="1482"/>
                  <a:pt x="848" y="1482"/>
                </a:cubicBezTo>
                <a:cubicBezTo>
                  <a:pt x="723" y="1476"/>
                  <a:pt x="723" y="1476"/>
                  <a:pt x="723" y="1476"/>
                </a:cubicBezTo>
                <a:cubicBezTo>
                  <a:pt x="670" y="1482"/>
                  <a:pt x="670" y="1482"/>
                  <a:pt x="670" y="1482"/>
                </a:cubicBezTo>
                <a:cubicBezTo>
                  <a:pt x="688" y="1453"/>
                  <a:pt x="688" y="1453"/>
                  <a:pt x="688" y="1453"/>
                </a:cubicBezTo>
                <a:cubicBezTo>
                  <a:pt x="611" y="1447"/>
                  <a:pt x="611" y="1447"/>
                  <a:pt x="611" y="1447"/>
                </a:cubicBezTo>
                <a:cubicBezTo>
                  <a:pt x="545" y="1488"/>
                  <a:pt x="545" y="1488"/>
                  <a:pt x="545" y="1488"/>
                </a:cubicBezTo>
                <a:cubicBezTo>
                  <a:pt x="445" y="1488"/>
                  <a:pt x="445" y="1488"/>
                  <a:pt x="445" y="1488"/>
                </a:cubicBezTo>
                <a:cubicBezTo>
                  <a:pt x="368" y="1542"/>
                  <a:pt x="368" y="1542"/>
                  <a:pt x="368" y="1542"/>
                </a:cubicBezTo>
                <a:cubicBezTo>
                  <a:pt x="308" y="1542"/>
                  <a:pt x="308" y="1542"/>
                  <a:pt x="308" y="1542"/>
                </a:cubicBezTo>
                <a:cubicBezTo>
                  <a:pt x="255" y="1583"/>
                  <a:pt x="255" y="1583"/>
                  <a:pt x="255" y="1583"/>
                </a:cubicBezTo>
                <a:cubicBezTo>
                  <a:pt x="249" y="1636"/>
                  <a:pt x="249" y="1636"/>
                  <a:pt x="249" y="1636"/>
                </a:cubicBezTo>
                <a:cubicBezTo>
                  <a:pt x="184" y="1678"/>
                  <a:pt x="184" y="1678"/>
                  <a:pt x="184" y="1678"/>
                </a:cubicBezTo>
                <a:cubicBezTo>
                  <a:pt x="83" y="1678"/>
                  <a:pt x="83" y="1678"/>
                  <a:pt x="83" y="1678"/>
                </a:cubicBezTo>
                <a:cubicBezTo>
                  <a:pt x="65" y="1737"/>
                  <a:pt x="65" y="1737"/>
                  <a:pt x="65" y="1737"/>
                </a:cubicBezTo>
                <a:cubicBezTo>
                  <a:pt x="184" y="1791"/>
                  <a:pt x="184" y="1791"/>
                  <a:pt x="184" y="1791"/>
                </a:cubicBezTo>
                <a:cubicBezTo>
                  <a:pt x="219" y="1844"/>
                  <a:pt x="219" y="1844"/>
                  <a:pt x="219" y="1844"/>
                </a:cubicBezTo>
                <a:cubicBezTo>
                  <a:pt x="285" y="1868"/>
                  <a:pt x="285" y="1868"/>
                  <a:pt x="285" y="1868"/>
                </a:cubicBezTo>
                <a:cubicBezTo>
                  <a:pt x="332" y="1933"/>
                  <a:pt x="332" y="1933"/>
                  <a:pt x="332" y="1933"/>
                </a:cubicBezTo>
                <a:cubicBezTo>
                  <a:pt x="267" y="1945"/>
                  <a:pt x="267" y="1945"/>
                  <a:pt x="267" y="1945"/>
                </a:cubicBezTo>
                <a:cubicBezTo>
                  <a:pt x="207" y="1933"/>
                  <a:pt x="207" y="1933"/>
                  <a:pt x="207" y="1933"/>
                </a:cubicBezTo>
                <a:cubicBezTo>
                  <a:pt x="201" y="1880"/>
                  <a:pt x="201" y="1880"/>
                  <a:pt x="201" y="1880"/>
                </a:cubicBezTo>
                <a:cubicBezTo>
                  <a:pt x="130" y="1921"/>
                  <a:pt x="130" y="1921"/>
                  <a:pt x="130" y="1921"/>
                </a:cubicBezTo>
                <a:cubicBezTo>
                  <a:pt x="71" y="1927"/>
                  <a:pt x="71" y="1927"/>
                  <a:pt x="71" y="1927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30" y="2004"/>
                  <a:pt x="30" y="2004"/>
                  <a:pt x="30" y="2004"/>
                </a:cubicBezTo>
                <a:cubicBezTo>
                  <a:pt x="71" y="2034"/>
                  <a:pt x="71" y="2034"/>
                  <a:pt x="71" y="2034"/>
                </a:cubicBezTo>
                <a:cubicBezTo>
                  <a:pt x="95" y="2093"/>
                  <a:pt x="95" y="2093"/>
                  <a:pt x="95" y="2093"/>
                </a:cubicBezTo>
                <a:cubicBezTo>
                  <a:pt x="279" y="2075"/>
                  <a:pt x="279" y="2075"/>
                  <a:pt x="279" y="2075"/>
                </a:cubicBezTo>
                <a:cubicBezTo>
                  <a:pt x="326" y="2046"/>
                  <a:pt x="326" y="2046"/>
                  <a:pt x="326" y="2046"/>
                </a:cubicBezTo>
                <a:cubicBezTo>
                  <a:pt x="373" y="2052"/>
                  <a:pt x="373" y="2052"/>
                  <a:pt x="373" y="2052"/>
                </a:cubicBezTo>
                <a:cubicBezTo>
                  <a:pt x="362" y="2105"/>
                  <a:pt x="362" y="2105"/>
                  <a:pt x="362" y="2105"/>
                </a:cubicBezTo>
                <a:cubicBezTo>
                  <a:pt x="362" y="2170"/>
                  <a:pt x="362" y="2170"/>
                  <a:pt x="362" y="2170"/>
                </a:cubicBezTo>
                <a:cubicBezTo>
                  <a:pt x="296" y="2170"/>
                  <a:pt x="296" y="2170"/>
                  <a:pt x="296" y="2170"/>
                </a:cubicBezTo>
                <a:cubicBezTo>
                  <a:pt x="231" y="2194"/>
                  <a:pt x="231" y="2194"/>
                  <a:pt x="231" y="2194"/>
                </a:cubicBezTo>
                <a:cubicBezTo>
                  <a:pt x="172" y="2188"/>
                  <a:pt x="172" y="2188"/>
                  <a:pt x="172" y="2188"/>
                </a:cubicBezTo>
                <a:cubicBezTo>
                  <a:pt x="154" y="2253"/>
                  <a:pt x="154" y="2253"/>
                  <a:pt x="154" y="2253"/>
                </a:cubicBezTo>
                <a:cubicBezTo>
                  <a:pt x="89" y="2312"/>
                  <a:pt x="89" y="2312"/>
                  <a:pt x="89" y="2312"/>
                </a:cubicBezTo>
                <a:cubicBezTo>
                  <a:pt x="101" y="2354"/>
                  <a:pt x="101" y="2354"/>
                  <a:pt x="101" y="2354"/>
                </a:cubicBezTo>
                <a:cubicBezTo>
                  <a:pt x="130" y="2360"/>
                  <a:pt x="130" y="2360"/>
                  <a:pt x="130" y="2360"/>
                </a:cubicBezTo>
                <a:cubicBezTo>
                  <a:pt x="142" y="2395"/>
                  <a:pt x="142" y="2395"/>
                  <a:pt x="142" y="2395"/>
                </a:cubicBezTo>
                <a:cubicBezTo>
                  <a:pt x="172" y="2449"/>
                  <a:pt x="172" y="2449"/>
                  <a:pt x="172" y="2449"/>
                </a:cubicBezTo>
                <a:cubicBezTo>
                  <a:pt x="249" y="2478"/>
                  <a:pt x="249" y="2478"/>
                  <a:pt x="249" y="2478"/>
                </a:cubicBezTo>
                <a:cubicBezTo>
                  <a:pt x="285" y="2431"/>
                  <a:pt x="285" y="2431"/>
                  <a:pt x="285" y="2431"/>
                </a:cubicBezTo>
                <a:cubicBezTo>
                  <a:pt x="326" y="2490"/>
                  <a:pt x="326" y="2490"/>
                  <a:pt x="326" y="2490"/>
                </a:cubicBezTo>
                <a:cubicBezTo>
                  <a:pt x="320" y="2573"/>
                  <a:pt x="320" y="2573"/>
                  <a:pt x="320" y="2573"/>
                </a:cubicBezTo>
                <a:cubicBezTo>
                  <a:pt x="356" y="2573"/>
                  <a:pt x="356" y="2573"/>
                  <a:pt x="356" y="2573"/>
                </a:cubicBezTo>
                <a:cubicBezTo>
                  <a:pt x="385" y="2555"/>
                  <a:pt x="385" y="2555"/>
                  <a:pt x="385" y="2555"/>
                </a:cubicBezTo>
                <a:cubicBezTo>
                  <a:pt x="445" y="2555"/>
                  <a:pt x="445" y="2555"/>
                  <a:pt x="445" y="2555"/>
                </a:cubicBezTo>
                <a:cubicBezTo>
                  <a:pt x="486" y="2573"/>
                  <a:pt x="486" y="2573"/>
                  <a:pt x="486" y="2573"/>
                </a:cubicBezTo>
                <a:cubicBezTo>
                  <a:pt x="504" y="2538"/>
                  <a:pt x="504" y="2538"/>
                  <a:pt x="504" y="2538"/>
                </a:cubicBezTo>
                <a:cubicBezTo>
                  <a:pt x="545" y="2567"/>
                  <a:pt x="545" y="2567"/>
                  <a:pt x="545" y="2567"/>
                </a:cubicBezTo>
                <a:cubicBezTo>
                  <a:pt x="587" y="2544"/>
                  <a:pt x="587" y="2544"/>
                  <a:pt x="587" y="2544"/>
                </a:cubicBezTo>
                <a:cubicBezTo>
                  <a:pt x="587" y="2544"/>
                  <a:pt x="563" y="2597"/>
                  <a:pt x="563" y="2615"/>
                </a:cubicBezTo>
                <a:cubicBezTo>
                  <a:pt x="563" y="2632"/>
                  <a:pt x="528" y="2656"/>
                  <a:pt x="510" y="2662"/>
                </a:cubicBezTo>
                <a:cubicBezTo>
                  <a:pt x="492" y="2674"/>
                  <a:pt x="421" y="2733"/>
                  <a:pt x="421" y="2733"/>
                </a:cubicBezTo>
                <a:cubicBezTo>
                  <a:pt x="391" y="2775"/>
                  <a:pt x="391" y="2775"/>
                  <a:pt x="391" y="2775"/>
                </a:cubicBezTo>
                <a:cubicBezTo>
                  <a:pt x="332" y="2775"/>
                  <a:pt x="332" y="2775"/>
                  <a:pt x="332" y="2775"/>
                </a:cubicBezTo>
                <a:cubicBezTo>
                  <a:pt x="279" y="2816"/>
                  <a:pt x="279" y="2816"/>
                  <a:pt x="279" y="2816"/>
                </a:cubicBezTo>
                <a:cubicBezTo>
                  <a:pt x="201" y="2834"/>
                  <a:pt x="201" y="2834"/>
                  <a:pt x="201" y="2834"/>
                </a:cubicBezTo>
                <a:cubicBezTo>
                  <a:pt x="136" y="2887"/>
                  <a:pt x="136" y="2887"/>
                  <a:pt x="136" y="2887"/>
                </a:cubicBezTo>
                <a:cubicBezTo>
                  <a:pt x="172" y="2905"/>
                  <a:pt x="172" y="2905"/>
                  <a:pt x="172" y="2905"/>
                </a:cubicBezTo>
                <a:cubicBezTo>
                  <a:pt x="237" y="2858"/>
                  <a:pt x="237" y="2858"/>
                  <a:pt x="237" y="2858"/>
                </a:cubicBezTo>
                <a:cubicBezTo>
                  <a:pt x="279" y="2852"/>
                  <a:pt x="279" y="2852"/>
                  <a:pt x="279" y="2852"/>
                </a:cubicBezTo>
                <a:cubicBezTo>
                  <a:pt x="350" y="2816"/>
                  <a:pt x="350" y="2816"/>
                  <a:pt x="350" y="2816"/>
                </a:cubicBezTo>
                <a:cubicBezTo>
                  <a:pt x="433" y="2781"/>
                  <a:pt x="433" y="2781"/>
                  <a:pt x="433" y="2781"/>
                </a:cubicBezTo>
                <a:cubicBezTo>
                  <a:pt x="593" y="2704"/>
                  <a:pt x="593" y="2704"/>
                  <a:pt x="593" y="2704"/>
                </a:cubicBezTo>
                <a:cubicBezTo>
                  <a:pt x="616" y="2656"/>
                  <a:pt x="616" y="2656"/>
                  <a:pt x="616" y="2656"/>
                </a:cubicBezTo>
                <a:cubicBezTo>
                  <a:pt x="789" y="2561"/>
                  <a:pt x="789" y="2561"/>
                  <a:pt x="789" y="2561"/>
                </a:cubicBezTo>
                <a:cubicBezTo>
                  <a:pt x="741" y="2496"/>
                  <a:pt x="741" y="2496"/>
                  <a:pt x="741" y="2496"/>
                </a:cubicBezTo>
                <a:cubicBezTo>
                  <a:pt x="830" y="2449"/>
                  <a:pt x="830" y="2449"/>
                  <a:pt x="830" y="2449"/>
                </a:cubicBezTo>
                <a:cubicBezTo>
                  <a:pt x="871" y="2372"/>
                  <a:pt x="871" y="2372"/>
                  <a:pt x="871" y="2372"/>
                </a:cubicBezTo>
                <a:cubicBezTo>
                  <a:pt x="949" y="2354"/>
                  <a:pt x="949" y="2354"/>
                  <a:pt x="949" y="2354"/>
                </a:cubicBezTo>
                <a:cubicBezTo>
                  <a:pt x="990" y="2378"/>
                  <a:pt x="990" y="2378"/>
                  <a:pt x="990" y="2378"/>
                </a:cubicBezTo>
                <a:cubicBezTo>
                  <a:pt x="901" y="2413"/>
                  <a:pt x="901" y="2413"/>
                  <a:pt x="901" y="2413"/>
                </a:cubicBezTo>
                <a:cubicBezTo>
                  <a:pt x="877" y="2461"/>
                  <a:pt x="877" y="2461"/>
                  <a:pt x="877" y="2461"/>
                </a:cubicBezTo>
                <a:cubicBezTo>
                  <a:pt x="889" y="2508"/>
                  <a:pt x="889" y="2508"/>
                  <a:pt x="889" y="2508"/>
                </a:cubicBezTo>
                <a:cubicBezTo>
                  <a:pt x="1002" y="2455"/>
                  <a:pt x="1002" y="2455"/>
                  <a:pt x="1002" y="2455"/>
                </a:cubicBezTo>
                <a:cubicBezTo>
                  <a:pt x="1079" y="2443"/>
                  <a:pt x="1079" y="2443"/>
                  <a:pt x="1079" y="2443"/>
                </a:cubicBezTo>
                <a:lnTo>
                  <a:pt x="1061" y="2407"/>
                </a:lnTo>
                <a:close/>
                <a:moveTo>
                  <a:pt x="830" y="2639"/>
                </a:moveTo>
                <a:lnTo>
                  <a:pt x="830" y="2639"/>
                </a:lnTo>
                <a:cubicBezTo>
                  <a:pt x="830" y="2585"/>
                  <a:pt x="830" y="2585"/>
                  <a:pt x="830" y="2585"/>
                </a:cubicBezTo>
                <a:cubicBezTo>
                  <a:pt x="789" y="2615"/>
                  <a:pt x="789" y="2615"/>
                  <a:pt x="789" y="2615"/>
                </a:cubicBezTo>
                <a:cubicBezTo>
                  <a:pt x="711" y="2662"/>
                  <a:pt x="711" y="2662"/>
                  <a:pt x="711" y="2662"/>
                </a:cubicBezTo>
                <a:cubicBezTo>
                  <a:pt x="735" y="2716"/>
                  <a:pt x="735" y="2716"/>
                  <a:pt x="735" y="2716"/>
                </a:cubicBezTo>
                <a:cubicBezTo>
                  <a:pt x="789" y="2686"/>
                  <a:pt x="789" y="2686"/>
                  <a:pt x="789" y="2686"/>
                </a:cubicBezTo>
                <a:lnTo>
                  <a:pt x="830" y="2639"/>
                </a:lnTo>
                <a:close/>
              </a:path>
            </a:pathLst>
          </a:custGeom>
          <a:solidFill>
            <a:srgbClr val="095F33"/>
          </a:solidFill>
          <a:ln>
            <a:noFill/>
          </a:ln>
          <a:effectLst/>
        </p:spPr>
        <p:txBody>
          <a:bodyPr wrap="none" anchor="ctr"/>
          <a:lstStyle/>
          <a:p>
            <a:pPr defTabSz="914194"/>
            <a:endParaRPr lang="en-US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510">
            <a:extLst>
              <a:ext uri="{FF2B5EF4-FFF2-40B4-BE49-F238E27FC236}">
                <a16:creationId xmlns:a16="http://schemas.microsoft.com/office/drawing/2014/main" id="{667D64C2-404D-4D7B-A111-0B973EFCC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628" y="5414959"/>
            <a:ext cx="156388" cy="21004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defTabSz="914194"/>
            <a:endParaRPr lang="en-US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6ABAEE-53B0-4B2F-AA4D-638E29EDE17F}"/>
              </a:ext>
            </a:extLst>
          </p:cNvPr>
          <p:cNvSpPr txBox="1"/>
          <p:nvPr/>
        </p:nvSpPr>
        <p:spPr>
          <a:xfrm>
            <a:off x="704851" y="211916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项目试行地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434152-E7C0-4554-A7F1-173DD1ED522B}"/>
              </a:ext>
            </a:extLst>
          </p:cNvPr>
          <p:cNvSpPr txBox="1"/>
          <p:nvPr/>
        </p:nvSpPr>
        <p:spPr>
          <a:xfrm>
            <a:off x="704851" y="559290"/>
            <a:ext cx="2994652" cy="27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XIANG MU NEI RONG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143">
            <a:extLst>
              <a:ext uri="{FF2B5EF4-FFF2-40B4-BE49-F238E27FC236}">
                <a16:creationId xmlns:a16="http://schemas.microsoft.com/office/drawing/2014/main" id="{B29F080D-631C-4CBE-AC42-92490FF21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3899" y="5106941"/>
            <a:ext cx="1317680" cy="1539143"/>
          </a:xfrm>
          <a:custGeom>
            <a:avLst/>
            <a:gdLst>
              <a:gd name="T0" fmla="*/ 1000 w 2555"/>
              <a:gd name="T1" fmla="*/ 1892 h 2982"/>
              <a:gd name="T2" fmla="*/ 893 w 2555"/>
              <a:gd name="T3" fmla="*/ 1962 h 2982"/>
              <a:gd name="T4" fmla="*/ 1444 w 2555"/>
              <a:gd name="T5" fmla="*/ 711 h 2982"/>
              <a:gd name="T6" fmla="*/ 1440 w 2555"/>
              <a:gd name="T7" fmla="*/ 37 h 2982"/>
              <a:gd name="T8" fmla="*/ 1296 w 2555"/>
              <a:gd name="T9" fmla="*/ 728 h 2982"/>
              <a:gd name="T10" fmla="*/ 1107 w 2555"/>
              <a:gd name="T11" fmla="*/ 741 h 2982"/>
              <a:gd name="T12" fmla="*/ 387 w 2555"/>
              <a:gd name="T13" fmla="*/ 765 h 2982"/>
              <a:gd name="T14" fmla="*/ 1070 w 2555"/>
              <a:gd name="T15" fmla="*/ 790 h 2982"/>
              <a:gd name="T16" fmla="*/ 1041 w 2555"/>
              <a:gd name="T17" fmla="*/ 765 h 2982"/>
              <a:gd name="T18" fmla="*/ 1004 w 2555"/>
              <a:gd name="T19" fmla="*/ 732 h 2982"/>
              <a:gd name="T20" fmla="*/ 959 w 2555"/>
              <a:gd name="T21" fmla="*/ 703 h 2982"/>
              <a:gd name="T22" fmla="*/ 885 w 2555"/>
              <a:gd name="T23" fmla="*/ 654 h 2982"/>
              <a:gd name="T24" fmla="*/ 831 w 2555"/>
              <a:gd name="T25" fmla="*/ 629 h 2982"/>
              <a:gd name="T26" fmla="*/ 778 w 2555"/>
              <a:gd name="T27" fmla="*/ 601 h 2982"/>
              <a:gd name="T28" fmla="*/ 700 w 2555"/>
              <a:gd name="T29" fmla="*/ 567 h 2982"/>
              <a:gd name="T30" fmla="*/ 617 w 2555"/>
              <a:gd name="T31" fmla="*/ 534 h 2982"/>
              <a:gd name="T32" fmla="*/ 560 w 2555"/>
              <a:gd name="T33" fmla="*/ 510 h 2982"/>
              <a:gd name="T34" fmla="*/ 1017 w 2555"/>
              <a:gd name="T35" fmla="*/ 720 h 2982"/>
              <a:gd name="T36" fmla="*/ 1189 w 2555"/>
              <a:gd name="T37" fmla="*/ 921 h 2982"/>
              <a:gd name="T38" fmla="*/ 704 w 2555"/>
              <a:gd name="T39" fmla="*/ 2003 h 2982"/>
              <a:gd name="T40" fmla="*/ 831 w 2555"/>
              <a:gd name="T41" fmla="*/ 2883 h 2982"/>
              <a:gd name="T42" fmla="*/ 889 w 2555"/>
              <a:gd name="T43" fmla="*/ 2386 h 2982"/>
              <a:gd name="T44" fmla="*/ 946 w 2555"/>
              <a:gd name="T45" fmla="*/ 2027 h 2982"/>
              <a:gd name="T46" fmla="*/ 1382 w 2555"/>
              <a:gd name="T47" fmla="*/ 1748 h 2982"/>
              <a:gd name="T48" fmla="*/ 1752 w 2555"/>
              <a:gd name="T49" fmla="*/ 1661 h 2982"/>
              <a:gd name="T50" fmla="*/ 1653 w 2555"/>
              <a:gd name="T51" fmla="*/ 1690 h 2982"/>
              <a:gd name="T52" fmla="*/ 1514 w 2555"/>
              <a:gd name="T53" fmla="*/ 1736 h 2982"/>
              <a:gd name="T54" fmla="*/ 1440 w 2555"/>
              <a:gd name="T55" fmla="*/ 1760 h 2982"/>
              <a:gd name="T56" fmla="*/ 1362 w 2555"/>
              <a:gd name="T57" fmla="*/ 1793 h 2982"/>
              <a:gd name="T58" fmla="*/ 1283 w 2555"/>
              <a:gd name="T59" fmla="*/ 1826 h 2982"/>
              <a:gd name="T60" fmla="*/ 1177 w 2555"/>
              <a:gd name="T61" fmla="*/ 1880 h 2982"/>
              <a:gd name="T62" fmla="*/ 1115 w 2555"/>
              <a:gd name="T63" fmla="*/ 1917 h 2982"/>
              <a:gd name="T64" fmla="*/ 1066 w 2555"/>
              <a:gd name="T65" fmla="*/ 1953 h 2982"/>
              <a:gd name="T66" fmla="*/ 1017 w 2555"/>
              <a:gd name="T67" fmla="*/ 1994 h 2982"/>
              <a:gd name="T68" fmla="*/ 2554 w 2555"/>
              <a:gd name="T69" fmla="*/ 1773 h 2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555" h="2982">
                <a:moveTo>
                  <a:pt x="1000" y="1892"/>
                </a:moveTo>
                <a:lnTo>
                  <a:pt x="1000" y="1892"/>
                </a:lnTo>
                <a:cubicBezTo>
                  <a:pt x="971" y="1913"/>
                  <a:pt x="930" y="1949"/>
                  <a:pt x="889" y="1986"/>
                </a:cubicBezTo>
                <a:cubicBezTo>
                  <a:pt x="893" y="1978"/>
                  <a:pt x="893" y="1970"/>
                  <a:pt x="893" y="1962"/>
                </a:cubicBezTo>
                <a:cubicBezTo>
                  <a:pt x="922" y="1728"/>
                  <a:pt x="1024" y="1509"/>
                  <a:pt x="1139" y="1304"/>
                </a:cubicBezTo>
                <a:cubicBezTo>
                  <a:pt x="1247" y="1110"/>
                  <a:pt x="1362" y="921"/>
                  <a:pt x="1444" y="711"/>
                </a:cubicBezTo>
                <a:cubicBezTo>
                  <a:pt x="1522" y="514"/>
                  <a:pt x="1572" y="234"/>
                  <a:pt x="1493" y="29"/>
                </a:cubicBezTo>
                <a:cubicBezTo>
                  <a:pt x="1481" y="0"/>
                  <a:pt x="1444" y="4"/>
                  <a:pt x="1440" y="37"/>
                </a:cubicBezTo>
                <a:cubicBezTo>
                  <a:pt x="1427" y="160"/>
                  <a:pt x="1436" y="280"/>
                  <a:pt x="1411" y="403"/>
                </a:cubicBezTo>
                <a:cubicBezTo>
                  <a:pt x="1387" y="514"/>
                  <a:pt x="1346" y="625"/>
                  <a:pt x="1296" y="728"/>
                </a:cubicBezTo>
                <a:cubicBezTo>
                  <a:pt x="1271" y="773"/>
                  <a:pt x="1247" y="818"/>
                  <a:pt x="1222" y="863"/>
                </a:cubicBezTo>
                <a:cubicBezTo>
                  <a:pt x="1185" y="818"/>
                  <a:pt x="1135" y="765"/>
                  <a:pt x="1107" y="741"/>
                </a:cubicBezTo>
                <a:cubicBezTo>
                  <a:pt x="983" y="115"/>
                  <a:pt x="548" y="173"/>
                  <a:pt x="0" y="547"/>
                </a:cubicBezTo>
                <a:cubicBezTo>
                  <a:pt x="165" y="560"/>
                  <a:pt x="313" y="658"/>
                  <a:pt x="387" y="765"/>
                </a:cubicBezTo>
                <a:cubicBezTo>
                  <a:pt x="638" y="1119"/>
                  <a:pt x="848" y="930"/>
                  <a:pt x="1090" y="810"/>
                </a:cubicBezTo>
                <a:cubicBezTo>
                  <a:pt x="1082" y="806"/>
                  <a:pt x="1078" y="798"/>
                  <a:pt x="1070" y="790"/>
                </a:cubicBezTo>
                <a:cubicBezTo>
                  <a:pt x="1066" y="786"/>
                  <a:pt x="1062" y="781"/>
                  <a:pt x="1058" y="777"/>
                </a:cubicBezTo>
                <a:cubicBezTo>
                  <a:pt x="1049" y="773"/>
                  <a:pt x="1045" y="769"/>
                  <a:pt x="1041" y="765"/>
                </a:cubicBezTo>
                <a:cubicBezTo>
                  <a:pt x="1033" y="757"/>
                  <a:pt x="1029" y="753"/>
                  <a:pt x="1020" y="749"/>
                </a:cubicBezTo>
                <a:cubicBezTo>
                  <a:pt x="1017" y="745"/>
                  <a:pt x="1008" y="741"/>
                  <a:pt x="1004" y="732"/>
                </a:cubicBezTo>
                <a:cubicBezTo>
                  <a:pt x="995" y="728"/>
                  <a:pt x="987" y="724"/>
                  <a:pt x="979" y="715"/>
                </a:cubicBezTo>
                <a:cubicBezTo>
                  <a:pt x="971" y="711"/>
                  <a:pt x="967" y="707"/>
                  <a:pt x="959" y="703"/>
                </a:cubicBezTo>
                <a:cubicBezTo>
                  <a:pt x="942" y="691"/>
                  <a:pt x="926" y="678"/>
                  <a:pt x="909" y="670"/>
                </a:cubicBezTo>
                <a:cubicBezTo>
                  <a:pt x="901" y="666"/>
                  <a:pt x="893" y="662"/>
                  <a:pt x="885" y="654"/>
                </a:cubicBezTo>
                <a:cubicBezTo>
                  <a:pt x="873" y="650"/>
                  <a:pt x="864" y="646"/>
                  <a:pt x="856" y="642"/>
                </a:cubicBezTo>
                <a:cubicBezTo>
                  <a:pt x="848" y="637"/>
                  <a:pt x="839" y="633"/>
                  <a:pt x="831" y="629"/>
                </a:cubicBezTo>
                <a:cubicBezTo>
                  <a:pt x="819" y="621"/>
                  <a:pt x="810" y="617"/>
                  <a:pt x="802" y="613"/>
                </a:cubicBezTo>
                <a:cubicBezTo>
                  <a:pt x="794" y="609"/>
                  <a:pt x="786" y="605"/>
                  <a:pt x="778" y="601"/>
                </a:cubicBezTo>
                <a:cubicBezTo>
                  <a:pt x="770" y="597"/>
                  <a:pt x="757" y="592"/>
                  <a:pt x="749" y="588"/>
                </a:cubicBezTo>
                <a:cubicBezTo>
                  <a:pt x="733" y="584"/>
                  <a:pt x="716" y="572"/>
                  <a:pt x="700" y="567"/>
                </a:cubicBezTo>
                <a:cubicBezTo>
                  <a:pt x="683" y="560"/>
                  <a:pt x="666" y="556"/>
                  <a:pt x="654" y="547"/>
                </a:cubicBezTo>
                <a:cubicBezTo>
                  <a:pt x="642" y="543"/>
                  <a:pt x="626" y="539"/>
                  <a:pt x="617" y="534"/>
                </a:cubicBezTo>
                <a:cubicBezTo>
                  <a:pt x="605" y="526"/>
                  <a:pt x="593" y="522"/>
                  <a:pt x="585" y="522"/>
                </a:cubicBezTo>
                <a:cubicBezTo>
                  <a:pt x="568" y="514"/>
                  <a:pt x="560" y="510"/>
                  <a:pt x="560" y="510"/>
                </a:cubicBezTo>
                <a:cubicBezTo>
                  <a:pt x="662" y="530"/>
                  <a:pt x="757" y="563"/>
                  <a:pt x="843" y="609"/>
                </a:cubicBezTo>
                <a:cubicBezTo>
                  <a:pt x="905" y="637"/>
                  <a:pt x="963" y="678"/>
                  <a:pt x="1017" y="720"/>
                </a:cubicBezTo>
                <a:cubicBezTo>
                  <a:pt x="1033" y="732"/>
                  <a:pt x="1090" y="782"/>
                  <a:pt x="1135" y="839"/>
                </a:cubicBezTo>
                <a:cubicBezTo>
                  <a:pt x="1156" y="863"/>
                  <a:pt x="1177" y="892"/>
                  <a:pt x="1189" y="921"/>
                </a:cubicBezTo>
                <a:cubicBezTo>
                  <a:pt x="1111" y="1057"/>
                  <a:pt x="1024" y="1184"/>
                  <a:pt x="946" y="1320"/>
                </a:cubicBezTo>
                <a:cubicBezTo>
                  <a:pt x="823" y="1534"/>
                  <a:pt x="737" y="1760"/>
                  <a:pt x="704" y="2003"/>
                </a:cubicBezTo>
                <a:cubicBezTo>
                  <a:pt x="687" y="2155"/>
                  <a:pt x="687" y="2307"/>
                  <a:pt x="700" y="2459"/>
                </a:cubicBezTo>
                <a:cubicBezTo>
                  <a:pt x="712" y="2607"/>
                  <a:pt x="745" y="2755"/>
                  <a:pt x="831" y="2883"/>
                </a:cubicBezTo>
                <a:cubicBezTo>
                  <a:pt x="897" y="2981"/>
                  <a:pt x="1058" y="2891"/>
                  <a:pt x="991" y="2788"/>
                </a:cubicBezTo>
                <a:cubicBezTo>
                  <a:pt x="922" y="2665"/>
                  <a:pt x="897" y="2525"/>
                  <a:pt x="889" y="2386"/>
                </a:cubicBezTo>
                <a:cubicBezTo>
                  <a:pt x="881" y="2291"/>
                  <a:pt x="881" y="2196"/>
                  <a:pt x="881" y="2102"/>
                </a:cubicBezTo>
                <a:cubicBezTo>
                  <a:pt x="901" y="2077"/>
                  <a:pt x="926" y="2048"/>
                  <a:pt x="946" y="2027"/>
                </a:cubicBezTo>
                <a:cubicBezTo>
                  <a:pt x="1020" y="1953"/>
                  <a:pt x="1107" y="1896"/>
                  <a:pt x="1127" y="1880"/>
                </a:cubicBezTo>
                <a:cubicBezTo>
                  <a:pt x="1210" y="1826"/>
                  <a:pt x="1292" y="1781"/>
                  <a:pt x="1382" y="1748"/>
                </a:cubicBezTo>
                <a:cubicBezTo>
                  <a:pt x="1510" y="1694"/>
                  <a:pt x="1645" y="1661"/>
                  <a:pt x="1789" y="1649"/>
                </a:cubicBezTo>
                <a:cubicBezTo>
                  <a:pt x="1789" y="1649"/>
                  <a:pt x="1773" y="1653"/>
                  <a:pt x="1752" y="1661"/>
                </a:cubicBezTo>
                <a:cubicBezTo>
                  <a:pt x="1740" y="1665"/>
                  <a:pt x="1724" y="1670"/>
                  <a:pt x="1707" y="1674"/>
                </a:cubicBezTo>
                <a:cubicBezTo>
                  <a:pt x="1691" y="1678"/>
                  <a:pt x="1670" y="1682"/>
                  <a:pt x="1653" y="1690"/>
                </a:cubicBezTo>
                <a:cubicBezTo>
                  <a:pt x="1633" y="1698"/>
                  <a:pt x="1608" y="1702"/>
                  <a:pt x="1588" y="1711"/>
                </a:cubicBezTo>
                <a:cubicBezTo>
                  <a:pt x="1563" y="1715"/>
                  <a:pt x="1539" y="1728"/>
                  <a:pt x="1514" y="1736"/>
                </a:cubicBezTo>
                <a:cubicBezTo>
                  <a:pt x="1501" y="1740"/>
                  <a:pt x="1490" y="1744"/>
                  <a:pt x="1477" y="1748"/>
                </a:cubicBezTo>
                <a:cubicBezTo>
                  <a:pt x="1464" y="1752"/>
                  <a:pt x="1452" y="1756"/>
                  <a:pt x="1440" y="1760"/>
                </a:cubicBezTo>
                <a:cubicBezTo>
                  <a:pt x="1423" y="1764"/>
                  <a:pt x="1411" y="1773"/>
                  <a:pt x="1399" y="1777"/>
                </a:cubicBezTo>
                <a:cubicBezTo>
                  <a:pt x="1387" y="1781"/>
                  <a:pt x="1374" y="1785"/>
                  <a:pt x="1362" y="1793"/>
                </a:cubicBezTo>
                <a:cubicBezTo>
                  <a:pt x="1350" y="1797"/>
                  <a:pt x="1333" y="1801"/>
                  <a:pt x="1320" y="1809"/>
                </a:cubicBezTo>
                <a:cubicBezTo>
                  <a:pt x="1308" y="1814"/>
                  <a:pt x="1296" y="1818"/>
                  <a:pt x="1283" y="1826"/>
                </a:cubicBezTo>
                <a:cubicBezTo>
                  <a:pt x="1259" y="1834"/>
                  <a:pt x="1234" y="1850"/>
                  <a:pt x="1214" y="1859"/>
                </a:cubicBezTo>
                <a:cubicBezTo>
                  <a:pt x="1202" y="1867"/>
                  <a:pt x="1189" y="1876"/>
                  <a:pt x="1177" y="1880"/>
                </a:cubicBezTo>
                <a:cubicBezTo>
                  <a:pt x="1168" y="1888"/>
                  <a:pt x="1156" y="1892"/>
                  <a:pt x="1148" y="1900"/>
                </a:cubicBezTo>
                <a:cubicBezTo>
                  <a:pt x="1135" y="1904"/>
                  <a:pt x="1127" y="1913"/>
                  <a:pt x="1115" y="1917"/>
                </a:cubicBezTo>
                <a:cubicBezTo>
                  <a:pt x="1107" y="1925"/>
                  <a:pt x="1099" y="1929"/>
                  <a:pt x="1090" y="1937"/>
                </a:cubicBezTo>
                <a:cubicBezTo>
                  <a:pt x="1082" y="1941"/>
                  <a:pt x="1074" y="1949"/>
                  <a:pt x="1066" y="1953"/>
                </a:cubicBezTo>
                <a:cubicBezTo>
                  <a:pt x="1058" y="1958"/>
                  <a:pt x="1049" y="1966"/>
                  <a:pt x="1045" y="1970"/>
                </a:cubicBezTo>
                <a:cubicBezTo>
                  <a:pt x="1033" y="1978"/>
                  <a:pt x="1024" y="1986"/>
                  <a:pt x="1017" y="1994"/>
                </a:cubicBezTo>
                <a:cubicBezTo>
                  <a:pt x="1333" y="2192"/>
                  <a:pt x="1600" y="2484"/>
                  <a:pt x="1991" y="2027"/>
                </a:cubicBezTo>
                <a:cubicBezTo>
                  <a:pt x="2114" y="1888"/>
                  <a:pt x="2328" y="1773"/>
                  <a:pt x="2554" y="1773"/>
                </a:cubicBezTo>
                <a:cubicBezTo>
                  <a:pt x="1855" y="1188"/>
                  <a:pt x="1255" y="1049"/>
                  <a:pt x="1000" y="1892"/>
                </a:cubicBezTo>
              </a:path>
            </a:pathLst>
          </a:custGeom>
          <a:solidFill>
            <a:srgbClr val="0D8549"/>
          </a:solidFill>
          <a:ln>
            <a:noFill/>
          </a:ln>
          <a:effectLst/>
        </p:spPr>
        <p:txBody>
          <a:bodyPr wrap="none" anchor="ctr"/>
          <a:lstStyle/>
          <a:p>
            <a:pPr defTabSz="914194">
              <a:defRPr/>
            </a:pPr>
            <a:endParaRPr lang="en-US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8FB22C4-B660-43A7-89E7-A62F3450B78B}"/>
              </a:ext>
            </a:extLst>
          </p:cNvPr>
          <p:cNvSpPr/>
          <p:nvPr/>
        </p:nvSpPr>
        <p:spPr>
          <a:xfrm>
            <a:off x="4926528" y="449345"/>
            <a:ext cx="2811340" cy="972586"/>
          </a:xfrm>
          <a:prstGeom prst="rect">
            <a:avLst/>
          </a:prstGeom>
          <a:solidFill>
            <a:srgbClr val="095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西洋参调研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DA314-80F9-4DC3-8141-C2C6919FB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13" y="1573269"/>
            <a:ext cx="4137067" cy="2798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http://1.bp.blogspot.com/-mRw5f3dd8oM/U7_mmKJgLbI/AAAAAAAAQpY/OhlHia-iLIo/s1600/DSC01839a.JPG">
            <a:extLst>
              <a:ext uri="{FF2B5EF4-FFF2-40B4-BE49-F238E27FC236}">
                <a16:creationId xmlns:a16="http://schemas.microsoft.com/office/drawing/2014/main" id="{ED648402-8135-4930-8105-122E2F462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379" y="2550422"/>
            <a:ext cx="2740709" cy="2055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316445D-EFCA-4C94-BC48-972022BC380A}"/>
              </a:ext>
            </a:extLst>
          </p:cNvPr>
          <p:cNvSpPr/>
          <p:nvPr/>
        </p:nvSpPr>
        <p:spPr>
          <a:xfrm>
            <a:off x="6096000" y="2550422"/>
            <a:ext cx="25446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西洋参具有增强中枢神经系统功能、保护心血管系统、提高免疫力、促进血液活力、治疗糖尿病等功效，在国内销路好，种植前景大。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9739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244">
            <a:extLst>
              <a:ext uri="{FF2B5EF4-FFF2-40B4-BE49-F238E27FC236}">
                <a16:creationId xmlns:a16="http://schemas.microsoft.com/office/drawing/2014/main" id="{CCE14753-7CCA-42B8-B00F-1C613A4ED86F}"/>
              </a:ext>
            </a:extLst>
          </p:cNvPr>
          <p:cNvSpPr txBox="1"/>
          <p:nvPr/>
        </p:nvSpPr>
        <p:spPr>
          <a:xfrm>
            <a:off x="1061736" y="1285690"/>
            <a:ext cx="274947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1218895"/>
            <a:r>
              <a:rPr lang="zh-CN" altLang="en-US" sz="4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集装箱种植</a:t>
            </a:r>
            <a:endParaRPr lang="en-US" altLang="zh-CN" sz="4000" b="1" dirty="0">
              <a:solidFill>
                <a:srgbClr val="095F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0B02AC6-0E84-4B93-B8D7-07EB63B08AD3}"/>
              </a:ext>
            </a:extLst>
          </p:cNvPr>
          <p:cNvSpPr txBox="1"/>
          <p:nvPr/>
        </p:nvSpPr>
        <p:spPr>
          <a:xfrm>
            <a:off x="704851" y="211916"/>
            <a:ext cx="138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08873E3-D70D-4EA1-8929-3B762992F6C4}"/>
              </a:ext>
            </a:extLst>
          </p:cNvPr>
          <p:cNvSpPr txBox="1"/>
          <p:nvPr/>
        </p:nvSpPr>
        <p:spPr>
          <a:xfrm>
            <a:off x="704851" y="559290"/>
            <a:ext cx="2994652" cy="27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XIANG MU NEI RONG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DD87F6-1206-45E4-A151-4CDC38DB7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251" y="1495904"/>
            <a:ext cx="6266972" cy="3866192"/>
          </a:xfrm>
          <a:prstGeom prst="rect">
            <a:avLst/>
          </a:prstGeom>
        </p:spPr>
      </p:pic>
      <p:sp>
        <p:nvSpPr>
          <p:cNvPr id="2" name="乘号 1">
            <a:extLst>
              <a:ext uri="{FF2B5EF4-FFF2-40B4-BE49-F238E27FC236}">
                <a16:creationId xmlns:a16="http://schemas.microsoft.com/office/drawing/2014/main" id="{7C44C0F1-B474-40C6-B169-ED8AB4A4533C}"/>
              </a:ext>
            </a:extLst>
          </p:cNvPr>
          <p:cNvSpPr/>
          <p:nvPr/>
        </p:nvSpPr>
        <p:spPr>
          <a:xfrm>
            <a:off x="4912263" y="-338772"/>
            <a:ext cx="7218948" cy="733124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1">
            <a:extLst>
              <a:ext uri="{FF2B5EF4-FFF2-40B4-BE49-F238E27FC236}">
                <a16:creationId xmlns:a16="http://schemas.microsoft.com/office/drawing/2014/main" id="{F8A15E1F-29B9-425D-8847-B3978D174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785" y="2398691"/>
            <a:ext cx="3104911" cy="338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2400" dirty="0">
                <a:solidFill>
                  <a:srgbClr val="9136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立体种植</a:t>
            </a:r>
            <a:endParaRPr lang="en-US" altLang="zh-CN" sz="2400" dirty="0">
              <a:solidFill>
                <a:srgbClr val="9136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节约土地空间，让种植密度增大，便于管理，且节约湿度、温度等控制的成本。种植密度的上升可以达到对资源利用率的最大化。</a:t>
            </a:r>
          </a:p>
        </p:txBody>
      </p:sp>
    </p:spTree>
    <p:extLst>
      <p:ext uri="{BB962C8B-B14F-4D97-AF65-F5344CB8AC3E}">
        <p14:creationId xmlns:p14="http://schemas.microsoft.com/office/powerpoint/2010/main" val="4168160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">
            <a:extLst>
              <a:ext uri="{FF2B5EF4-FFF2-40B4-BE49-F238E27FC236}">
                <a16:creationId xmlns:a16="http://schemas.microsoft.com/office/drawing/2014/main" id="{D83F6BDD-742E-4F20-A984-5597C4772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851" y="2122255"/>
            <a:ext cx="3085915" cy="115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defTabSz="914194">
              <a:lnSpc>
                <a:spcPct val="150000"/>
              </a:lnSpc>
            </a:pPr>
            <a:r>
              <a:rPr lang="zh-CN" altLang="en-US" sz="2400" b="1" dirty="0">
                <a:solidFill>
                  <a:srgbClr val="8A36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生长灯</a:t>
            </a:r>
            <a:r>
              <a:rPr lang="zh-CN" altLang="en-US" sz="24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在中间的垂直种植方式</a:t>
            </a:r>
          </a:p>
        </p:txBody>
      </p:sp>
      <p:sp>
        <p:nvSpPr>
          <p:cNvPr id="17" name="TextBox 244">
            <a:extLst>
              <a:ext uri="{FF2B5EF4-FFF2-40B4-BE49-F238E27FC236}">
                <a16:creationId xmlns:a16="http://schemas.microsoft.com/office/drawing/2014/main" id="{CCE14753-7CCA-42B8-B00F-1C613A4ED86F}"/>
              </a:ext>
            </a:extLst>
          </p:cNvPr>
          <p:cNvSpPr txBox="1"/>
          <p:nvPr/>
        </p:nvSpPr>
        <p:spPr>
          <a:xfrm>
            <a:off x="2934925" y="1244528"/>
            <a:ext cx="274947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1218895"/>
            <a:r>
              <a:rPr lang="zh-CN" altLang="en-US" sz="4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集装箱种植</a:t>
            </a:r>
            <a:endParaRPr lang="en-US" altLang="zh-CN" sz="4000" b="1" dirty="0">
              <a:solidFill>
                <a:srgbClr val="095F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0B02AC6-0E84-4B93-B8D7-07EB63B08AD3}"/>
              </a:ext>
            </a:extLst>
          </p:cNvPr>
          <p:cNvSpPr txBox="1"/>
          <p:nvPr/>
        </p:nvSpPr>
        <p:spPr>
          <a:xfrm>
            <a:off x="704851" y="211916"/>
            <a:ext cx="138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08873E3-D70D-4EA1-8929-3B762992F6C4}"/>
              </a:ext>
            </a:extLst>
          </p:cNvPr>
          <p:cNvSpPr txBox="1"/>
          <p:nvPr/>
        </p:nvSpPr>
        <p:spPr>
          <a:xfrm>
            <a:off x="704851" y="559290"/>
            <a:ext cx="2994652" cy="27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XIANG MU NEI RONG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E1FA3B-B8E1-4D33-ABA3-9BE7B868B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2" y="697667"/>
            <a:ext cx="1737082" cy="2287516"/>
          </a:xfrm>
          <a:prstGeom prst="rect">
            <a:avLst/>
          </a:prstGeom>
        </p:spPr>
      </p:pic>
      <p:pic>
        <p:nvPicPr>
          <p:cNvPr id="1026" name="Picture 2" descr="http://www.freshplaza.com/2016/0504/freight_farms_interior.jpg">
            <a:extLst>
              <a:ext uri="{FF2B5EF4-FFF2-40B4-BE49-F238E27FC236}">
                <a16:creationId xmlns:a16="http://schemas.microsoft.com/office/drawing/2014/main" id="{F99FA27D-EE60-4BE1-B592-860FD4FD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971" y="3128572"/>
            <a:ext cx="4757817" cy="317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B22D250-73BF-4B8F-9C84-0F9FF77EE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524008" y="2058755"/>
            <a:ext cx="5606231" cy="288405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979962C-BF03-4AD2-BB7C-75752048F059}"/>
              </a:ext>
            </a:extLst>
          </p:cNvPr>
          <p:cNvSpPr/>
          <p:nvPr/>
        </p:nvSpPr>
        <p:spPr>
          <a:xfrm>
            <a:off x="704851" y="3275758"/>
            <a:ext cx="24997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生长灯和种植植物并排竖放的立体种植方式，在空间不变的同时可提高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倍以上种植效率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4540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244">
            <a:extLst>
              <a:ext uri="{FF2B5EF4-FFF2-40B4-BE49-F238E27FC236}">
                <a16:creationId xmlns:a16="http://schemas.microsoft.com/office/drawing/2014/main" id="{CCE14753-7CCA-42B8-B00F-1C613A4ED86F}"/>
              </a:ext>
            </a:extLst>
          </p:cNvPr>
          <p:cNvSpPr txBox="1"/>
          <p:nvPr/>
        </p:nvSpPr>
        <p:spPr>
          <a:xfrm>
            <a:off x="4721264" y="534654"/>
            <a:ext cx="274947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1218895"/>
            <a:r>
              <a:rPr lang="zh-CN" altLang="en-US" sz="4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集装箱种植</a:t>
            </a:r>
            <a:endParaRPr lang="en-US" altLang="zh-CN" sz="4000" b="1" dirty="0">
              <a:solidFill>
                <a:srgbClr val="095F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0B02AC6-0E84-4B93-B8D7-07EB63B08AD3}"/>
              </a:ext>
            </a:extLst>
          </p:cNvPr>
          <p:cNvSpPr txBox="1"/>
          <p:nvPr/>
        </p:nvSpPr>
        <p:spPr>
          <a:xfrm>
            <a:off x="704851" y="211916"/>
            <a:ext cx="138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08873E3-D70D-4EA1-8929-3B762992F6C4}"/>
              </a:ext>
            </a:extLst>
          </p:cNvPr>
          <p:cNvSpPr txBox="1"/>
          <p:nvPr/>
        </p:nvSpPr>
        <p:spPr>
          <a:xfrm>
            <a:off x="704851" y="559290"/>
            <a:ext cx="2994652" cy="27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XIANG MU NEI RONG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11C5CE-C028-47BB-B304-CC6B8900D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139" y="1496746"/>
            <a:ext cx="1883720" cy="19322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394B9AB-5107-4816-8E56-60B8E4C4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62" y="4802104"/>
            <a:ext cx="3078791" cy="13662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D5FFB4C-B1A6-4CBF-9374-3E1AB3BF2453}"/>
              </a:ext>
            </a:extLst>
          </p:cNvPr>
          <p:cNvSpPr/>
          <p:nvPr/>
        </p:nvSpPr>
        <p:spPr>
          <a:xfrm>
            <a:off x="1024360" y="1649524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循环顺序监测程序</a:t>
            </a:r>
            <a:endParaRPr lang="zh-CN" altLang="en-US" sz="3200" dirty="0">
              <a:solidFill>
                <a:srgbClr val="095F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9A04B6-9B7C-4EAC-B4C0-2ADF561355FF}"/>
              </a:ext>
            </a:extLst>
          </p:cNvPr>
          <p:cNvSpPr/>
          <p:nvPr/>
        </p:nvSpPr>
        <p:spPr>
          <a:xfrm>
            <a:off x="4772560" y="4802104"/>
            <a:ext cx="28564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改变光照强度和时间，以达到能源和产量的平衡（能源消耗最低时，产量的峰值）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E9A857-05F3-4168-9101-6AB02F9DD18C}"/>
              </a:ext>
            </a:extLst>
          </p:cNvPr>
          <p:cNvSpPr/>
          <p:nvPr/>
        </p:nvSpPr>
        <p:spPr>
          <a:xfrm>
            <a:off x="7700022" y="1649524"/>
            <a:ext cx="43989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利用率高达</a:t>
            </a:r>
            <a:r>
              <a:rPr lang="en-US" altLang="zh-CN" sz="3200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z="3200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3200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滴灌</a:t>
            </a:r>
            <a:endParaRPr lang="zh-CN" altLang="en-US" sz="3200" dirty="0">
              <a:solidFill>
                <a:srgbClr val="095F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D7151-6A9E-477F-B03A-1F3854DC2DF0}"/>
              </a:ext>
            </a:extLst>
          </p:cNvPr>
          <p:cNvSpPr/>
          <p:nvPr/>
        </p:nvSpPr>
        <p:spPr>
          <a:xfrm>
            <a:off x="7700022" y="2234299"/>
            <a:ext cx="3138307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定时以滴灌的方式进行灌溉。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利用塑料管道将水通过直径约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10mm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毛管上的孔口或滴头送到作物根部进行局部灌溉，可使水的利用率达到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95%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7D5D38-E323-47F1-88FD-A7BA423DE62D}"/>
              </a:ext>
            </a:extLst>
          </p:cNvPr>
          <p:cNvSpPr/>
          <p:nvPr/>
        </p:nvSpPr>
        <p:spPr>
          <a:xfrm>
            <a:off x="4772560" y="415273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95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能产平衡系统</a:t>
            </a:r>
            <a:endParaRPr lang="en-US" altLang="zh-CN" sz="3200" dirty="0">
              <a:solidFill>
                <a:srgbClr val="095F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FEE0F64-B3E9-4B4E-9AB7-3F4A88B29276}"/>
              </a:ext>
            </a:extLst>
          </p:cNvPr>
          <p:cNvSpPr/>
          <p:nvPr/>
        </p:nvSpPr>
        <p:spPr>
          <a:xfrm>
            <a:off x="1037080" y="2234299"/>
            <a:ext cx="28564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顺序进行数据的监测并储存在传感器中，最后一并将数据发送给微型处理器系统，有效节省一直开启端口所导致电量的损耗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01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95F3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2941</TotalTime>
  <Words>823</Words>
  <Application>Microsoft Office PowerPoint</Application>
  <PresentationFormat>宽屏</PresentationFormat>
  <Paragraphs>159</Paragraphs>
  <Slides>20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等线</vt:lpstr>
      <vt:lpstr>等线 Light</vt:lpstr>
      <vt:lpstr>微软雅黑</vt:lpstr>
      <vt:lpstr>黑体</vt:lpstr>
      <vt:lpstr>Yuanti SC</vt:lpstr>
      <vt:lpstr>arial</vt:lpstr>
      <vt:lpstr>arial</vt:lpstr>
      <vt:lpstr>Calibri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高 宇戈</cp:lastModifiedBy>
  <cp:revision>192</cp:revision>
  <dcterms:created xsi:type="dcterms:W3CDTF">2018-04-23T06:44:07Z</dcterms:created>
  <dcterms:modified xsi:type="dcterms:W3CDTF">2019-06-21T05:00:39Z</dcterms:modified>
</cp:coreProperties>
</file>